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4" r:id="rId3"/>
    <p:sldId id="259" r:id="rId4"/>
    <p:sldId id="267" r:id="rId5"/>
    <p:sldId id="268" r:id="rId6"/>
    <p:sldId id="257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17A22D-76D2-4980-B051-DEE014D81013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6C77C4-7DF5-4D46-A50F-F4DBB6288D69}">
      <dgm:prSet/>
      <dgm:spPr/>
      <dgm:t>
        <a:bodyPr/>
        <a:lstStyle/>
        <a:p>
          <a:r>
            <a:rPr lang="en-US"/>
            <a:t>University</a:t>
          </a:r>
        </a:p>
      </dgm:t>
    </dgm:pt>
    <dgm:pt modelId="{3FF2CE87-52E9-42FC-8E12-7DCE0E0EB9D1}" type="parTrans" cxnId="{FE1AA980-FEF9-45CD-A3C0-644F69FA0356}">
      <dgm:prSet/>
      <dgm:spPr/>
      <dgm:t>
        <a:bodyPr/>
        <a:lstStyle/>
        <a:p>
          <a:endParaRPr lang="en-US"/>
        </a:p>
      </dgm:t>
    </dgm:pt>
    <dgm:pt modelId="{8521B700-1C6F-434D-B29C-7038DD274CBB}" type="sibTrans" cxnId="{FE1AA980-FEF9-45CD-A3C0-644F69FA0356}">
      <dgm:prSet/>
      <dgm:spPr/>
      <dgm:t>
        <a:bodyPr/>
        <a:lstStyle/>
        <a:p>
          <a:endParaRPr lang="en-US"/>
        </a:p>
      </dgm:t>
    </dgm:pt>
    <dgm:pt modelId="{9561422C-6234-441C-BB0E-020F29A8BB6F}">
      <dgm:prSet/>
      <dgm:spPr/>
      <dgm:t>
        <a:bodyPr/>
        <a:lstStyle/>
        <a:p>
          <a:r>
            <a:rPr lang="en-US"/>
            <a:t>Local</a:t>
          </a:r>
        </a:p>
      </dgm:t>
    </dgm:pt>
    <dgm:pt modelId="{DE329FFB-5012-469D-9FA2-1DD7E814B17F}" type="parTrans" cxnId="{65F9C84E-F4EB-4616-BCBE-E9A4234793F4}">
      <dgm:prSet/>
      <dgm:spPr/>
      <dgm:t>
        <a:bodyPr/>
        <a:lstStyle/>
        <a:p>
          <a:endParaRPr lang="en-US"/>
        </a:p>
      </dgm:t>
    </dgm:pt>
    <dgm:pt modelId="{653E74B9-39E8-4A98-B6DE-38344EA22587}" type="sibTrans" cxnId="{65F9C84E-F4EB-4616-BCBE-E9A4234793F4}">
      <dgm:prSet/>
      <dgm:spPr/>
      <dgm:t>
        <a:bodyPr/>
        <a:lstStyle/>
        <a:p>
          <a:endParaRPr lang="en-US"/>
        </a:p>
      </dgm:t>
    </dgm:pt>
    <dgm:pt modelId="{3EFE1FE1-3F2D-4EF5-8142-61CAF2734702}">
      <dgm:prSet/>
      <dgm:spPr/>
      <dgm:t>
        <a:bodyPr/>
        <a:lstStyle/>
        <a:p>
          <a:r>
            <a:rPr lang="en-US"/>
            <a:t>Grassroots</a:t>
          </a:r>
        </a:p>
      </dgm:t>
    </dgm:pt>
    <dgm:pt modelId="{A869DC71-49C4-4395-B20B-4095B9647AA4}" type="parTrans" cxnId="{F2C76AEA-0A58-451C-BD00-E3988CE44CD6}">
      <dgm:prSet/>
      <dgm:spPr/>
      <dgm:t>
        <a:bodyPr/>
        <a:lstStyle/>
        <a:p>
          <a:endParaRPr lang="en-US"/>
        </a:p>
      </dgm:t>
    </dgm:pt>
    <dgm:pt modelId="{5A232ACE-E5CE-452B-A5A3-EEF36CC9557B}" type="sibTrans" cxnId="{F2C76AEA-0A58-451C-BD00-E3988CE44CD6}">
      <dgm:prSet/>
      <dgm:spPr/>
      <dgm:t>
        <a:bodyPr/>
        <a:lstStyle/>
        <a:p>
          <a:endParaRPr lang="en-US"/>
        </a:p>
      </dgm:t>
    </dgm:pt>
    <dgm:pt modelId="{19F94A24-9958-4199-A1F4-D9AEC05CCAF4}">
      <dgm:prSet/>
      <dgm:spPr/>
      <dgm:t>
        <a:bodyPr/>
        <a:lstStyle/>
        <a:p>
          <a:r>
            <a:rPr lang="en-US"/>
            <a:t>Influencer </a:t>
          </a:r>
        </a:p>
      </dgm:t>
    </dgm:pt>
    <dgm:pt modelId="{4A308890-3E3D-45D7-A5AF-F32C5466E65B}" type="parTrans" cxnId="{D6C7E168-A70C-4E67-B127-2FCA9A2A32E0}">
      <dgm:prSet/>
      <dgm:spPr/>
      <dgm:t>
        <a:bodyPr/>
        <a:lstStyle/>
        <a:p>
          <a:endParaRPr lang="en-US"/>
        </a:p>
      </dgm:t>
    </dgm:pt>
    <dgm:pt modelId="{182D3390-BB77-403F-BB77-D75D02D94213}" type="sibTrans" cxnId="{D6C7E168-A70C-4E67-B127-2FCA9A2A32E0}">
      <dgm:prSet/>
      <dgm:spPr/>
      <dgm:t>
        <a:bodyPr/>
        <a:lstStyle/>
        <a:p>
          <a:endParaRPr lang="en-US"/>
        </a:p>
      </dgm:t>
    </dgm:pt>
    <dgm:pt modelId="{635DEC96-B55E-4782-A62E-D17C14AFB3F5}">
      <dgm:prSet/>
      <dgm:spPr/>
      <dgm:t>
        <a:bodyPr/>
        <a:lstStyle/>
        <a:p>
          <a:r>
            <a:rPr lang="en-US"/>
            <a:t>Twitch</a:t>
          </a:r>
        </a:p>
      </dgm:t>
    </dgm:pt>
    <dgm:pt modelId="{6B1FB3BA-71A0-4CDC-814D-E74FCD9E595C}" type="parTrans" cxnId="{DF36C84D-319A-4639-B936-4C819F7C5CAB}">
      <dgm:prSet/>
      <dgm:spPr/>
      <dgm:t>
        <a:bodyPr/>
        <a:lstStyle/>
        <a:p>
          <a:endParaRPr lang="en-US"/>
        </a:p>
      </dgm:t>
    </dgm:pt>
    <dgm:pt modelId="{81D93CE1-D337-4F22-B8E7-EA5E1FE74E20}" type="sibTrans" cxnId="{DF36C84D-319A-4639-B936-4C819F7C5CAB}">
      <dgm:prSet/>
      <dgm:spPr/>
      <dgm:t>
        <a:bodyPr/>
        <a:lstStyle/>
        <a:p>
          <a:endParaRPr lang="en-US"/>
        </a:p>
      </dgm:t>
    </dgm:pt>
    <dgm:pt modelId="{6F9ACD57-DC47-4E01-AD73-22B40EC089DF}">
      <dgm:prSet/>
      <dgm:spPr/>
      <dgm:t>
        <a:bodyPr/>
        <a:lstStyle/>
        <a:p>
          <a:r>
            <a:rPr lang="en-US"/>
            <a:t>YouTube</a:t>
          </a:r>
        </a:p>
      </dgm:t>
    </dgm:pt>
    <dgm:pt modelId="{B12428BB-B232-4B66-81B2-23DE35119EF9}" type="parTrans" cxnId="{54B81659-4B02-4CCE-BFFA-6FACD882E076}">
      <dgm:prSet/>
      <dgm:spPr/>
      <dgm:t>
        <a:bodyPr/>
        <a:lstStyle/>
        <a:p>
          <a:endParaRPr lang="en-US"/>
        </a:p>
      </dgm:t>
    </dgm:pt>
    <dgm:pt modelId="{F639DB92-626B-4FA6-93A2-22AB9925DECF}" type="sibTrans" cxnId="{54B81659-4B02-4CCE-BFFA-6FACD882E076}">
      <dgm:prSet/>
      <dgm:spPr/>
      <dgm:t>
        <a:bodyPr/>
        <a:lstStyle/>
        <a:p>
          <a:endParaRPr lang="en-US"/>
        </a:p>
      </dgm:t>
    </dgm:pt>
    <dgm:pt modelId="{BA33F714-BD35-4F88-92B5-DD5538720771}">
      <dgm:prSet/>
      <dgm:spPr/>
      <dgm:t>
        <a:bodyPr/>
        <a:lstStyle/>
        <a:p>
          <a:r>
            <a:rPr lang="en-US"/>
            <a:t>Instagram</a:t>
          </a:r>
        </a:p>
      </dgm:t>
    </dgm:pt>
    <dgm:pt modelId="{504553D8-D482-46D8-9D62-DA43F3AEB71A}" type="parTrans" cxnId="{7659078C-4C18-4335-8439-B7BFD2A3D237}">
      <dgm:prSet/>
      <dgm:spPr/>
      <dgm:t>
        <a:bodyPr/>
        <a:lstStyle/>
        <a:p>
          <a:endParaRPr lang="en-US"/>
        </a:p>
      </dgm:t>
    </dgm:pt>
    <dgm:pt modelId="{93040034-C20A-4A45-8A55-E1060E097352}" type="sibTrans" cxnId="{7659078C-4C18-4335-8439-B7BFD2A3D237}">
      <dgm:prSet/>
      <dgm:spPr/>
      <dgm:t>
        <a:bodyPr/>
        <a:lstStyle/>
        <a:p>
          <a:endParaRPr lang="en-US"/>
        </a:p>
      </dgm:t>
    </dgm:pt>
    <dgm:pt modelId="{F4DBFD3E-475B-4D1F-B24F-CC3FA1819D51}" type="pres">
      <dgm:prSet presAssocID="{5517A22D-76D2-4980-B051-DEE014D81013}" presName="Name0" presStyleCnt="0">
        <dgm:presLayoutVars>
          <dgm:dir/>
          <dgm:animLvl val="lvl"/>
          <dgm:resizeHandles val="exact"/>
        </dgm:presLayoutVars>
      </dgm:prSet>
      <dgm:spPr/>
    </dgm:pt>
    <dgm:pt modelId="{7D80AFEA-9BF8-485D-8F51-FAF70AA3A9FA}" type="pres">
      <dgm:prSet presAssocID="{216C77C4-7DF5-4D46-A50F-F4DBB6288D69}" presName="composite" presStyleCnt="0"/>
      <dgm:spPr/>
    </dgm:pt>
    <dgm:pt modelId="{B4611D61-5373-4E9F-BA3C-09EDC4DAD711}" type="pres">
      <dgm:prSet presAssocID="{216C77C4-7DF5-4D46-A50F-F4DBB6288D6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F1EB406-88DF-4C89-B708-6BFCA1A84C26}" type="pres">
      <dgm:prSet presAssocID="{216C77C4-7DF5-4D46-A50F-F4DBB6288D69}" presName="desTx" presStyleLbl="alignAccFollowNode1" presStyleIdx="0" presStyleCnt="2">
        <dgm:presLayoutVars>
          <dgm:bulletEnabled val="1"/>
        </dgm:presLayoutVars>
      </dgm:prSet>
      <dgm:spPr/>
    </dgm:pt>
    <dgm:pt modelId="{B2701D7F-433A-4F62-800B-91F58301ABB4}" type="pres">
      <dgm:prSet presAssocID="{8521B700-1C6F-434D-B29C-7038DD274CBB}" presName="space" presStyleCnt="0"/>
      <dgm:spPr/>
    </dgm:pt>
    <dgm:pt modelId="{73122DC3-11F6-4E36-B4CF-8E2F55D7CE88}" type="pres">
      <dgm:prSet presAssocID="{19F94A24-9958-4199-A1F4-D9AEC05CCAF4}" presName="composite" presStyleCnt="0"/>
      <dgm:spPr/>
    </dgm:pt>
    <dgm:pt modelId="{A50707AF-65C8-4210-BFBA-79613D2380FF}" type="pres">
      <dgm:prSet presAssocID="{19F94A24-9958-4199-A1F4-D9AEC05CCAF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2C872DD-C7BB-44AD-817D-473D924C305D}" type="pres">
      <dgm:prSet presAssocID="{19F94A24-9958-4199-A1F4-D9AEC05CCAF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2539508-4E4A-4BC6-B42A-3493378D354A}" type="presOf" srcId="{216C77C4-7DF5-4D46-A50F-F4DBB6288D69}" destId="{B4611D61-5373-4E9F-BA3C-09EDC4DAD711}" srcOrd="0" destOrd="0" presId="urn:microsoft.com/office/officeart/2005/8/layout/hList1"/>
    <dgm:cxn modelId="{2B306B10-729E-40C1-9F07-83828F5C0C94}" type="presOf" srcId="{19F94A24-9958-4199-A1F4-D9AEC05CCAF4}" destId="{A50707AF-65C8-4210-BFBA-79613D2380FF}" srcOrd="0" destOrd="0" presId="urn:microsoft.com/office/officeart/2005/8/layout/hList1"/>
    <dgm:cxn modelId="{AE9FF526-C185-4084-9534-C7424BD60D54}" type="presOf" srcId="{635DEC96-B55E-4782-A62E-D17C14AFB3F5}" destId="{92C872DD-C7BB-44AD-817D-473D924C305D}" srcOrd="0" destOrd="0" presId="urn:microsoft.com/office/officeart/2005/8/layout/hList1"/>
    <dgm:cxn modelId="{D6C7E168-A70C-4E67-B127-2FCA9A2A32E0}" srcId="{5517A22D-76D2-4980-B051-DEE014D81013}" destId="{19F94A24-9958-4199-A1F4-D9AEC05CCAF4}" srcOrd="1" destOrd="0" parTransId="{4A308890-3E3D-45D7-A5AF-F32C5466E65B}" sibTransId="{182D3390-BB77-403F-BB77-D75D02D94213}"/>
    <dgm:cxn modelId="{DF36C84D-319A-4639-B936-4C819F7C5CAB}" srcId="{19F94A24-9958-4199-A1F4-D9AEC05CCAF4}" destId="{635DEC96-B55E-4782-A62E-D17C14AFB3F5}" srcOrd="0" destOrd="0" parTransId="{6B1FB3BA-71A0-4CDC-814D-E74FCD9E595C}" sibTransId="{81D93CE1-D337-4F22-B8E7-EA5E1FE74E20}"/>
    <dgm:cxn modelId="{65F9C84E-F4EB-4616-BCBE-E9A4234793F4}" srcId="{216C77C4-7DF5-4D46-A50F-F4DBB6288D69}" destId="{9561422C-6234-441C-BB0E-020F29A8BB6F}" srcOrd="0" destOrd="0" parTransId="{DE329FFB-5012-469D-9FA2-1DD7E814B17F}" sibTransId="{653E74B9-39E8-4A98-B6DE-38344EA22587}"/>
    <dgm:cxn modelId="{F5708C55-FF7B-4A00-BC82-8F637C87EE0C}" type="presOf" srcId="{5517A22D-76D2-4980-B051-DEE014D81013}" destId="{F4DBFD3E-475B-4D1F-B24F-CC3FA1819D51}" srcOrd="0" destOrd="0" presId="urn:microsoft.com/office/officeart/2005/8/layout/hList1"/>
    <dgm:cxn modelId="{54B81659-4B02-4CCE-BFFA-6FACD882E076}" srcId="{19F94A24-9958-4199-A1F4-D9AEC05CCAF4}" destId="{6F9ACD57-DC47-4E01-AD73-22B40EC089DF}" srcOrd="1" destOrd="0" parTransId="{B12428BB-B232-4B66-81B2-23DE35119EF9}" sibTransId="{F639DB92-626B-4FA6-93A2-22AB9925DECF}"/>
    <dgm:cxn modelId="{278F4B59-591D-45FE-8F81-0537EB5F4368}" type="presOf" srcId="{3EFE1FE1-3F2D-4EF5-8142-61CAF2734702}" destId="{6F1EB406-88DF-4C89-B708-6BFCA1A84C26}" srcOrd="0" destOrd="1" presId="urn:microsoft.com/office/officeart/2005/8/layout/hList1"/>
    <dgm:cxn modelId="{FE1AA980-FEF9-45CD-A3C0-644F69FA0356}" srcId="{5517A22D-76D2-4980-B051-DEE014D81013}" destId="{216C77C4-7DF5-4D46-A50F-F4DBB6288D69}" srcOrd="0" destOrd="0" parTransId="{3FF2CE87-52E9-42FC-8E12-7DCE0E0EB9D1}" sibTransId="{8521B700-1C6F-434D-B29C-7038DD274CBB}"/>
    <dgm:cxn modelId="{7659078C-4C18-4335-8439-B7BFD2A3D237}" srcId="{19F94A24-9958-4199-A1F4-D9AEC05CCAF4}" destId="{BA33F714-BD35-4F88-92B5-DD5538720771}" srcOrd="2" destOrd="0" parTransId="{504553D8-D482-46D8-9D62-DA43F3AEB71A}" sibTransId="{93040034-C20A-4A45-8A55-E1060E097352}"/>
    <dgm:cxn modelId="{2136CB98-D250-40A1-A520-8B039036390F}" type="presOf" srcId="{BA33F714-BD35-4F88-92B5-DD5538720771}" destId="{92C872DD-C7BB-44AD-817D-473D924C305D}" srcOrd="0" destOrd="2" presId="urn:microsoft.com/office/officeart/2005/8/layout/hList1"/>
    <dgm:cxn modelId="{0311A9C0-41F7-41F9-B6BC-BC69B4F137BC}" type="presOf" srcId="{6F9ACD57-DC47-4E01-AD73-22B40EC089DF}" destId="{92C872DD-C7BB-44AD-817D-473D924C305D}" srcOrd="0" destOrd="1" presId="urn:microsoft.com/office/officeart/2005/8/layout/hList1"/>
    <dgm:cxn modelId="{4087BDE0-8335-4B95-9E3F-2C4507CDEB50}" type="presOf" srcId="{9561422C-6234-441C-BB0E-020F29A8BB6F}" destId="{6F1EB406-88DF-4C89-B708-6BFCA1A84C26}" srcOrd="0" destOrd="0" presId="urn:microsoft.com/office/officeart/2005/8/layout/hList1"/>
    <dgm:cxn modelId="{F2C76AEA-0A58-451C-BD00-E3988CE44CD6}" srcId="{216C77C4-7DF5-4D46-A50F-F4DBB6288D69}" destId="{3EFE1FE1-3F2D-4EF5-8142-61CAF2734702}" srcOrd="1" destOrd="0" parTransId="{A869DC71-49C4-4395-B20B-4095B9647AA4}" sibTransId="{5A232ACE-E5CE-452B-A5A3-EEF36CC9557B}"/>
    <dgm:cxn modelId="{4A307F94-2711-42A5-A50F-1DEC77B2D47A}" type="presParOf" srcId="{F4DBFD3E-475B-4D1F-B24F-CC3FA1819D51}" destId="{7D80AFEA-9BF8-485D-8F51-FAF70AA3A9FA}" srcOrd="0" destOrd="0" presId="urn:microsoft.com/office/officeart/2005/8/layout/hList1"/>
    <dgm:cxn modelId="{7C481A55-3EAB-4EBE-812D-27D4EB9B395C}" type="presParOf" srcId="{7D80AFEA-9BF8-485D-8F51-FAF70AA3A9FA}" destId="{B4611D61-5373-4E9F-BA3C-09EDC4DAD711}" srcOrd="0" destOrd="0" presId="urn:microsoft.com/office/officeart/2005/8/layout/hList1"/>
    <dgm:cxn modelId="{9AB78F79-DC88-4C07-A3D2-741176C181A3}" type="presParOf" srcId="{7D80AFEA-9BF8-485D-8F51-FAF70AA3A9FA}" destId="{6F1EB406-88DF-4C89-B708-6BFCA1A84C26}" srcOrd="1" destOrd="0" presId="urn:microsoft.com/office/officeart/2005/8/layout/hList1"/>
    <dgm:cxn modelId="{8B193990-911C-4C2A-9B4C-F22A0082ADCF}" type="presParOf" srcId="{F4DBFD3E-475B-4D1F-B24F-CC3FA1819D51}" destId="{B2701D7F-433A-4F62-800B-91F58301ABB4}" srcOrd="1" destOrd="0" presId="urn:microsoft.com/office/officeart/2005/8/layout/hList1"/>
    <dgm:cxn modelId="{242AA7D6-C0F3-47FD-8AC3-7A35CF7EE7C8}" type="presParOf" srcId="{F4DBFD3E-475B-4D1F-B24F-CC3FA1819D51}" destId="{73122DC3-11F6-4E36-B4CF-8E2F55D7CE88}" srcOrd="2" destOrd="0" presId="urn:microsoft.com/office/officeart/2005/8/layout/hList1"/>
    <dgm:cxn modelId="{9F8D16C3-17C9-41D2-8AA0-AB9367F82BD7}" type="presParOf" srcId="{73122DC3-11F6-4E36-B4CF-8E2F55D7CE88}" destId="{A50707AF-65C8-4210-BFBA-79613D2380FF}" srcOrd="0" destOrd="0" presId="urn:microsoft.com/office/officeart/2005/8/layout/hList1"/>
    <dgm:cxn modelId="{04C65DE4-9B85-440E-B586-86F57528B7BE}" type="presParOf" srcId="{73122DC3-11F6-4E36-B4CF-8E2F55D7CE88}" destId="{92C872DD-C7BB-44AD-817D-473D924C305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C98F53-570F-436B-907A-1513FEF39AF5}" type="doc">
      <dgm:prSet loTypeId="urn:microsoft.com/office/officeart/2005/8/layout/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10A9586-9A56-49CA-983F-1B758CB9C3A5}">
      <dgm:prSet/>
      <dgm:spPr/>
      <dgm:t>
        <a:bodyPr/>
        <a:lstStyle/>
        <a:p>
          <a:r>
            <a:rPr lang="en-US"/>
            <a:t>Recruit a few individuals on each campus as DL ambassadors</a:t>
          </a:r>
        </a:p>
      </dgm:t>
    </dgm:pt>
    <dgm:pt modelId="{419DE491-5629-46A2-8D57-9947CFD52B64}" type="parTrans" cxnId="{54812FE8-C60F-4E68-80AA-A20DAE889C97}">
      <dgm:prSet/>
      <dgm:spPr/>
      <dgm:t>
        <a:bodyPr/>
        <a:lstStyle/>
        <a:p>
          <a:endParaRPr lang="en-US"/>
        </a:p>
      </dgm:t>
    </dgm:pt>
    <dgm:pt modelId="{1200F8D9-F3C6-4BA4-B4F5-A0BC7D3FF341}" type="sibTrans" cxnId="{54812FE8-C60F-4E68-80AA-A20DAE889C97}">
      <dgm:prSet/>
      <dgm:spPr/>
      <dgm:t>
        <a:bodyPr/>
        <a:lstStyle/>
        <a:p>
          <a:endParaRPr lang="en-US"/>
        </a:p>
      </dgm:t>
    </dgm:pt>
    <dgm:pt modelId="{6C35CA68-17ED-4290-89E1-8D48F0253DFA}">
      <dgm:prSet/>
      <dgm:spPr/>
      <dgm:t>
        <a:bodyPr/>
        <a:lstStyle/>
        <a:p>
          <a:r>
            <a:rPr lang="en-US" dirty="0"/>
            <a:t>Limit the number of people each ambassador can recruit</a:t>
          </a:r>
        </a:p>
      </dgm:t>
    </dgm:pt>
    <dgm:pt modelId="{BBA58A02-B8C9-4641-AA65-87602B1B731E}" type="parTrans" cxnId="{4FFCB919-21A9-4549-94A5-B5246A283A4D}">
      <dgm:prSet/>
      <dgm:spPr/>
      <dgm:t>
        <a:bodyPr/>
        <a:lstStyle/>
        <a:p>
          <a:endParaRPr lang="en-US"/>
        </a:p>
      </dgm:t>
    </dgm:pt>
    <dgm:pt modelId="{9F37E908-3120-47F6-A8A6-C3F4208F1D3D}" type="sibTrans" cxnId="{4FFCB919-21A9-4549-94A5-B5246A283A4D}">
      <dgm:prSet/>
      <dgm:spPr/>
      <dgm:t>
        <a:bodyPr/>
        <a:lstStyle/>
        <a:p>
          <a:endParaRPr lang="en-US"/>
        </a:p>
      </dgm:t>
    </dgm:pt>
    <dgm:pt modelId="{FBAFAB29-2C7D-40FC-84A3-B5DF1D1E2E27}">
      <dgm:prSet/>
      <dgm:spPr/>
      <dgm:t>
        <a:bodyPr/>
        <a:lstStyle/>
        <a:p>
          <a:r>
            <a:rPr lang="en-US"/>
            <a:t>Use serialized cards</a:t>
          </a:r>
        </a:p>
      </dgm:t>
    </dgm:pt>
    <dgm:pt modelId="{8C006658-CAB2-4E23-AB12-F8BC79D0CB4F}" type="parTrans" cxnId="{B4D09A69-3FA0-4613-A07F-2168786C99FE}">
      <dgm:prSet/>
      <dgm:spPr/>
      <dgm:t>
        <a:bodyPr/>
        <a:lstStyle/>
        <a:p>
          <a:endParaRPr lang="en-US"/>
        </a:p>
      </dgm:t>
    </dgm:pt>
    <dgm:pt modelId="{462750CF-BC2B-4BA8-9B4B-949256631954}" type="sibTrans" cxnId="{B4D09A69-3FA0-4613-A07F-2168786C99FE}">
      <dgm:prSet/>
      <dgm:spPr/>
      <dgm:t>
        <a:bodyPr/>
        <a:lstStyle/>
        <a:p>
          <a:endParaRPr lang="en-US"/>
        </a:p>
      </dgm:t>
    </dgm:pt>
    <dgm:pt modelId="{805D3FFE-1E20-4BF4-B0F6-24957AFE6696}">
      <dgm:prSet/>
      <dgm:spPr/>
      <dgm:t>
        <a:bodyPr/>
        <a:lstStyle/>
        <a:p>
          <a:r>
            <a:rPr lang="en-US"/>
            <a:t>Unique codes that can’t be guessed</a:t>
          </a:r>
        </a:p>
      </dgm:t>
    </dgm:pt>
    <dgm:pt modelId="{3D3D60E9-4328-450C-B7C5-ED472E81B314}" type="parTrans" cxnId="{B582F71C-7B1A-4180-83D2-3729C119A422}">
      <dgm:prSet/>
      <dgm:spPr/>
      <dgm:t>
        <a:bodyPr/>
        <a:lstStyle/>
        <a:p>
          <a:endParaRPr lang="en-US"/>
        </a:p>
      </dgm:t>
    </dgm:pt>
    <dgm:pt modelId="{D8D71243-A9DE-459E-A3DB-52DE926C9000}" type="sibTrans" cxnId="{B582F71C-7B1A-4180-83D2-3729C119A422}">
      <dgm:prSet/>
      <dgm:spPr/>
      <dgm:t>
        <a:bodyPr/>
        <a:lstStyle/>
        <a:p>
          <a:endParaRPr lang="en-US"/>
        </a:p>
      </dgm:t>
    </dgm:pt>
    <dgm:pt modelId="{3B286354-B1BE-467F-8D72-351D915F588C}">
      <dgm:prSet/>
      <dgm:spPr/>
      <dgm:t>
        <a:bodyPr/>
        <a:lstStyle/>
        <a:p>
          <a:r>
            <a:rPr lang="en-US" dirty="0"/>
            <a:t>Users enter code to show which ambassador recruited them </a:t>
          </a:r>
        </a:p>
      </dgm:t>
    </dgm:pt>
    <dgm:pt modelId="{6B1A2A8F-067F-450D-8A50-36CA98AFF26D}" type="parTrans" cxnId="{522C40D3-3F2E-4C35-8786-4C6716E93839}">
      <dgm:prSet/>
      <dgm:spPr/>
      <dgm:t>
        <a:bodyPr/>
        <a:lstStyle/>
        <a:p>
          <a:endParaRPr lang="en-US"/>
        </a:p>
      </dgm:t>
    </dgm:pt>
    <dgm:pt modelId="{72CAF0CC-DCAC-4F55-B891-84A11F5CCEE8}" type="sibTrans" cxnId="{522C40D3-3F2E-4C35-8786-4C6716E93839}">
      <dgm:prSet/>
      <dgm:spPr/>
      <dgm:t>
        <a:bodyPr/>
        <a:lstStyle/>
        <a:p>
          <a:endParaRPr lang="en-US"/>
        </a:p>
      </dgm:t>
    </dgm:pt>
    <dgm:pt modelId="{8499E5E0-38C1-4FFB-822D-677C2EB88A75}">
      <dgm:prSet/>
      <dgm:spPr/>
      <dgm:t>
        <a:bodyPr/>
        <a:lstStyle/>
        <a:p>
          <a:r>
            <a:rPr lang="en-US"/>
            <a:t>Shared Incentive</a:t>
          </a:r>
        </a:p>
      </dgm:t>
    </dgm:pt>
    <dgm:pt modelId="{03771345-579D-493E-A791-CC2084938EAB}" type="parTrans" cxnId="{1573CA35-41F7-40D8-964B-8B2BA571A5FD}">
      <dgm:prSet/>
      <dgm:spPr/>
      <dgm:t>
        <a:bodyPr/>
        <a:lstStyle/>
        <a:p>
          <a:endParaRPr lang="en-US"/>
        </a:p>
      </dgm:t>
    </dgm:pt>
    <dgm:pt modelId="{C908D2AF-E21E-436B-A199-77ACBDE4C832}" type="sibTrans" cxnId="{1573CA35-41F7-40D8-964B-8B2BA571A5FD}">
      <dgm:prSet/>
      <dgm:spPr/>
      <dgm:t>
        <a:bodyPr/>
        <a:lstStyle/>
        <a:p>
          <a:endParaRPr lang="en-US"/>
        </a:p>
      </dgm:t>
    </dgm:pt>
    <dgm:pt modelId="{A8DFCDE5-649B-4703-A291-6FE9E00CD39F}">
      <dgm:prSet/>
      <dgm:spPr/>
      <dgm:t>
        <a:bodyPr/>
        <a:lstStyle/>
        <a:p>
          <a:r>
            <a:rPr lang="en-US" dirty="0"/>
            <a:t>The user gets the standard $5 reward, with the ambassador also receiving $5 for each valid file received using their code</a:t>
          </a:r>
        </a:p>
      </dgm:t>
    </dgm:pt>
    <dgm:pt modelId="{85557CE3-D5E5-410F-A87F-3AE2B4969441}" type="parTrans" cxnId="{85564454-6EEA-4ADC-BEC6-A750034E67C3}">
      <dgm:prSet/>
      <dgm:spPr/>
      <dgm:t>
        <a:bodyPr/>
        <a:lstStyle/>
        <a:p>
          <a:endParaRPr lang="en-US"/>
        </a:p>
      </dgm:t>
    </dgm:pt>
    <dgm:pt modelId="{FCDBBDDC-7F1C-40F6-BFB5-55B745352798}" type="sibTrans" cxnId="{85564454-6EEA-4ADC-BEC6-A750034E67C3}">
      <dgm:prSet/>
      <dgm:spPr/>
      <dgm:t>
        <a:bodyPr/>
        <a:lstStyle/>
        <a:p>
          <a:endParaRPr lang="en-US"/>
        </a:p>
      </dgm:t>
    </dgm:pt>
    <dgm:pt modelId="{56DC76E7-6B41-45EB-92D0-D996C430568C}">
      <dgm:prSet/>
      <dgm:spPr/>
      <dgm:t>
        <a:bodyPr/>
        <a:lstStyle/>
        <a:p>
          <a:r>
            <a:rPr lang="en-US"/>
            <a:t>Cost per user: $10</a:t>
          </a:r>
        </a:p>
      </dgm:t>
    </dgm:pt>
    <dgm:pt modelId="{DD748E60-8D18-4661-BA0D-56461EE6CFBD}" type="parTrans" cxnId="{EB6D85F1-BA56-436D-BCC7-3E774B01992F}">
      <dgm:prSet/>
      <dgm:spPr/>
      <dgm:t>
        <a:bodyPr/>
        <a:lstStyle/>
        <a:p>
          <a:endParaRPr lang="en-US"/>
        </a:p>
      </dgm:t>
    </dgm:pt>
    <dgm:pt modelId="{D85D162F-3618-41D3-BC7D-80CA93201425}" type="sibTrans" cxnId="{EB6D85F1-BA56-436D-BCC7-3E774B01992F}">
      <dgm:prSet/>
      <dgm:spPr/>
      <dgm:t>
        <a:bodyPr/>
        <a:lstStyle/>
        <a:p>
          <a:endParaRPr lang="en-US"/>
        </a:p>
      </dgm:t>
    </dgm:pt>
    <dgm:pt modelId="{3B6F9A33-8937-4F87-8291-EB0CB676AD40}">
      <dgm:prSet/>
      <dgm:spPr/>
      <dgm:t>
        <a:bodyPr/>
        <a:lstStyle/>
        <a:p>
          <a:endParaRPr lang="en-US" dirty="0"/>
        </a:p>
      </dgm:t>
    </dgm:pt>
    <dgm:pt modelId="{65304FCA-D4F9-40C8-A00C-32EF1AA15DC3}" type="parTrans" cxnId="{758937C4-F3B8-477B-A751-EEEDC4A0E117}">
      <dgm:prSet/>
      <dgm:spPr/>
      <dgm:t>
        <a:bodyPr/>
        <a:lstStyle/>
        <a:p>
          <a:endParaRPr lang="en-US"/>
        </a:p>
      </dgm:t>
    </dgm:pt>
    <dgm:pt modelId="{0A1A821D-600F-463F-ADC3-2F951A47A4D8}" type="sibTrans" cxnId="{758937C4-F3B8-477B-A751-EEEDC4A0E117}">
      <dgm:prSet/>
      <dgm:spPr/>
      <dgm:t>
        <a:bodyPr/>
        <a:lstStyle/>
        <a:p>
          <a:endParaRPr lang="en-US"/>
        </a:p>
      </dgm:t>
    </dgm:pt>
    <dgm:pt modelId="{16586B1E-F841-4D23-906D-90CE9956EBAC}">
      <dgm:prSet/>
      <dgm:spPr/>
      <dgm:t>
        <a:bodyPr/>
        <a:lstStyle/>
        <a:p>
          <a:endParaRPr lang="en-US" dirty="0"/>
        </a:p>
      </dgm:t>
    </dgm:pt>
    <dgm:pt modelId="{E3FD6FCB-1794-4FA5-8940-BBE781191E42}" type="parTrans" cxnId="{2244C11D-3036-4852-9417-8F5027152549}">
      <dgm:prSet/>
      <dgm:spPr/>
      <dgm:t>
        <a:bodyPr/>
        <a:lstStyle/>
        <a:p>
          <a:endParaRPr lang="en-US"/>
        </a:p>
      </dgm:t>
    </dgm:pt>
    <dgm:pt modelId="{37131EA9-BC2F-4565-8B04-EE99BD482C4D}" type="sibTrans" cxnId="{2244C11D-3036-4852-9417-8F5027152549}">
      <dgm:prSet/>
      <dgm:spPr/>
      <dgm:t>
        <a:bodyPr/>
        <a:lstStyle/>
        <a:p>
          <a:endParaRPr lang="en-US"/>
        </a:p>
      </dgm:t>
    </dgm:pt>
    <dgm:pt modelId="{9CF4938C-6161-4F5E-9DD5-C4388FEDE1C4}" type="pres">
      <dgm:prSet presAssocID="{DDC98F53-570F-436B-907A-1513FEF39AF5}" presName="linear" presStyleCnt="0">
        <dgm:presLayoutVars>
          <dgm:dir/>
          <dgm:animLvl val="lvl"/>
          <dgm:resizeHandles val="exact"/>
        </dgm:presLayoutVars>
      </dgm:prSet>
      <dgm:spPr/>
    </dgm:pt>
    <dgm:pt modelId="{5B3DE89C-5FA5-4F38-B255-3CF754BA8AA7}" type="pres">
      <dgm:prSet presAssocID="{710A9586-9A56-49CA-983F-1B758CB9C3A5}" presName="parentLin" presStyleCnt="0"/>
      <dgm:spPr/>
    </dgm:pt>
    <dgm:pt modelId="{1AEACD51-6511-45AD-99E6-F10429EE7A03}" type="pres">
      <dgm:prSet presAssocID="{710A9586-9A56-49CA-983F-1B758CB9C3A5}" presName="parentLeftMargin" presStyleLbl="node1" presStyleIdx="0" presStyleCnt="3"/>
      <dgm:spPr/>
    </dgm:pt>
    <dgm:pt modelId="{43278FF4-9391-4B1E-AD90-156C5F05460B}" type="pres">
      <dgm:prSet presAssocID="{710A9586-9A56-49CA-983F-1B758CB9C3A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61B5803-F904-4A04-8E74-31BEADD95560}" type="pres">
      <dgm:prSet presAssocID="{710A9586-9A56-49CA-983F-1B758CB9C3A5}" presName="negativeSpace" presStyleCnt="0"/>
      <dgm:spPr/>
    </dgm:pt>
    <dgm:pt modelId="{D19B1041-84ED-4258-B5A0-824AC37614D6}" type="pres">
      <dgm:prSet presAssocID="{710A9586-9A56-49CA-983F-1B758CB9C3A5}" presName="childText" presStyleLbl="conFgAcc1" presStyleIdx="0" presStyleCnt="3">
        <dgm:presLayoutVars>
          <dgm:bulletEnabled val="1"/>
        </dgm:presLayoutVars>
      </dgm:prSet>
      <dgm:spPr/>
    </dgm:pt>
    <dgm:pt modelId="{F632D442-AB98-4D38-9777-9689208ECD5E}" type="pres">
      <dgm:prSet presAssocID="{1200F8D9-F3C6-4BA4-B4F5-A0BC7D3FF341}" presName="spaceBetweenRectangles" presStyleCnt="0"/>
      <dgm:spPr/>
    </dgm:pt>
    <dgm:pt modelId="{EA56A51E-3673-46D7-9979-920282788D22}" type="pres">
      <dgm:prSet presAssocID="{FBAFAB29-2C7D-40FC-84A3-B5DF1D1E2E27}" presName="parentLin" presStyleCnt="0"/>
      <dgm:spPr/>
    </dgm:pt>
    <dgm:pt modelId="{C5E91202-D84F-4581-93E1-7D4AD5907320}" type="pres">
      <dgm:prSet presAssocID="{FBAFAB29-2C7D-40FC-84A3-B5DF1D1E2E27}" presName="parentLeftMargin" presStyleLbl="node1" presStyleIdx="0" presStyleCnt="3"/>
      <dgm:spPr/>
    </dgm:pt>
    <dgm:pt modelId="{B44E2F7E-8A36-4041-850D-9C46E9DC45FA}" type="pres">
      <dgm:prSet presAssocID="{FBAFAB29-2C7D-40FC-84A3-B5DF1D1E2E2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E9E15F-5984-49BB-92AD-01F677B7552D}" type="pres">
      <dgm:prSet presAssocID="{FBAFAB29-2C7D-40FC-84A3-B5DF1D1E2E27}" presName="negativeSpace" presStyleCnt="0"/>
      <dgm:spPr/>
    </dgm:pt>
    <dgm:pt modelId="{91775C40-26D6-4CB1-84E9-6E450F32C76C}" type="pres">
      <dgm:prSet presAssocID="{FBAFAB29-2C7D-40FC-84A3-B5DF1D1E2E27}" presName="childText" presStyleLbl="conFgAcc1" presStyleIdx="1" presStyleCnt="3">
        <dgm:presLayoutVars>
          <dgm:bulletEnabled val="1"/>
        </dgm:presLayoutVars>
      </dgm:prSet>
      <dgm:spPr/>
    </dgm:pt>
    <dgm:pt modelId="{9A8FCEB4-8813-4634-890C-F3F29FC9A582}" type="pres">
      <dgm:prSet presAssocID="{462750CF-BC2B-4BA8-9B4B-949256631954}" presName="spaceBetweenRectangles" presStyleCnt="0"/>
      <dgm:spPr/>
    </dgm:pt>
    <dgm:pt modelId="{726ED759-01E4-43B3-A94B-7FD9A395209B}" type="pres">
      <dgm:prSet presAssocID="{8499E5E0-38C1-4FFB-822D-677C2EB88A75}" presName="parentLin" presStyleCnt="0"/>
      <dgm:spPr/>
    </dgm:pt>
    <dgm:pt modelId="{CFE7FBEF-29F1-44D3-B03B-948D10B62EA3}" type="pres">
      <dgm:prSet presAssocID="{8499E5E0-38C1-4FFB-822D-677C2EB88A75}" presName="parentLeftMargin" presStyleLbl="node1" presStyleIdx="1" presStyleCnt="3"/>
      <dgm:spPr/>
    </dgm:pt>
    <dgm:pt modelId="{E5CAC85E-16F4-44D3-88E6-AD9563E45096}" type="pres">
      <dgm:prSet presAssocID="{8499E5E0-38C1-4FFB-822D-677C2EB88A7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9301F67-A32F-4069-9850-3FBE7701F8F7}" type="pres">
      <dgm:prSet presAssocID="{8499E5E0-38C1-4FFB-822D-677C2EB88A75}" presName="negativeSpace" presStyleCnt="0"/>
      <dgm:spPr/>
    </dgm:pt>
    <dgm:pt modelId="{48866DF6-66A5-4830-928C-322C920CDFE1}" type="pres">
      <dgm:prSet presAssocID="{8499E5E0-38C1-4FFB-822D-677C2EB88A7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7F1C107-FF95-4F7A-BCA5-81AA701A918C}" type="presOf" srcId="{56DC76E7-6B41-45EB-92D0-D996C430568C}" destId="{48866DF6-66A5-4830-928C-322C920CDFE1}" srcOrd="0" destOrd="1" presId="urn:microsoft.com/office/officeart/2005/8/layout/list1"/>
    <dgm:cxn modelId="{4FFCB919-21A9-4549-94A5-B5246A283A4D}" srcId="{710A9586-9A56-49CA-983F-1B758CB9C3A5}" destId="{6C35CA68-17ED-4290-89E1-8D48F0253DFA}" srcOrd="0" destOrd="0" parTransId="{BBA58A02-B8C9-4641-AA65-87602B1B731E}" sibTransId="{9F37E908-3120-47F6-A8A6-C3F4208F1D3D}"/>
    <dgm:cxn modelId="{B582F71C-7B1A-4180-83D2-3729C119A422}" srcId="{FBAFAB29-2C7D-40FC-84A3-B5DF1D1E2E27}" destId="{805D3FFE-1E20-4BF4-B0F6-24957AFE6696}" srcOrd="0" destOrd="0" parTransId="{3D3D60E9-4328-450C-B7C5-ED472E81B314}" sibTransId="{D8D71243-A9DE-459E-A3DB-52DE926C9000}"/>
    <dgm:cxn modelId="{2244C11D-3036-4852-9417-8F5027152549}" srcId="{710A9586-9A56-49CA-983F-1B758CB9C3A5}" destId="{16586B1E-F841-4D23-906D-90CE9956EBAC}" srcOrd="1" destOrd="0" parTransId="{E3FD6FCB-1794-4FA5-8940-BBE781191E42}" sibTransId="{37131EA9-BC2F-4565-8B04-EE99BD482C4D}"/>
    <dgm:cxn modelId="{9CE7CA2F-3454-4EF2-8DAE-3F52CC70D06E}" type="presOf" srcId="{3B6F9A33-8937-4F87-8291-EB0CB676AD40}" destId="{91775C40-26D6-4CB1-84E9-6E450F32C76C}" srcOrd="0" destOrd="2" presId="urn:microsoft.com/office/officeart/2005/8/layout/list1"/>
    <dgm:cxn modelId="{42C29134-7B2B-4C6A-B5A4-9156C8517CA4}" type="presOf" srcId="{8499E5E0-38C1-4FFB-822D-677C2EB88A75}" destId="{E5CAC85E-16F4-44D3-88E6-AD9563E45096}" srcOrd="1" destOrd="0" presId="urn:microsoft.com/office/officeart/2005/8/layout/list1"/>
    <dgm:cxn modelId="{1573CA35-41F7-40D8-964B-8B2BA571A5FD}" srcId="{DDC98F53-570F-436B-907A-1513FEF39AF5}" destId="{8499E5E0-38C1-4FFB-822D-677C2EB88A75}" srcOrd="2" destOrd="0" parTransId="{03771345-579D-493E-A791-CC2084938EAB}" sibTransId="{C908D2AF-E21E-436B-A199-77ACBDE4C832}"/>
    <dgm:cxn modelId="{70075145-088A-4EF5-8FF3-D04F7AF69102}" type="presOf" srcId="{710A9586-9A56-49CA-983F-1B758CB9C3A5}" destId="{43278FF4-9391-4B1E-AD90-156C5F05460B}" srcOrd="1" destOrd="0" presId="urn:microsoft.com/office/officeart/2005/8/layout/list1"/>
    <dgm:cxn modelId="{12552948-169F-4655-A133-BBBBFA5525C2}" type="presOf" srcId="{710A9586-9A56-49CA-983F-1B758CB9C3A5}" destId="{1AEACD51-6511-45AD-99E6-F10429EE7A03}" srcOrd="0" destOrd="0" presId="urn:microsoft.com/office/officeart/2005/8/layout/list1"/>
    <dgm:cxn modelId="{B4D09A69-3FA0-4613-A07F-2168786C99FE}" srcId="{DDC98F53-570F-436B-907A-1513FEF39AF5}" destId="{FBAFAB29-2C7D-40FC-84A3-B5DF1D1E2E27}" srcOrd="1" destOrd="0" parTransId="{8C006658-CAB2-4E23-AB12-F8BC79D0CB4F}" sibTransId="{462750CF-BC2B-4BA8-9B4B-949256631954}"/>
    <dgm:cxn modelId="{22086A51-8CFC-4E70-BB24-F57E32F2FE90}" type="presOf" srcId="{A8DFCDE5-649B-4703-A291-6FE9E00CD39F}" destId="{48866DF6-66A5-4830-928C-322C920CDFE1}" srcOrd="0" destOrd="0" presId="urn:microsoft.com/office/officeart/2005/8/layout/list1"/>
    <dgm:cxn modelId="{85564454-6EEA-4ADC-BEC6-A750034E67C3}" srcId="{8499E5E0-38C1-4FFB-822D-677C2EB88A75}" destId="{A8DFCDE5-649B-4703-A291-6FE9E00CD39F}" srcOrd="0" destOrd="0" parTransId="{85557CE3-D5E5-410F-A87F-3AE2B4969441}" sibTransId="{FCDBBDDC-7F1C-40F6-BFB5-55B745352798}"/>
    <dgm:cxn modelId="{BEEF3C9B-CCB8-4732-920E-90C4E9A7D3B8}" type="presOf" srcId="{805D3FFE-1E20-4BF4-B0F6-24957AFE6696}" destId="{91775C40-26D6-4CB1-84E9-6E450F32C76C}" srcOrd="0" destOrd="0" presId="urn:microsoft.com/office/officeart/2005/8/layout/list1"/>
    <dgm:cxn modelId="{480016B1-3D33-4646-A46D-3DA6F5F058FE}" type="presOf" srcId="{3B286354-B1BE-467F-8D72-351D915F588C}" destId="{91775C40-26D6-4CB1-84E9-6E450F32C76C}" srcOrd="0" destOrd="1" presId="urn:microsoft.com/office/officeart/2005/8/layout/list1"/>
    <dgm:cxn modelId="{B3B069B6-8DB6-432B-970E-0F98D7F3F900}" type="presOf" srcId="{DDC98F53-570F-436B-907A-1513FEF39AF5}" destId="{9CF4938C-6161-4F5E-9DD5-C4388FEDE1C4}" srcOrd="0" destOrd="0" presId="urn:microsoft.com/office/officeart/2005/8/layout/list1"/>
    <dgm:cxn modelId="{6E69F0BD-ECE8-49BA-8987-74E95B5CDA6E}" type="presOf" srcId="{FBAFAB29-2C7D-40FC-84A3-B5DF1D1E2E27}" destId="{C5E91202-D84F-4581-93E1-7D4AD5907320}" srcOrd="0" destOrd="0" presId="urn:microsoft.com/office/officeart/2005/8/layout/list1"/>
    <dgm:cxn modelId="{758937C4-F3B8-477B-A751-EEEDC4A0E117}" srcId="{FBAFAB29-2C7D-40FC-84A3-B5DF1D1E2E27}" destId="{3B6F9A33-8937-4F87-8291-EB0CB676AD40}" srcOrd="2" destOrd="0" parTransId="{65304FCA-D4F9-40C8-A00C-32EF1AA15DC3}" sibTransId="{0A1A821D-600F-463F-ADC3-2F951A47A4D8}"/>
    <dgm:cxn modelId="{522C40D3-3F2E-4C35-8786-4C6716E93839}" srcId="{FBAFAB29-2C7D-40FC-84A3-B5DF1D1E2E27}" destId="{3B286354-B1BE-467F-8D72-351D915F588C}" srcOrd="1" destOrd="0" parTransId="{6B1A2A8F-067F-450D-8A50-36CA98AFF26D}" sibTransId="{72CAF0CC-DCAC-4F55-B891-84A11F5CCEE8}"/>
    <dgm:cxn modelId="{89D588D3-E41F-40EC-986D-14D5836F260C}" type="presOf" srcId="{8499E5E0-38C1-4FFB-822D-677C2EB88A75}" destId="{CFE7FBEF-29F1-44D3-B03B-948D10B62EA3}" srcOrd="0" destOrd="0" presId="urn:microsoft.com/office/officeart/2005/8/layout/list1"/>
    <dgm:cxn modelId="{31786DD6-0D4E-4386-8BAD-E4BB71F282C6}" type="presOf" srcId="{6C35CA68-17ED-4290-89E1-8D48F0253DFA}" destId="{D19B1041-84ED-4258-B5A0-824AC37614D6}" srcOrd="0" destOrd="0" presId="urn:microsoft.com/office/officeart/2005/8/layout/list1"/>
    <dgm:cxn modelId="{5E9079DE-0B90-48E6-8171-0AFB38157491}" type="presOf" srcId="{FBAFAB29-2C7D-40FC-84A3-B5DF1D1E2E27}" destId="{B44E2F7E-8A36-4041-850D-9C46E9DC45FA}" srcOrd="1" destOrd="0" presId="urn:microsoft.com/office/officeart/2005/8/layout/list1"/>
    <dgm:cxn modelId="{54812FE8-C60F-4E68-80AA-A20DAE889C97}" srcId="{DDC98F53-570F-436B-907A-1513FEF39AF5}" destId="{710A9586-9A56-49CA-983F-1B758CB9C3A5}" srcOrd="0" destOrd="0" parTransId="{419DE491-5629-46A2-8D57-9947CFD52B64}" sibTransId="{1200F8D9-F3C6-4BA4-B4F5-A0BC7D3FF341}"/>
    <dgm:cxn modelId="{EB6D85F1-BA56-436D-BCC7-3E774B01992F}" srcId="{8499E5E0-38C1-4FFB-822D-677C2EB88A75}" destId="{56DC76E7-6B41-45EB-92D0-D996C430568C}" srcOrd="1" destOrd="0" parTransId="{DD748E60-8D18-4661-BA0D-56461EE6CFBD}" sibTransId="{D85D162F-3618-41D3-BC7D-80CA93201425}"/>
    <dgm:cxn modelId="{CB3A52F9-5111-408B-AF4B-7F1666D9D372}" type="presOf" srcId="{16586B1E-F841-4D23-906D-90CE9956EBAC}" destId="{D19B1041-84ED-4258-B5A0-824AC37614D6}" srcOrd="0" destOrd="1" presId="urn:microsoft.com/office/officeart/2005/8/layout/list1"/>
    <dgm:cxn modelId="{353D102C-DEFF-49D3-8658-DD1D3CFA3D09}" type="presParOf" srcId="{9CF4938C-6161-4F5E-9DD5-C4388FEDE1C4}" destId="{5B3DE89C-5FA5-4F38-B255-3CF754BA8AA7}" srcOrd="0" destOrd="0" presId="urn:microsoft.com/office/officeart/2005/8/layout/list1"/>
    <dgm:cxn modelId="{CAFCA36E-444B-4B5E-B311-F444620AEAC8}" type="presParOf" srcId="{5B3DE89C-5FA5-4F38-B255-3CF754BA8AA7}" destId="{1AEACD51-6511-45AD-99E6-F10429EE7A03}" srcOrd="0" destOrd="0" presId="urn:microsoft.com/office/officeart/2005/8/layout/list1"/>
    <dgm:cxn modelId="{4482C43C-B4B3-4770-996D-F183148D8E09}" type="presParOf" srcId="{5B3DE89C-5FA5-4F38-B255-3CF754BA8AA7}" destId="{43278FF4-9391-4B1E-AD90-156C5F05460B}" srcOrd="1" destOrd="0" presId="urn:microsoft.com/office/officeart/2005/8/layout/list1"/>
    <dgm:cxn modelId="{2A941903-6529-4FB0-BCD3-97276302E146}" type="presParOf" srcId="{9CF4938C-6161-4F5E-9DD5-C4388FEDE1C4}" destId="{461B5803-F904-4A04-8E74-31BEADD95560}" srcOrd="1" destOrd="0" presId="urn:microsoft.com/office/officeart/2005/8/layout/list1"/>
    <dgm:cxn modelId="{E9E7D1C5-473A-4613-94FD-05E0A1D21F26}" type="presParOf" srcId="{9CF4938C-6161-4F5E-9DD5-C4388FEDE1C4}" destId="{D19B1041-84ED-4258-B5A0-824AC37614D6}" srcOrd="2" destOrd="0" presId="urn:microsoft.com/office/officeart/2005/8/layout/list1"/>
    <dgm:cxn modelId="{C1BF1E5F-3BB7-420E-859B-2F5E7EE41907}" type="presParOf" srcId="{9CF4938C-6161-4F5E-9DD5-C4388FEDE1C4}" destId="{F632D442-AB98-4D38-9777-9689208ECD5E}" srcOrd="3" destOrd="0" presId="urn:microsoft.com/office/officeart/2005/8/layout/list1"/>
    <dgm:cxn modelId="{1AE1FFDA-F7DC-44A0-9507-75C8F37F9EA2}" type="presParOf" srcId="{9CF4938C-6161-4F5E-9DD5-C4388FEDE1C4}" destId="{EA56A51E-3673-46D7-9979-920282788D22}" srcOrd="4" destOrd="0" presId="urn:microsoft.com/office/officeart/2005/8/layout/list1"/>
    <dgm:cxn modelId="{35CA3111-35E1-4716-84F3-71A895853438}" type="presParOf" srcId="{EA56A51E-3673-46D7-9979-920282788D22}" destId="{C5E91202-D84F-4581-93E1-7D4AD5907320}" srcOrd="0" destOrd="0" presId="urn:microsoft.com/office/officeart/2005/8/layout/list1"/>
    <dgm:cxn modelId="{DE59BEA5-7FAB-4474-9E25-C2258E0B4A8C}" type="presParOf" srcId="{EA56A51E-3673-46D7-9979-920282788D22}" destId="{B44E2F7E-8A36-4041-850D-9C46E9DC45FA}" srcOrd="1" destOrd="0" presId="urn:microsoft.com/office/officeart/2005/8/layout/list1"/>
    <dgm:cxn modelId="{EF29B345-7E4E-4BEE-930A-6520442842EF}" type="presParOf" srcId="{9CF4938C-6161-4F5E-9DD5-C4388FEDE1C4}" destId="{7DE9E15F-5984-49BB-92AD-01F677B7552D}" srcOrd="5" destOrd="0" presId="urn:microsoft.com/office/officeart/2005/8/layout/list1"/>
    <dgm:cxn modelId="{D07081AF-12D0-45C6-A6B8-2B994DCF830E}" type="presParOf" srcId="{9CF4938C-6161-4F5E-9DD5-C4388FEDE1C4}" destId="{91775C40-26D6-4CB1-84E9-6E450F32C76C}" srcOrd="6" destOrd="0" presId="urn:microsoft.com/office/officeart/2005/8/layout/list1"/>
    <dgm:cxn modelId="{0D4B48A6-005E-410B-AE99-81F3B962C117}" type="presParOf" srcId="{9CF4938C-6161-4F5E-9DD5-C4388FEDE1C4}" destId="{9A8FCEB4-8813-4634-890C-F3F29FC9A582}" srcOrd="7" destOrd="0" presId="urn:microsoft.com/office/officeart/2005/8/layout/list1"/>
    <dgm:cxn modelId="{C212B969-4EF7-47EB-AFAA-0FEFFBFA8845}" type="presParOf" srcId="{9CF4938C-6161-4F5E-9DD5-C4388FEDE1C4}" destId="{726ED759-01E4-43B3-A94B-7FD9A395209B}" srcOrd="8" destOrd="0" presId="urn:microsoft.com/office/officeart/2005/8/layout/list1"/>
    <dgm:cxn modelId="{F037CF2E-2D50-4E17-8EE7-62907D216ACF}" type="presParOf" srcId="{726ED759-01E4-43B3-A94B-7FD9A395209B}" destId="{CFE7FBEF-29F1-44D3-B03B-948D10B62EA3}" srcOrd="0" destOrd="0" presId="urn:microsoft.com/office/officeart/2005/8/layout/list1"/>
    <dgm:cxn modelId="{3F6202C9-8AEC-45A2-8C40-6C68AA7F11E7}" type="presParOf" srcId="{726ED759-01E4-43B3-A94B-7FD9A395209B}" destId="{E5CAC85E-16F4-44D3-88E6-AD9563E45096}" srcOrd="1" destOrd="0" presId="urn:microsoft.com/office/officeart/2005/8/layout/list1"/>
    <dgm:cxn modelId="{2BF676A4-C1B8-4FF7-9254-73057E5732C3}" type="presParOf" srcId="{9CF4938C-6161-4F5E-9DD5-C4388FEDE1C4}" destId="{C9301F67-A32F-4069-9850-3FBE7701F8F7}" srcOrd="9" destOrd="0" presId="urn:microsoft.com/office/officeart/2005/8/layout/list1"/>
    <dgm:cxn modelId="{3F907278-9749-441E-840E-A60356256A4B}" type="presParOf" srcId="{9CF4938C-6161-4F5E-9DD5-C4388FEDE1C4}" destId="{48866DF6-66A5-4830-928C-322C920CDFE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74EC4A-4C08-4DDF-ABFD-30ABEF04DD61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97FE7FF-109A-4D0A-921B-B07CA232FF70}">
      <dgm:prSet/>
      <dgm:spPr/>
      <dgm:t>
        <a:bodyPr/>
        <a:lstStyle/>
        <a:p>
          <a:r>
            <a:rPr lang="en-US"/>
            <a:t>Option 1: Streamer/User Shared Incentives</a:t>
          </a:r>
        </a:p>
      </dgm:t>
    </dgm:pt>
    <dgm:pt modelId="{A338ACF9-987A-4A4A-9136-7601942F7722}" type="parTrans" cxnId="{57613589-0E45-4CE7-A9F4-F1A857C2C680}">
      <dgm:prSet/>
      <dgm:spPr/>
      <dgm:t>
        <a:bodyPr/>
        <a:lstStyle/>
        <a:p>
          <a:endParaRPr lang="en-US"/>
        </a:p>
      </dgm:t>
    </dgm:pt>
    <dgm:pt modelId="{085284EE-9C86-4D61-BA0C-736A7120D497}" type="sibTrans" cxnId="{57613589-0E45-4CE7-A9F4-F1A857C2C680}">
      <dgm:prSet/>
      <dgm:spPr/>
      <dgm:t>
        <a:bodyPr/>
        <a:lstStyle/>
        <a:p>
          <a:endParaRPr lang="en-US"/>
        </a:p>
      </dgm:t>
    </dgm:pt>
    <dgm:pt modelId="{6B063327-00D1-4577-A982-E00A07A7B8D6}">
      <dgm:prSet/>
      <dgm:spPr/>
      <dgm:t>
        <a:bodyPr/>
        <a:lstStyle/>
        <a:p>
          <a:r>
            <a:rPr lang="en-US" dirty="0"/>
            <a:t>The streamer receives a limited use code that they share on stream with their audience.</a:t>
          </a:r>
        </a:p>
      </dgm:t>
    </dgm:pt>
    <dgm:pt modelId="{39D94DDF-2E90-4117-97EF-B57E0F543404}" type="parTrans" cxnId="{8B96B117-FFA9-4BB9-9C76-B44034CAFECB}">
      <dgm:prSet/>
      <dgm:spPr/>
      <dgm:t>
        <a:bodyPr/>
        <a:lstStyle/>
        <a:p>
          <a:endParaRPr lang="en-US"/>
        </a:p>
      </dgm:t>
    </dgm:pt>
    <dgm:pt modelId="{997B1493-3182-4548-887A-0A749324A300}" type="sibTrans" cxnId="{8B96B117-FFA9-4BB9-9C76-B44034CAFECB}">
      <dgm:prSet/>
      <dgm:spPr/>
      <dgm:t>
        <a:bodyPr/>
        <a:lstStyle/>
        <a:p>
          <a:endParaRPr lang="en-US"/>
        </a:p>
      </dgm:t>
    </dgm:pt>
    <dgm:pt modelId="{6685F342-6876-4EA9-AFC5-BBA1F20A729F}">
      <dgm:prSet/>
      <dgm:spPr/>
      <dgm:t>
        <a:bodyPr/>
        <a:lstStyle/>
        <a:p>
          <a:r>
            <a:rPr lang="en-US" dirty="0"/>
            <a:t>For each valid file submitted using this code, the streamer receives $5 payment and the user receives $5 on Amazon gift card which </a:t>
          </a:r>
          <a:r>
            <a:rPr lang="en-US" i="1" dirty="0"/>
            <a:t>may</a:t>
          </a:r>
          <a:r>
            <a:rPr lang="en-US" dirty="0"/>
            <a:t> be used on Twitch.</a:t>
          </a:r>
        </a:p>
      </dgm:t>
    </dgm:pt>
    <dgm:pt modelId="{2829C374-5CC6-4B39-BA97-2B98D8E8E2E7}" type="parTrans" cxnId="{ADB2E593-859D-4C5A-92BB-2FD190609283}">
      <dgm:prSet/>
      <dgm:spPr/>
      <dgm:t>
        <a:bodyPr/>
        <a:lstStyle/>
        <a:p>
          <a:endParaRPr lang="en-US"/>
        </a:p>
      </dgm:t>
    </dgm:pt>
    <dgm:pt modelId="{94DBA0AC-1A06-432A-A411-7F852FC57E84}" type="sibTrans" cxnId="{ADB2E593-859D-4C5A-92BB-2FD190609283}">
      <dgm:prSet/>
      <dgm:spPr/>
      <dgm:t>
        <a:bodyPr/>
        <a:lstStyle/>
        <a:p>
          <a:endParaRPr lang="en-US"/>
        </a:p>
      </dgm:t>
    </dgm:pt>
    <dgm:pt modelId="{7482FD56-A5AC-4633-A074-7DA4B709E6AE}">
      <dgm:prSet/>
      <dgm:spPr/>
      <dgm:t>
        <a:bodyPr/>
        <a:lstStyle/>
        <a:p>
          <a:r>
            <a:rPr lang="en-US" dirty="0"/>
            <a:t>Cost per user: $10</a:t>
          </a:r>
        </a:p>
      </dgm:t>
    </dgm:pt>
    <dgm:pt modelId="{953D5CA3-9BE8-4C69-97B9-A58B37A8899F}" type="parTrans" cxnId="{AD27E370-FE04-46FE-9D8A-35CEA8F21B0F}">
      <dgm:prSet/>
      <dgm:spPr/>
      <dgm:t>
        <a:bodyPr/>
        <a:lstStyle/>
        <a:p>
          <a:endParaRPr lang="en-US"/>
        </a:p>
      </dgm:t>
    </dgm:pt>
    <dgm:pt modelId="{30464360-5A11-424B-853E-3AAD7A386ADE}" type="sibTrans" cxnId="{AD27E370-FE04-46FE-9D8A-35CEA8F21B0F}">
      <dgm:prSet/>
      <dgm:spPr/>
      <dgm:t>
        <a:bodyPr/>
        <a:lstStyle/>
        <a:p>
          <a:endParaRPr lang="en-US"/>
        </a:p>
      </dgm:t>
    </dgm:pt>
    <dgm:pt modelId="{7818CA28-E4FE-4904-81EB-073A3D091320}">
      <dgm:prSet/>
      <dgm:spPr/>
      <dgm:t>
        <a:bodyPr/>
        <a:lstStyle/>
        <a:p>
          <a:r>
            <a:rPr lang="en-US" dirty="0"/>
            <a:t>Option 2: Streamer/User Mixed Incentives</a:t>
          </a:r>
        </a:p>
      </dgm:t>
    </dgm:pt>
    <dgm:pt modelId="{FC596030-91C2-45DB-AC65-C530E24E2C2E}" type="parTrans" cxnId="{C8C83B87-518F-4277-9AEF-A5A93D8F00B9}">
      <dgm:prSet/>
      <dgm:spPr/>
      <dgm:t>
        <a:bodyPr/>
        <a:lstStyle/>
        <a:p>
          <a:endParaRPr lang="en-US"/>
        </a:p>
      </dgm:t>
    </dgm:pt>
    <dgm:pt modelId="{2C100421-877D-4E4D-8FC1-5AADD62E368C}" type="sibTrans" cxnId="{C8C83B87-518F-4277-9AEF-A5A93D8F00B9}">
      <dgm:prSet/>
      <dgm:spPr/>
      <dgm:t>
        <a:bodyPr/>
        <a:lstStyle/>
        <a:p>
          <a:endParaRPr lang="en-US"/>
        </a:p>
      </dgm:t>
    </dgm:pt>
    <dgm:pt modelId="{E7572729-5078-4FA1-9ECB-684F74BB1857}">
      <dgm:prSet/>
      <dgm:spPr/>
      <dgm:t>
        <a:bodyPr/>
        <a:lstStyle/>
        <a:p>
          <a:r>
            <a:rPr lang="en-US" dirty="0"/>
            <a:t>Streamer promotes Twitch landing page using code they share with audience</a:t>
          </a:r>
        </a:p>
      </dgm:t>
    </dgm:pt>
    <dgm:pt modelId="{57AD4287-EC5C-4C1D-8DB6-E51D597EAB72}" type="parTrans" cxnId="{F8AF2E35-2D58-4539-B790-42AA26A5217D}">
      <dgm:prSet/>
      <dgm:spPr/>
      <dgm:t>
        <a:bodyPr/>
        <a:lstStyle/>
        <a:p>
          <a:endParaRPr lang="en-US"/>
        </a:p>
      </dgm:t>
    </dgm:pt>
    <dgm:pt modelId="{C21C4E22-0823-4345-ABC3-EE6524D45D74}" type="sibTrans" cxnId="{F8AF2E35-2D58-4539-B790-42AA26A5217D}">
      <dgm:prSet/>
      <dgm:spPr/>
      <dgm:t>
        <a:bodyPr/>
        <a:lstStyle/>
        <a:p>
          <a:endParaRPr lang="en-US"/>
        </a:p>
      </dgm:t>
    </dgm:pt>
    <dgm:pt modelId="{53E7550E-4221-4211-AC54-EF6E8CC1899A}">
      <dgm:prSet/>
      <dgm:spPr/>
      <dgm:t>
        <a:bodyPr/>
        <a:lstStyle/>
        <a:p>
          <a:endParaRPr lang="en-US" dirty="0"/>
        </a:p>
      </dgm:t>
    </dgm:pt>
    <dgm:pt modelId="{CCD8C19F-F940-47DE-8CD1-8D411E819126}" type="parTrans" cxnId="{600F01B7-F1BD-461B-B97B-5617E5D17C49}">
      <dgm:prSet/>
      <dgm:spPr/>
      <dgm:t>
        <a:bodyPr/>
        <a:lstStyle/>
        <a:p>
          <a:endParaRPr lang="en-US"/>
        </a:p>
      </dgm:t>
    </dgm:pt>
    <dgm:pt modelId="{E63E5CFD-C6E1-4CF8-A37B-26A0E66F7D69}" type="sibTrans" cxnId="{600F01B7-F1BD-461B-B97B-5617E5D17C49}">
      <dgm:prSet/>
      <dgm:spPr/>
      <dgm:t>
        <a:bodyPr/>
        <a:lstStyle/>
        <a:p>
          <a:endParaRPr lang="en-US"/>
        </a:p>
      </dgm:t>
    </dgm:pt>
    <dgm:pt modelId="{464C563D-185B-447C-AB91-8A1B201A8733}">
      <dgm:prSet/>
      <dgm:spPr/>
      <dgm:t>
        <a:bodyPr/>
        <a:lstStyle/>
        <a:p>
          <a:r>
            <a:rPr lang="en-US" dirty="0"/>
            <a:t>4 in 5 users gets their normal $5 reward for the file</a:t>
          </a:r>
        </a:p>
      </dgm:t>
    </dgm:pt>
    <dgm:pt modelId="{0BEF359E-9C86-410B-9F32-1AD3412BE906}" type="parTrans" cxnId="{FB305100-9729-41CF-80B9-4F9ABC39A434}">
      <dgm:prSet/>
      <dgm:spPr/>
      <dgm:t>
        <a:bodyPr/>
        <a:lstStyle/>
        <a:p>
          <a:endParaRPr lang="en-US"/>
        </a:p>
      </dgm:t>
    </dgm:pt>
    <dgm:pt modelId="{15FED373-DAE1-4C4E-AD61-CFB0517AD424}" type="sibTrans" cxnId="{FB305100-9729-41CF-80B9-4F9ABC39A434}">
      <dgm:prSet/>
      <dgm:spPr/>
      <dgm:t>
        <a:bodyPr/>
        <a:lstStyle/>
        <a:p>
          <a:endParaRPr lang="en-US"/>
        </a:p>
      </dgm:t>
    </dgm:pt>
    <dgm:pt modelId="{D563C584-E07F-4276-A166-BF6B3F059761}">
      <dgm:prSet/>
      <dgm:spPr/>
      <dgm:t>
        <a:bodyPr/>
        <a:lstStyle/>
        <a:p>
          <a:r>
            <a:rPr lang="en-US" dirty="0"/>
            <a:t>Streamers gain: $5 guaranteed, with another $5 potentially gained</a:t>
          </a:r>
        </a:p>
      </dgm:t>
    </dgm:pt>
    <dgm:pt modelId="{244E0FB2-3116-4F88-B490-E846B8B40012}" type="parTrans" cxnId="{64695B26-9929-4E69-BBA4-90D2309516ED}">
      <dgm:prSet/>
      <dgm:spPr/>
      <dgm:t>
        <a:bodyPr/>
        <a:lstStyle/>
        <a:p>
          <a:endParaRPr lang="en-US"/>
        </a:p>
      </dgm:t>
    </dgm:pt>
    <dgm:pt modelId="{5F133912-8A79-424B-AE62-69D3378CD2F8}" type="sibTrans" cxnId="{64695B26-9929-4E69-BBA4-90D2309516ED}">
      <dgm:prSet/>
      <dgm:spPr/>
      <dgm:t>
        <a:bodyPr/>
        <a:lstStyle/>
        <a:p>
          <a:endParaRPr lang="en-US"/>
        </a:p>
      </dgm:t>
    </dgm:pt>
    <dgm:pt modelId="{D2912222-848F-4D28-9AC8-4D3576A59C5E}">
      <dgm:prSet/>
      <dgm:spPr/>
      <dgm:t>
        <a:bodyPr/>
        <a:lstStyle/>
        <a:p>
          <a:r>
            <a:rPr lang="en-US" dirty="0"/>
            <a:t>1 in 5 users win a $20 Twitch.tv gift card instead of $5 reward</a:t>
          </a:r>
        </a:p>
      </dgm:t>
    </dgm:pt>
    <dgm:pt modelId="{D48D479A-927C-4EE5-AD77-10AE6905D4E1}" type="parTrans" cxnId="{1C9FC8FA-1ECA-48AD-98C5-FD5F4AFB779B}">
      <dgm:prSet/>
      <dgm:spPr/>
      <dgm:t>
        <a:bodyPr/>
        <a:lstStyle/>
        <a:p>
          <a:endParaRPr lang="en-US"/>
        </a:p>
      </dgm:t>
    </dgm:pt>
    <dgm:pt modelId="{0A472E46-FE3D-466E-A42F-E767FA321791}" type="sibTrans" cxnId="{1C9FC8FA-1ECA-48AD-98C5-FD5F4AFB779B}">
      <dgm:prSet/>
      <dgm:spPr/>
      <dgm:t>
        <a:bodyPr/>
        <a:lstStyle/>
        <a:p>
          <a:endParaRPr lang="en-US"/>
        </a:p>
      </dgm:t>
    </dgm:pt>
    <dgm:pt modelId="{4709C1B0-7BDC-4D17-9E10-47569CE4F754}">
      <dgm:prSet/>
      <dgm:spPr/>
      <dgm:t>
        <a:bodyPr/>
        <a:lstStyle/>
        <a:p>
          <a:r>
            <a:rPr lang="en-US" dirty="0"/>
            <a:t>Cost per user: $8</a:t>
          </a:r>
        </a:p>
      </dgm:t>
    </dgm:pt>
    <dgm:pt modelId="{CB22017A-F123-4A23-8BD3-6036973DEDC3}" type="parTrans" cxnId="{426342C5-DD99-42E8-AB4C-A799EBFFF2DA}">
      <dgm:prSet/>
      <dgm:spPr/>
      <dgm:t>
        <a:bodyPr/>
        <a:lstStyle/>
        <a:p>
          <a:endParaRPr lang="en-US"/>
        </a:p>
      </dgm:t>
    </dgm:pt>
    <dgm:pt modelId="{C1429E1B-8AFC-4FB4-BD1C-0575D7D4FE4F}" type="sibTrans" cxnId="{426342C5-DD99-42E8-AB4C-A799EBFFF2DA}">
      <dgm:prSet/>
      <dgm:spPr/>
      <dgm:t>
        <a:bodyPr/>
        <a:lstStyle/>
        <a:p>
          <a:endParaRPr lang="en-US"/>
        </a:p>
      </dgm:t>
    </dgm:pt>
    <dgm:pt modelId="{CB367FCB-E361-4FDE-8FE7-BA176FABE92E}">
      <dgm:prSet/>
      <dgm:spPr/>
      <dgm:t>
        <a:bodyPr/>
        <a:lstStyle/>
        <a:p>
          <a:r>
            <a:rPr lang="en-US" dirty="0"/>
            <a:t>Streamers potentially gain up to: $8 per user, with $4 guaranteed to be on Twitch</a:t>
          </a:r>
        </a:p>
      </dgm:t>
    </dgm:pt>
    <dgm:pt modelId="{66B7C479-6B4E-4F18-B2F6-60AC5446DC25}" type="parTrans" cxnId="{5A51112F-54E1-4E37-9572-C0242B80517E}">
      <dgm:prSet/>
      <dgm:spPr/>
      <dgm:t>
        <a:bodyPr/>
        <a:lstStyle/>
        <a:p>
          <a:endParaRPr lang="en-US"/>
        </a:p>
      </dgm:t>
    </dgm:pt>
    <dgm:pt modelId="{C5249033-C2A6-4A0B-B014-F0121A4B9245}" type="sibTrans" cxnId="{5A51112F-54E1-4E37-9572-C0242B80517E}">
      <dgm:prSet/>
      <dgm:spPr/>
      <dgm:t>
        <a:bodyPr/>
        <a:lstStyle/>
        <a:p>
          <a:endParaRPr lang="en-US"/>
        </a:p>
      </dgm:t>
    </dgm:pt>
    <dgm:pt modelId="{EF965E51-41AB-436C-B9A6-EFA5D4190297}" type="pres">
      <dgm:prSet presAssocID="{5D74EC4A-4C08-4DDF-ABFD-30ABEF04DD61}" presName="linear" presStyleCnt="0">
        <dgm:presLayoutVars>
          <dgm:dir/>
          <dgm:animLvl val="lvl"/>
          <dgm:resizeHandles val="exact"/>
        </dgm:presLayoutVars>
      </dgm:prSet>
      <dgm:spPr/>
    </dgm:pt>
    <dgm:pt modelId="{98C1E15D-C1C2-4B8B-9E67-936C26533F93}" type="pres">
      <dgm:prSet presAssocID="{E97FE7FF-109A-4D0A-921B-B07CA232FF70}" presName="parentLin" presStyleCnt="0"/>
      <dgm:spPr/>
    </dgm:pt>
    <dgm:pt modelId="{37CEE73D-811F-4FAB-A16C-B1942E77C2FE}" type="pres">
      <dgm:prSet presAssocID="{E97FE7FF-109A-4D0A-921B-B07CA232FF70}" presName="parentLeftMargin" presStyleLbl="node1" presStyleIdx="0" presStyleCnt="2"/>
      <dgm:spPr/>
    </dgm:pt>
    <dgm:pt modelId="{0DC76E02-0416-43A2-ADFF-B6165DA2A62B}" type="pres">
      <dgm:prSet presAssocID="{E97FE7FF-109A-4D0A-921B-B07CA232FF7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C4680B7-EE2A-4485-9039-1E2D2F35F2E9}" type="pres">
      <dgm:prSet presAssocID="{E97FE7FF-109A-4D0A-921B-B07CA232FF70}" presName="negativeSpace" presStyleCnt="0"/>
      <dgm:spPr/>
    </dgm:pt>
    <dgm:pt modelId="{181DBD61-80F3-432E-ABC0-69CCBAE8E1D6}" type="pres">
      <dgm:prSet presAssocID="{E97FE7FF-109A-4D0A-921B-B07CA232FF70}" presName="childText" presStyleLbl="conFgAcc1" presStyleIdx="0" presStyleCnt="2">
        <dgm:presLayoutVars>
          <dgm:bulletEnabled val="1"/>
        </dgm:presLayoutVars>
      </dgm:prSet>
      <dgm:spPr/>
    </dgm:pt>
    <dgm:pt modelId="{5307EE2A-B18D-465C-89BD-95AC15404FCA}" type="pres">
      <dgm:prSet presAssocID="{085284EE-9C86-4D61-BA0C-736A7120D497}" presName="spaceBetweenRectangles" presStyleCnt="0"/>
      <dgm:spPr/>
    </dgm:pt>
    <dgm:pt modelId="{CBF78391-5B71-474F-86B9-59FF2A4442F0}" type="pres">
      <dgm:prSet presAssocID="{7818CA28-E4FE-4904-81EB-073A3D091320}" presName="parentLin" presStyleCnt="0"/>
      <dgm:spPr/>
    </dgm:pt>
    <dgm:pt modelId="{922258F7-A282-4850-8DDB-A2FA35D0BF08}" type="pres">
      <dgm:prSet presAssocID="{7818CA28-E4FE-4904-81EB-073A3D091320}" presName="parentLeftMargin" presStyleLbl="node1" presStyleIdx="0" presStyleCnt="2"/>
      <dgm:spPr/>
    </dgm:pt>
    <dgm:pt modelId="{1CA20BE8-6F2D-49FF-A650-3B9C4564B938}" type="pres">
      <dgm:prSet presAssocID="{7818CA28-E4FE-4904-81EB-073A3D09132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4CCF5F6-60BC-4251-B618-8D28435271D3}" type="pres">
      <dgm:prSet presAssocID="{7818CA28-E4FE-4904-81EB-073A3D091320}" presName="negativeSpace" presStyleCnt="0"/>
      <dgm:spPr/>
    </dgm:pt>
    <dgm:pt modelId="{75B37059-606A-41F3-AD34-488F03CD693F}" type="pres">
      <dgm:prSet presAssocID="{7818CA28-E4FE-4904-81EB-073A3D09132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B305100-9729-41CF-80B9-4F9ABC39A434}" srcId="{7818CA28-E4FE-4904-81EB-073A3D091320}" destId="{464C563D-185B-447C-AB91-8A1B201A8733}" srcOrd="1" destOrd="0" parTransId="{0BEF359E-9C86-410B-9F32-1AD3412BE906}" sibTransId="{15FED373-DAE1-4C4E-AD61-CFB0517AD424}"/>
    <dgm:cxn modelId="{7A06E10B-9196-49C1-B33D-5D8A6A152DB2}" type="presOf" srcId="{7818CA28-E4FE-4904-81EB-073A3D091320}" destId="{922258F7-A282-4850-8DDB-A2FA35D0BF08}" srcOrd="0" destOrd="0" presId="urn:microsoft.com/office/officeart/2005/8/layout/list1"/>
    <dgm:cxn modelId="{A4A28D10-F37B-4821-9D50-C71797964CD8}" type="presOf" srcId="{7482FD56-A5AC-4633-A074-7DA4B709E6AE}" destId="{181DBD61-80F3-432E-ABC0-69CCBAE8E1D6}" srcOrd="0" destOrd="2" presId="urn:microsoft.com/office/officeart/2005/8/layout/list1"/>
    <dgm:cxn modelId="{8B96B117-FFA9-4BB9-9C76-B44034CAFECB}" srcId="{E97FE7FF-109A-4D0A-921B-B07CA232FF70}" destId="{6B063327-00D1-4577-A982-E00A07A7B8D6}" srcOrd="0" destOrd="0" parTransId="{39D94DDF-2E90-4117-97EF-B57E0F543404}" sibTransId="{997B1493-3182-4548-887A-0A749324A300}"/>
    <dgm:cxn modelId="{64695B26-9929-4E69-BBA4-90D2309516ED}" srcId="{E97FE7FF-109A-4D0A-921B-B07CA232FF70}" destId="{D563C584-E07F-4276-A166-BF6B3F059761}" srcOrd="3" destOrd="0" parTransId="{244E0FB2-3116-4F88-B490-E846B8B40012}" sibTransId="{5F133912-8A79-424B-AE62-69D3378CD2F8}"/>
    <dgm:cxn modelId="{0D16802C-082F-4EC7-B5D9-CA374CD5CC50}" type="presOf" srcId="{CB367FCB-E361-4FDE-8FE7-BA176FABE92E}" destId="{75B37059-606A-41F3-AD34-488F03CD693F}" srcOrd="0" destOrd="4" presId="urn:microsoft.com/office/officeart/2005/8/layout/list1"/>
    <dgm:cxn modelId="{5A51112F-54E1-4E37-9572-C0242B80517E}" srcId="{7818CA28-E4FE-4904-81EB-073A3D091320}" destId="{CB367FCB-E361-4FDE-8FE7-BA176FABE92E}" srcOrd="4" destOrd="0" parTransId="{66B7C479-6B4E-4F18-B2F6-60AC5446DC25}" sibTransId="{C5249033-C2A6-4A0B-B014-F0121A4B9245}"/>
    <dgm:cxn modelId="{F8AF2E35-2D58-4539-B790-42AA26A5217D}" srcId="{7818CA28-E4FE-4904-81EB-073A3D091320}" destId="{E7572729-5078-4FA1-9ECB-684F74BB1857}" srcOrd="0" destOrd="0" parTransId="{57AD4287-EC5C-4C1D-8DB6-E51D597EAB72}" sibTransId="{C21C4E22-0823-4345-ABC3-EE6524D45D74}"/>
    <dgm:cxn modelId="{C6F37635-B806-407B-B64F-038350C5B0D0}" type="presOf" srcId="{D563C584-E07F-4276-A166-BF6B3F059761}" destId="{181DBD61-80F3-432E-ABC0-69CCBAE8E1D6}" srcOrd="0" destOrd="3" presId="urn:microsoft.com/office/officeart/2005/8/layout/list1"/>
    <dgm:cxn modelId="{AA1B1C68-DDB6-434A-9BB1-3FD2B37CC6F8}" type="presOf" srcId="{4709C1B0-7BDC-4D17-9E10-47569CE4F754}" destId="{75B37059-606A-41F3-AD34-488F03CD693F}" srcOrd="0" destOrd="3" presId="urn:microsoft.com/office/officeart/2005/8/layout/list1"/>
    <dgm:cxn modelId="{8CF16C49-68BF-4D07-9868-480639ACA5A7}" type="presOf" srcId="{53E7550E-4221-4211-AC54-EF6E8CC1899A}" destId="{181DBD61-80F3-432E-ABC0-69CCBAE8E1D6}" srcOrd="0" destOrd="4" presId="urn:microsoft.com/office/officeart/2005/8/layout/list1"/>
    <dgm:cxn modelId="{D589C36E-5770-4317-B76B-140CA1EAF445}" type="presOf" srcId="{6B063327-00D1-4577-A982-E00A07A7B8D6}" destId="{181DBD61-80F3-432E-ABC0-69CCBAE8E1D6}" srcOrd="0" destOrd="0" presId="urn:microsoft.com/office/officeart/2005/8/layout/list1"/>
    <dgm:cxn modelId="{AD27E370-FE04-46FE-9D8A-35CEA8F21B0F}" srcId="{E97FE7FF-109A-4D0A-921B-B07CA232FF70}" destId="{7482FD56-A5AC-4633-A074-7DA4B709E6AE}" srcOrd="2" destOrd="0" parTransId="{953D5CA3-9BE8-4C69-97B9-A58B37A8899F}" sibTransId="{30464360-5A11-424B-853E-3AAD7A386ADE}"/>
    <dgm:cxn modelId="{1031B672-0A44-4D18-9111-EB08CED305D0}" type="presOf" srcId="{D2912222-848F-4D28-9AC8-4D3576A59C5E}" destId="{75B37059-606A-41F3-AD34-488F03CD693F}" srcOrd="0" destOrd="2" presId="urn:microsoft.com/office/officeart/2005/8/layout/list1"/>
    <dgm:cxn modelId="{C7D1ED85-E57B-4B96-AC92-488570DA9D61}" type="presOf" srcId="{7818CA28-E4FE-4904-81EB-073A3D091320}" destId="{1CA20BE8-6F2D-49FF-A650-3B9C4564B938}" srcOrd="1" destOrd="0" presId="urn:microsoft.com/office/officeart/2005/8/layout/list1"/>
    <dgm:cxn modelId="{C8C83B87-518F-4277-9AEF-A5A93D8F00B9}" srcId="{5D74EC4A-4C08-4DDF-ABFD-30ABEF04DD61}" destId="{7818CA28-E4FE-4904-81EB-073A3D091320}" srcOrd="1" destOrd="0" parTransId="{FC596030-91C2-45DB-AC65-C530E24E2C2E}" sibTransId="{2C100421-877D-4E4D-8FC1-5AADD62E368C}"/>
    <dgm:cxn modelId="{57613589-0E45-4CE7-A9F4-F1A857C2C680}" srcId="{5D74EC4A-4C08-4DDF-ABFD-30ABEF04DD61}" destId="{E97FE7FF-109A-4D0A-921B-B07CA232FF70}" srcOrd="0" destOrd="0" parTransId="{A338ACF9-987A-4A4A-9136-7601942F7722}" sibTransId="{085284EE-9C86-4D61-BA0C-736A7120D497}"/>
    <dgm:cxn modelId="{ADB2E593-859D-4C5A-92BB-2FD190609283}" srcId="{E97FE7FF-109A-4D0A-921B-B07CA232FF70}" destId="{6685F342-6876-4EA9-AFC5-BBA1F20A729F}" srcOrd="1" destOrd="0" parTransId="{2829C374-5CC6-4B39-BA97-2B98D8E8E2E7}" sibTransId="{94DBA0AC-1A06-432A-A411-7F852FC57E84}"/>
    <dgm:cxn modelId="{9FDD479A-0E28-440C-A244-F700882556C2}" type="presOf" srcId="{E97FE7FF-109A-4D0A-921B-B07CA232FF70}" destId="{37CEE73D-811F-4FAB-A16C-B1942E77C2FE}" srcOrd="0" destOrd="0" presId="urn:microsoft.com/office/officeart/2005/8/layout/list1"/>
    <dgm:cxn modelId="{67931FA2-731C-4248-A365-B05C29703C7B}" type="presOf" srcId="{464C563D-185B-447C-AB91-8A1B201A8733}" destId="{75B37059-606A-41F3-AD34-488F03CD693F}" srcOrd="0" destOrd="1" presId="urn:microsoft.com/office/officeart/2005/8/layout/list1"/>
    <dgm:cxn modelId="{600F01B7-F1BD-461B-B97B-5617E5D17C49}" srcId="{E97FE7FF-109A-4D0A-921B-B07CA232FF70}" destId="{53E7550E-4221-4211-AC54-EF6E8CC1899A}" srcOrd="4" destOrd="0" parTransId="{CCD8C19F-F940-47DE-8CD1-8D411E819126}" sibTransId="{E63E5CFD-C6E1-4CF8-A37B-26A0E66F7D69}"/>
    <dgm:cxn modelId="{BAAF5EB7-A4FA-42B8-8315-A81FD0A3CFAE}" type="presOf" srcId="{6685F342-6876-4EA9-AFC5-BBA1F20A729F}" destId="{181DBD61-80F3-432E-ABC0-69CCBAE8E1D6}" srcOrd="0" destOrd="1" presId="urn:microsoft.com/office/officeart/2005/8/layout/list1"/>
    <dgm:cxn modelId="{426342C5-DD99-42E8-AB4C-A799EBFFF2DA}" srcId="{7818CA28-E4FE-4904-81EB-073A3D091320}" destId="{4709C1B0-7BDC-4D17-9E10-47569CE4F754}" srcOrd="3" destOrd="0" parTransId="{CB22017A-F123-4A23-8BD3-6036973DEDC3}" sibTransId="{C1429E1B-8AFC-4FB4-BD1C-0575D7D4FE4F}"/>
    <dgm:cxn modelId="{BD1ADBCD-0F01-4232-B06C-ACB60D39F6B4}" type="presOf" srcId="{5D74EC4A-4C08-4DDF-ABFD-30ABEF04DD61}" destId="{EF965E51-41AB-436C-B9A6-EFA5D4190297}" srcOrd="0" destOrd="0" presId="urn:microsoft.com/office/officeart/2005/8/layout/list1"/>
    <dgm:cxn modelId="{CD4A3DDC-ED45-43C2-8AC8-2D2E227A962C}" type="presOf" srcId="{E7572729-5078-4FA1-9ECB-684F74BB1857}" destId="{75B37059-606A-41F3-AD34-488F03CD693F}" srcOrd="0" destOrd="0" presId="urn:microsoft.com/office/officeart/2005/8/layout/list1"/>
    <dgm:cxn modelId="{D15F39E7-48B7-4603-828F-97C7DF97F3C6}" type="presOf" srcId="{E97FE7FF-109A-4D0A-921B-B07CA232FF70}" destId="{0DC76E02-0416-43A2-ADFF-B6165DA2A62B}" srcOrd="1" destOrd="0" presId="urn:microsoft.com/office/officeart/2005/8/layout/list1"/>
    <dgm:cxn modelId="{1C9FC8FA-1ECA-48AD-98C5-FD5F4AFB779B}" srcId="{7818CA28-E4FE-4904-81EB-073A3D091320}" destId="{D2912222-848F-4D28-9AC8-4D3576A59C5E}" srcOrd="2" destOrd="0" parTransId="{D48D479A-927C-4EE5-AD77-10AE6905D4E1}" sibTransId="{0A472E46-FE3D-466E-A42F-E767FA321791}"/>
    <dgm:cxn modelId="{7B8FBD97-F864-47BF-B4D5-E38C679A261A}" type="presParOf" srcId="{EF965E51-41AB-436C-B9A6-EFA5D4190297}" destId="{98C1E15D-C1C2-4B8B-9E67-936C26533F93}" srcOrd="0" destOrd="0" presId="urn:microsoft.com/office/officeart/2005/8/layout/list1"/>
    <dgm:cxn modelId="{1670EEAD-FAFA-43CB-A6C9-80DA6B6F321E}" type="presParOf" srcId="{98C1E15D-C1C2-4B8B-9E67-936C26533F93}" destId="{37CEE73D-811F-4FAB-A16C-B1942E77C2FE}" srcOrd="0" destOrd="0" presId="urn:microsoft.com/office/officeart/2005/8/layout/list1"/>
    <dgm:cxn modelId="{9BD6CE7E-C1D5-4BBB-A440-C76D3C126C30}" type="presParOf" srcId="{98C1E15D-C1C2-4B8B-9E67-936C26533F93}" destId="{0DC76E02-0416-43A2-ADFF-B6165DA2A62B}" srcOrd="1" destOrd="0" presId="urn:microsoft.com/office/officeart/2005/8/layout/list1"/>
    <dgm:cxn modelId="{B66F7A48-0E75-4AA8-858A-FC214CD0EDB1}" type="presParOf" srcId="{EF965E51-41AB-436C-B9A6-EFA5D4190297}" destId="{CC4680B7-EE2A-4485-9039-1E2D2F35F2E9}" srcOrd="1" destOrd="0" presId="urn:microsoft.com/office/officeart/2005/8/layout/list1"/>
    <dgm:cxn modelId="{CB9ED81A-F4D3-4D20-B3E3-45D034CFADF4}" type="presParOf" srcId="{EF965E51-41AB-436C-B9A6-EFA5D4190297}" destId="{181DBD61-80F3-432E-ABC0-69CCBAE8E1D6}" srcOrd="2" destOrd="0" presId="urn:microsoft.com/office/officeart/2005/8/layout/list1"/>
    <dgm:cxn modelId="{849B2B8F-ACB2-41FC-BAA2-AC7C01B6FF42}" type="presParOf" srcId="{EF965E51-41AB-436C-B9A6-EFA5D4190297}" destId="{5307EE2A-B18D-465C-89BD-95AC15404FCA}" srcOrd="3" destOrd="0" presId="urn:microsoft.com/office/officeart/2005/8/layout/list1"/>
    <dgm:cxn modelId="{60D670CA-8819-443E-9E54-2D1E8F8ACB55}" type="presParOf" srcId="{EF965E51-41AB-436C-B9A6-EFA5D4190297}" destId="{CBF78391-5B71-474F-86B9-59FF2A4442F0}" srcOrd="4" destOrd="0" presId="urn:microsoft.com/office/officeart/2005/8/layout/list1"/>
    <dgm:cxn modelId="{F5426882-0F9A-4D3D-B1DD-2F695C0ECC80}" type="presParOf" srcId="{CBF78391-5B71-474F-86B9-59FF2A4442F0}" destId="{922258F7-A282-4850-8DDB-A2FA35D0BF08}" srcOrd="0" destOrd="0" presId="urn:microsoft.com/office/officeart/2005/8/layout/list1"/>
    <dgm:cxn modelId="{39FF15B0-1F06-4DDE-892C-FB1DC386971B}" type="presParOf" srcId="{CBF78391-5B71-474F-86B9-59FF2A4442F0}" destId="{1CA20BE8-6F2D-49FF-A650-3B9C4564B938}" srcOrd="1" destOrd="0" presId="urn:microsoft.com/office/officeart/2005/8/layout/list1"/>
    <dgm:cxn modelId="{50D0287D-C018-4310-9DD4-B80855A4707B}" type="presParOf" srcId="{EF965E51-41AB-436C-B9A6-EFA5D4190297}" destId="{94CCF5F6-60BC-4251-B618-8D28435271D3}" srcOrd="5" destOrd="0" presId="urn:microsoft.com/office/officeart/2005/8/layout/list1"/>
    <dgm:cxn modelId="{CE3C400E-3FC5-4AB3-868D-4E56DDF50155}" type="presParOf" srcId="{EF965E51-41AB-436C-B9A6-EFA5D4190297}" destId="{75B37059-606A-41F3-AD34-488F03CD693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11D61-5373-4E9F-BA3C-09EDC4DAD711}">
      <dsp:nvSpPr>
        <dsp:cNvPr id="0" name=""/>
        <dsp:cNvSpPr/>
      </dsp:nvSpPr>
      <dsp:spPr>
        <a:xfrm>
          <a:off x="23" y="1670939"/>
          <a:ext cx="2228950" cy="806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University</a:t>
          </a:r>
        </a:p>
      </dsp:txBody>
      <dsp:txXfrm>
        <a:off x="23" y="1670939"/>
        <a:ext cx="2228950" cy="806400"/>
      </dsp:txXfrm>
    </dsp:sp>
    <dsp:sp modelId="{6F1EB406-88DF-4C89-B708-6BFCA1A84C26}">
      <dsp:nvSpPr>
        <dsp:cNvPr id="0" name=""/>
        <dsp:cNvSpPr/>
      </dsp:nvSpPr>
      <dsp:spPr>
        <a:xfrm>
          <a:off x="23" y="2477340"/>
          <a:ext cx="2228950" cy="16909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Local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Grassroots</a:t>
          </a:r>
        </a:p>
      </dsp:txBody>
      <dsp:txXfrm>
        <a:off x="23" y="2477340"/>
        <a:ext cx="2228950" cy="1690920"/>
      </dsp:txXfrm>
    </dsp:sp>
    <dsp:sp modelId="{A50707AF-65C8-4210-BFBA-79613D2380FF}">
      <dsp:nvSpPr>
        <dsp:cNvPr id="0" name=""/>
        <dsp:cNvSpPr/>
      </dsp:nvSpPr>
      <dsp:spPr>
        <a:xfrm>
          <a:off x="2541026" y="1670939"/>
          <a:ext cx="2228950" cy="8064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Influencer </a:t>
          </a:r>
        </a:p>
      </dsp:txBody>
      <dsp:txXfrm>
        <a:off x="2541026" y="1670939"/>
        <a:ext cx="2228950" cy="806400"/>
      </dsp:txXfrm>
    </dsp:sp>
    <dsp:sp modelId="{92C872DD-C7BB-44AD-817D-473D924C305D}">
      <dsp:nvSpPr>
        <dsp:cNvPr id="0" name=""/>
        <dsp:cNvSpPr/>
      </dsp:nvSpPr>
      <dsp:spPr>
        <a:xfrm>
          <a:off x="2541026" y="2477340"/>
          <a:ext cx="2228950" cy="169092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Twitch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YouTube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Instagram</a:t>
          </a:r>
        </a:p>
      </dsp:txBody>
      <dsp:txXfrm>
        <a:off x="2541026" y="2477340"/>
        <a:ext cx="2228950" cy="1690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B1041-84ED-4258-B5A0-824AC37614D6}">
      <dsp:nvSpPr>
        <dsp:cNvPr id="0" name=""/>
        <dsp:cNvSpPr/>
      </dsp:nvSpPr>
      <dsp:spPr>
        <a:xfrm>
          <a:off x="0" y="1087770"/>
          <a:ext cx="5744684" cy="64102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5851" tIns="229108" rIns="44585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Limit the number of people each ambassador can recruit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>
        <a:off x="0" y="1087770"/>
        <a:ext cx="5744684" cy="641024"/>
      </dsp:txXfrm>
    </dsp:sp>
    <dsp:sp modelId="{43278FF4-9391-4B1E-AD90-156C5F05460B}">
      <dsp:nvSpPr>
        <dsp:cNvPr id="0" name=""/>
        <dsp:cNvSpPr/>
      </dsp:nvSpPr>
      <dsp:spPr>
        <a:xfrm>
          <a:off x="287234" y="925410"/>
          <a:ext cx="4021279" cy="3247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1995" tIns="0" rIns="15199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Recruit a few individuals on each campus as DL ambassadors</a:t>
          </a:r>
        </a:p>
      </dsp:txBody>
      <dsp:txXfrm>
        <a:off x="303086" y="941262"/>
        <a:ext cx="3989575" cy="293016"/>
      </dsp:txXfrm>
    </dsp:sp>
    <dsp:sp modelId="{91775C40-26D6-4CB1-84E9-6E450F32C76C}">
      <dsp:nvSpPr>
        <dsp:cNvPr id="0" name=""/>
        <dsp:cNvSpPr/>
      </dsp:nvSpPr>
      <dsp:spPr>
        <a:xfrm>
          <a:off x="0" y="1950555"/>
          <a:ext cx="5744684" cy="831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5851" tIns="229108" rIns="44585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Unique codes that can’t be guessed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Users enter code to show which ambassador recruited them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>
        <a:off x="0" y="1950555"/>
        <a:ext cx="5744684" cy="831600"/>
      </dsp:txXfrm>
    </dsp:sp>
    <dsp:sp modelId="{B44E2F7E-8A36-4041-850D-9C46E9DC45FA}">
      <dsp:nvSpPr>
        <dsp:cNvPr id="0" name=""/>
        <dsp:cNvSpPr/>
      </dsp:nvSpPr>
      <dsp:spPr>
        <a:xfrm>
          <a:off x="287234" y="1788195"/>
          <a:ext cx="4021279" cy="3247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1995" tIns="0" rIns="15199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serialized cards</a:t>
          </a:r>
        </a:p>
      </dsp:txBody>
      <dsp:txXfrm>
        <a:off x="303086" y="1804047"/>
        <a:ext cx="3989575" cy="293016"/>
      </dsp:txXfrm>
    </dsp:sp>
    <dsp:sp modelId="{48866DF6-66A5-4830-928C-322C920CDFE1}">
      <dsp:nvSpPr>
        <dsp:cNvPr id="0" name=""/>
        <dsp:cNvSpPr/>
      </dsp:nvSpPr>
      <dsp:spPr>
        <a:xfrm>
          <a:off x="0" y="3003915"/>
          <a:ext cx="5744684" cy="7969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5851" tIns="229108" rIns="44585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The user gets the standard $5 reward, with the ambassador also receiving $5 for each valid file received using their code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Cost per user: $10</a:t>
          </a:r>
        </a:p>
      </dsp:txBody>
      <dsp:txXfrm>
        <a:off x="0" y="3003915"/>
        <a:ext cx="5744684" cy="796950"/>
      </dsp:txXfrm>
    </dsp:sp>
    <dsp:sp modelId="{E5CAC85E-16F4-44D3-88E6-AD9563E45096}">
      <dsp:nvSpPr>
        <dsp:cNvPr id="0" name=""/>
        <dsp:cNvSpPr/>
      </dsp:nvSpPr>
      <dsp:spPr>
        <a:xfrm>
          <a:off x="287234" y="2841555"/>
          <a:ext cx="4021279" cy="3247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1995" tIns="0" rIns="15199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Shared Incentive</a:t>
          </a:r>
        </a:p>
      </dsp:txBody>
      <dsp:txXfrm>
        <a:off x="303086" y="2857407"/>
        <a:ext cx="3989575" cy="293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DBD61-80F3-432E-ABC0-69CCBAE8E1D6}">
      <dsp:nvSpPr>
        <dsp:cNvPr id="0" name=""/>
        <dsp:cNvSpPr/>
      </dsp:nvSpPr>
      <dsp:spPr>
        <a:xfrm>
          <a:off x="0" y="230587"/>
          <a:ext cx="5744684" cy="2293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5851" tIns="291592" rIns="44585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streamer receives a limited use code that they share on stream with their audience.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For each valid file submitted using this code, the streamer receives $5 payment and the user receives $5 on Amazon gift card which </a:t>
          </a:r>
          <a:r>
            <a:rPr lang="en-US" sz="1400" i="1" kern="1200" dirty="0"/>
            <a:t>may</a:t>
          </a:r>
          <a:r>
            <a:rPr lang="en-US" sz="1400" kern="1200" dirty="0"/>
            <a:t> be used on Twitch.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Cost per user: $10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Streamers gain: $5 guaranteed, with another $5 potentially gained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0" y="230587"/>
        <a:ext cx="5744684" cy="2293200"/>
      </dsp:txXfrm>
    </dsp:sp>
    <dsp:sp modelId="{0DC76E02-0416-43A2-ADFF-B6165DA2A62B}">
      <dsp:nvSpPr>
        <dsp:cNvPr id="0" name=""/>
        <dsp:cNvSpPr/>
      </dsp:nvSpPr>
      <dsp:spPr>
        <a:xfrm>
          <a:off x="287234" y="23947"/>
          <a:ext cx="4021279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95" tIns="0" rIns="15199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Option 1: Streamer/User Shared Incentives</a:t>
          </a:r>
        </a:p>
      </dsp:txBody>
      <dsp:txXfrm>
        <a:off x="307409" y="44122"/>
        <a:ext cx="3980929" cy="372930"/>
      </dsp:txXfrm>
    </dsp:sp>
    <dsp:sp modelId="{75B37059-606A-41F3-AD34-488F03CD693F}">
      <dsp:nvSpPr>
        <dsp:cNvPr id="0" name=""/>
        <dsp:cNvSpPr/>
      </dsp:nvSpPr>
      <dsp:spPr>
        <a:xfrm>
          <a:off x="0" y="2806028"/>
          <a:ext cx="5744684" cy="18963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5851" tIns="291592" rIns="44585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Streamer promotes Twitch landing page using code they share with audience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4 in 5 users gets their normal $5 reward for the file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 in 5 users win a $20 Twitch.tv gift card instead of $5 reward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Cost per user: $8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Streamers potentially gain up to: $8 per user, with $4 guaranteed to be on Twitch</a:t>
          </a:r>
        </a:p>
      </dsp:txBody>
      <dsp:txXfrm>
        <a:off x="0" y="2806028"/>
        <a:ext cx="5744684" cy="1896300"/>
      </dsp:txXfrm>
    </dsp:sp>
    <dsp:sp modelId="{1CA20BE8-6F2D-49FF-A650-3B9C4564B938}">
      <dsp:nvSpPr>
        <dsp:cNvPr id="0" name=""/>
        <dsp:cNvSpPr/>
      </dsp:nvSpPr>
      <dsp:spPr>
        <a:xfrm>
          <a:off x="287234" y="2599388"/>
          <a:ext cx="4021279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95" tIns="0" rIns="15199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Option 2: Streamer/User Mixed Incentives</a:t>
          </a:r>
        </a:p>
      </dsp:txBody>
      <dsp:txXfrm>
        <a:off x="307409" y="2619563"/>
        <a:ext cx="3980929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AF443-B144-4E65-BDE5-554E8226761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4C6C1-5689-48F3-8AAF-C024DFB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6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740E-A902-4A1B-BB91-8FFA1138B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15193-7FF3-448E-9CCF-DA11C0648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63905-C2EA-49CE-9664-2CAD8AFE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988D-F96A-4831-BC2A-38390F476F9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A1C8B-9CE2-4674-8D9E-721BE582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CEC2B-A723-4734-9AE5-1FA5ED44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DE1A-237E-483F-A1D4-EDFED84D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3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A917-9F69-4F55-86D1-5585C239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C9392-9368-45F9-A238-4B492FF95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178C3-9611-4F63-B06E-B04169A6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988D-F96A-4831-BC2A-38390F476F9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E2C56-0354-4DF4-A754-0BC37E8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73E8D-56D5-4E41-A9D3-C92E9AD2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DE1A-237E-483F-A1D4-EDFED84D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3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EBD85-8906-4795-9F23-2B252957C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5FACF-6B1B-48A6-BB71-CB6FCE416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C1D81-3BAE-4CA8-A218-3B41418B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988D-F96A-4831-BC2A-38390F476F9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5075-B68F-404F-9BFF-ECEC9C62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024DD-05BB-420E-A8FB-A78E2C6A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DE1A-237E-483F-A1D4-EDFED84D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CC60-006F-4692-A5D7-EE1A887D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56DED-417C-488B-97AD-38A740449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86028-5515-445B-9BDF-86C50C7F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988D-F96A-4831-BC2A-38390F476F9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375E8-4071-4E93-9F6B-C537E029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371A-9873-494B-95B0-496BC465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DE1A-237E-483F-A1D4-EDFED84D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0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5DB4-4A01-4CC5-ADC0-49F8B98E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0C7C7-18D5-456F-9E44-7FCE6073D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EFE4-1E60-4904-BF1A-95909A60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988D-F96A-4831-BC2A-38390F476F9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9AA9-432C-46C6-9A39-1F61978E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FDD11-CF5E-40F8-8ACE-EC538C2C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DE1A-237E-483F-A1D4-EDFED84D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6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1EFF-1B36-436E-B676-D86521B8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63E87-8157-421C-8464-ADC0ED33B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C2584-120A-41E0-A4A1-937423ECC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3A1D5-6784-4591-9AC9-5C8560B4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988D-F96A-4831-BC2A-38390F476F9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2500A-08B9-4512-8599-4E11D8AF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211E-80EE-464B-ACD2-3F2C6105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DE1A-237E-483F-A1D4-EDFED84D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0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FB59-EED1-46DE-8E11-74FB8A97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C8805-37C3-41DE-88D3-5EAEA270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38858-E417-442B-B943-74419D8BC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1D965A-70B2-4B05-A552-A8C289FF9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A28BC-2FDF-4D17-AEA1-B245DB6A0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09F7D-6D0D-47CC-AEBF-D0F184BF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988D-F96A-4831-BC2A-38390F476F9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89165-93BE-40E2-BC71-B196B11B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0C6029-F373-4E94-8C30-BDE92667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DE1A-237E-483F-A1D4-EDFED84D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7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363A-4D9A-49CC-92CF-4F4C07A4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8FE22-39C2-41AC-AA36-D328835B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988D-F96A-4831-BC2A-38390F476F9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27C27-626A-49D5-A96F-9B58F3FD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0C4F1-2A83-4C31-A118-3625787D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DE1A-237E-483F-A1D4-EDFED84D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2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CD205-0022-492E-B545-E8E78E9E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988D-F96A-4831-BC2A-38390F476F9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B92CB-6833-4737-A059-509A50C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251C5-81BA-4D13-ADFA-D1B779A0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DE1A-237E-483F-A1D4-EDFED84D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5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3F27-1A9E-4B6D-99D2-C11F1C4D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17338-4FEE-4165-AA88-11E042F8A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4F09C-C12C-46F4-982F-1642C5D36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3A806-1C01-4EC5-BFF1-801534CD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988D-F96A-4831-BC2A-38390F476F9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D6EB1-5B08-44B5-A902-57BD650E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E0981-6E13-4923-9C2F-A708C795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DE1A-237E-483F-A1D4-EDFED84D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8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72F2-40F1-4BED-821E-6EC50659D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60E5C-3BE5-471B-9AAF-D207B8727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4774-2001-4679-9ED0-00F9A4AA8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06C65-E020-4D94-8570-F873858B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988D-F96A-4831-BC2A-38390F476F9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EC74B-A7C0-40F6-B0EF-51C13C9D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B008E-87C8-4570-9092-93BFCD92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DE1A-237E-483F-A1D4-EDFED84D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6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0C6CB-503B-44E5-B68E-A6B21262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2024A-3388-418D-AE82-95859C050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EF87E-E63D-466D-BAA4-9C7B02527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A988D-F96A-4831-BC2A-38390F476F9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22140-EDD3-4A8E-A0B3-75F6AFA7B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156F2-C402-4028-A1F6-663718FA9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BDE1A-237E-483F-A1D4-EDFED84D2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1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F8E61376-8807-4B8B-8689-CAD2E7955F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61" t="-2" r="30237"/>
          <a:stretch/>
        </p:blipFill>
        <p:spPr>
          <a:xfrm>
            <a:off x="-654178" y="10"/>
            <a:ext cx="1284617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A7C237-D151-4FFD-B27B-7ACE3A48E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895600"/>
            <a:ext cx="10058400" cy="9048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Experiential 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D1317-E0C5-4D8D-A166-4953A922C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800475"/>
            <a:ext cx="10058400" cy="4618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DataLucent Ambassador Programs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C351C9-BDA0-4452-8E87-7A0D23C53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275" y="6408621"/>
            <a:ext cx="1752710" cy="2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61852-C6EE-4D89-A203-36B27F7E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Ambassador Program Outline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419017-9353-4EED-AF3B-984DFC256D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761276"/>
              </p:ext>
            </p:extLst>
          </p:nvPr>
        </p:nvGraphicFramePr>
        <p:xfrm>
          <a:off x="6296400" y="518400"/>
          <a:ext cx="4770000" cy="583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31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D421C-CA63-4D3C-A37A-DD0DD711A1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804" b="5927"/>
          <a:stretch/>
        </p:blipFill>
        <p:spPr>
          <a:xfrm>
            <a:off x="-2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6C1B53-A033-480B-A883-586F862E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University Ambassadors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3FBA6D16-C91E-43FE-B240-F4E28DBFC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154374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3026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29691-3730-43CE-B29D-B79CE1CE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400" dirty="0">
                <a:solidFill>
                  <a:srgbClr val="FFFFFF"/>
                </a:solidFill>
              </a:rPr>
              <a:t>Example: Local University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952E-4FAD-4FD7-B094-B50BD2F29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5066086" cy="5837949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Option 1: Ambassador/student shared incentive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10 Students hired to promote DL to friends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Each student with a valid file receives the $5 standard reward, with the ambassador receiving $5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Cost per user: $10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Student ambassador receives: $5 per user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Option 2: Fundraiser event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Find an ambassador with a cause that needs funding (theater, charity, club, etc.)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Provide unique code for the event with a limited time window that it may be used within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Each valid file provides an $8 donation directly to the cause in their name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Cost per user: $8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Student group receives: $8 per user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We can validate their files live for their event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53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2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75B18-651B-4768-A56D-AB0140F4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Influencer Ambassadors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F1A1DEE-27F4-4DF1-8090-58C78D7F9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Recruit influencers on video and social platforms to promote DL to their audience.</a:t>
            </a:r>
          </a:p>
          <a:p>
            <a:pPr lvl="1"/>
            <a:r>
              <a:rPr lang="en-US" sz="2000"/>
              <a:t>Twitch, YouTube, and Instagram, are all good first options.</a:t>
            </a:r>
          </a:p>
          <a:p>
            <a:pPr marL="0" indent="0">
              <a:buNone/>
            </a:pPr>
            <a:r>
              <a:rPr lang="en-US" sz="2000"/>
              <a:t>Provide shared incentive opportunities where users and influencers mutually benefit.</a:t>
            </a:r>
          </a:p>
          <a:p>
            <a:pPr lvl="1"/>
            <a:r>
              <a:rPr lang="en-US" sz="2000"/>
              <a:t>Audiences love supporting their influencers and many will jump at the chance to do so.</a:t>
            </a:r>
          </a:p>
          <a:p>
            <a:pPr marL="0" indent="0">
              <a:buNone/>
            </a:pPr>
            <a:r>
              <a:rPr lang="en-US" sz="2000"/>
              <a:t>Create code that influencer can use to send to their audience.</a:t>
            </a:r>
          </a:p>
          <a:p>
            <a:pPr lvl="1"/>
            <a:r>
              <a:rPr lang="en-US" sz="2000"/>
              <a:t>Limit the number of times this code can be used to prevent overheating or gaming.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5252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249CEE-DF70-42A4-B2C2-B62F8FA7B8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838" b="7576"/>
          <a:stretch/>
        </p:blipFill>
        <p:spPr>
          <a:xfrm>
            <a:off x="-2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6C1B53-A033-480B-A883-586F862E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Example: Twitch Ambassadors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A664618-0052-416D-886B-D6FFEEF47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612362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5491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40C6A03-A965-473C-ADDE-B0F1C5C5C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6406C-103E-40DA-B181-B769BA3F4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200">
                <a:solidFill>
                  <a:srgbClr val="FFFFFF"/>
                </a:solidFill>
              </a:rPr>
              <a:t>Sample Influencer Landing Page</a:t>
            </a:r>
          </a:p>
        </p:txBody>
      </p:sp>
      <p:sp>
        <p:nvSpPr>
          <p:cNvPr id="36" name="!!plus graphic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8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98246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E70046A-A4E7-4827-8E93-1266962D3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" r="1" b="1"/>
          <a:stretch/>
        </p:blipFill>
        <p:spPr>
          <a:xfrm>
            <a:off x="5986926" y="1598246"/>
            <a:ext cx="5569864" cy="4783504"/>
          </a:xfrm>
          <a:prstGeom prst="rect">
            <a:avLst/>
          </a:prstGeom>
        </p:spPr>
      </p:pic>
      <p:sp>
        <p:nvSpPr>
          <p:cNvPr id="40" name="!!circle graphic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72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A05F2-D286-4FC6-86DD-B1AE80CA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Recruitment</a:t>
            </a:r>
          </a:p>
        </p:txBody>
      </p:sp>
      <p:sp>
        <p:nvSpPr>
          <p:cNvPr id="2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2287-25A5-45D5-8A7B-5C858C507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5809038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Universities: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Club fairs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Student centers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Job offices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Influencers: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Agencies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Recruitment platforms (such as Powerspike.tv)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Direct solicitation</a:t>
            </a:r>
          </a:p>
        </p:txBody>
      </p:sp>
      <p:sp>
        <p:nvSpPr>
          <p:cNvPr id="2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33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482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Experiential Marketing</vt:lpstr>
      <vt:lpstr>Ambassador Program Outline</vt:lpstr>
      <vt:lpstr>University Ambassadors</vt:lpstr>
      <vt:lpstr>Example: Local University</vt:lpstr>
      <vt:lpstr>Influencer Ambassadors</vt:lpstr>
      <vt:lpstr>Example: Twitch Ambassadors</vt:lpstr>
      <vt:lpstr>Sample Influencer Landing Page</vt:lpstr>
      <vt:lpstr>Recruitment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Experiential Marketing</dc:title>
  <dc:creator>Jenny Garcia</dc:creator>
  <cp:lastModifiedBy>Jenny Garcia</cp:lastModifiedBy>
  <cp:revision>23</cp:revision>
  <dcterms:created xsi:type="dcterms:W3CDTF">2021-03-29T17:20:23Z</dcterms:created>
  <dcterms:modified xsi:type="dcterms:W3CDTF">2021-03-31T12:58:42Z</dcterms:modified>
</cp:coreProperties>
</file>