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7886" r:id="rId2"/>
  </p:sldMasterIdLst>
  <p:notesMasterIdLst>
    <p:notesMasterId r:id="rId13"/>
  </p:notesMasterIdLst>
  <p:handoutMasterIdLst>
    <p:handoutMasterId r:id="rId14"/>
  </p:handoutMasterIdLst>
  <p:sldIdLst>
    <p:sldId id="256" r:id="rId3"/>
    <p:sldId id="1048" r:id="rId4"/>
    <p:sldId id="1047" r:id="rId5"/>
    <p:sldId id="1035" r:id="rId6"/>
    <p:sldId id="258" r:id="rId7"/>
    <p:sldId id="257" r:id="rId8"/>
    <p:sldId id="259" r:id="rId9"/>
    <p:sldId id="260" r:id="rId10"/>
    <p:sldId id="261" r:id="rId11"/>
    <p:sldId id="907" r:id="rId12"/>
  </p:sldIdLst>
  <p:sldSz cx="12192000" cy="6858000"/>
  <p:notesSz cx="9144000" cy="6858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cky Wu" initials="BW" lastIdx="0" clrIdx="0">
    <p:extLst>
      <p:ext uri="{19B8F6BF-5375-455C-9EA6-DF929625EA0E}">
        <p15:presenceInfo xmlns:p15="http://schemas.microsoft.com/office/powerpoint/2012/main" userId="S-1-5-21-1958925732-3188592098-1271026101-31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6600"/>
    <a:srgbClr val="FFCC99"/>
    <a:srgbClr val="006666"/>
    <a:srgbClr val="4265B1"/>
    <a:srgbClr val="00CC99"/>
    <a:srgbClr val="F5D1CB"/>
    <a:srgbClr val="FF9999"/>
    <a:srgbClr val="CCFFCC"/>
    <a:srgbClr val="B7BF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3" autoAdjust="0"/>
    <p:restoredTop sz="94274" autoAdjust="0"/>
  </p:normalViewPr>
  <p:slideViewPr>
    <p:cSldViewPr snapToGrid="0" showGuides="1">
      <p:cViewPr varScale="1">
        <p:scale>
          <a:sx n="159" d="100"/>
          <a:sy n="159" d="100"/>
        </p:scale>
        <p:origin x="150" y="216"/>
      </p:cViewPr>
      <p:guideLst>
        <p:guide orient="horz" pos="259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93866"/>
    </p:cViewPr>
  </p:sorterViewPr>
  <p:notesViewPr>
    <p:cSldViewPr snapToGrid="0" showGuides="1">
      <p:cViewPr varScale="1">
        <p:scale>
          <a:sx n="108" d="100"/>
          <a:sy n="108" d="100"/>
        </p:scale>
        <p:origin x="95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097AAB-65EA-7E40-B54D-9978B6DD73B3}"/>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Abadi" panose="020B060402020202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6F34C03C-F012-974C-A609-BD40CFDC2D96}"/>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Abadi" panose="020B0604020202020204" pitchFamily="34" charset="0"/>
              </a:defRPr>
            </a:lvl1pPr>
          </a:lstStyle>
          <a:p>
            <a:pPr>
              <a:defRPr/>
            </a:pPr>
            <a:fld id="{BB32F715-F33B-A646-8494-2B228112B50A}" type="datetimeFigureOut">
              <a:rPr lang="en-US"/>
              <a:pPr>
                <a:defRPr/>
              </a:pPr>
              <a:t>6/3/2020</a:t>
            </a:fld>
            <a:endParaRPr lang="en-US" dirty="0"/>
          </a:p>
        </p:txBody>
      </p:sp>
      <p:sp>
        <p:nvSpPr>
          <p:cNvPr id="4" name="Footer Placeholder 3">
            <a:extLst>
              <a:ext uri="{FF2B5EF4-FFF2-40B4-BE49-F238E27FC236}">
                <a16:creationId xmlns:a16="http://schemas.microsoft.com/office/drawing/2014/main" id="{F031DA7F-2C1E-864A-8F97-37E50451518C}"/>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badi" panose="020B0604020202020204" pitchFamily="34" charset="0"/>
              </a:defRPr>
            </a:lvl1pPr>
          </a:lstStyle>
          <a:p>
            <a:pPr>
              <a:defRPr/>
            </a:pPr>
            <a:endParaRPr lang="en-US" dirty="0"/>
          </a:p>
        </p:txBody>
      </p:sp>
      <p:sp>
        <p:nvSpPr>
          <p:cNvPr id="5" name="Slide Number Placeholder 4">
            <a:extLst>
              <a:ext uri="{FF2B5EF4-FFF2-40B4-BE49-F238E27FC236}">
                <a16:creationId xmlns:a16="http://schemas.microsoft.com/office/drawing/2014/main" id="{57CB8D0A-AE74-6044-9CA6-CBC506063C31}"/>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badi" panose="020B0604020202020204" pitchFamily="34" charset="0"/>
              </a:defRPr>
            </a:lvl1pPr>
          </a:lstStyle>
          <a:p>
            <a:pPr>
              <a:defRPr/>
            </a:pPr>
            <a:fld id="{9444BC13-D85A-6748-AC9E-3332915AFA14}" type="slidenum">
              <a:rPr lang="en-US"/>
              <a:pPr>
                <a:defRPr/>
              </a:pPr>
              <a:t>‹#›</a:t>
            </a:fld>
            <a:endParaRPr lang="en-US" dirty="0"/>
          </a:p>
        </p:txBody>
      </p:sp>
    </p:spTree>
    <p:extLst>
      <p:ext uri="{BB962C8B-B14F-4D97-AF65-F5344CB8AC3E}">
        <p14:creationId xmlns:p14="http://schemas.microsoft.com/office/powerpoint/2010/main" val="2321343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326D25-EDA9-504A-B326-B6D72688AE9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Abadi" panose="020B060402020202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D982BEAA-D09C-FC4B-A536-5C855D673D84}"/>
              </a:ext>
            </a:extLst>
          </p:cNvPr>
          <p:cNvSpPr>
            <a:spLocks noGrp="1"/>
          </p:cNvSpPr>
          <p:nvPr>
            <p:ph type="dt" idx="1"/>
          </p:nvPr>
        </p:nvSpPr>
        <p:spPr>
          <a:xfrm>
            <a:off x="5180013" y="0"/>
            <a:ext cx="39624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Abadi" panose="020B0604020202020204" pitchFamily="34" charset="0"/>
              </a:defRPr>
            </a:lvl1pPr>
          </a:lstStyle>
          <a:p>
            <a:pPr>
              <a:defRPr/>
            </a:pPr>
            <a:fld id="{FAAAD636-7A77-AE48-9AE2-A381C69152AE}" type="datetimeFigureOut">
              <a:rPr lang="en-US"/>
              <a:pPr>
                <a:defRPr/>
              </a:pPr>
              <a:t>6/3/2020</a:t>
            </a:fld>
            <a:endParaRPr lang="en-US" dirty="0"/>
          </a:p>
        </p:txBody>
      </p:sp>
      <p:sp>
        <p:nvSpPr>
          <p:cNvPr id="4" name="Slide Image Placeholder 3">
            <a:extLst>
              <a:ext uri="{FF2B5EF4-FFF2-40B4-BE49-F238E27FC236}">
                <a16:creationId xmlns:a16="http://schemas.microsoft.com/office/drawing/2014/main" id="{341EE60E-CCD4-3C48-97A2-057CCE18CB27}"/>
              </a:ext>
            </a:extLst>
          </p:cNvPr>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2DB31976-A68A-EA43-A55D-2CF491B3F991}"/>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6639FC20-A92B-FE46-94ED-91DC27559C26}"/>
              </a:ext>
            </a:extLst>
          </p:cNvPr>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badi" panose="020B060402020202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86E2E68E-5694-D749-B920-91A89B23D312}"/>
              </a:ext>
            </a:extLst>
          </p:cNvPr>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Abadi" panose="020B0604020202020204" pitchFamily="34" charset="0"/>
              </a:defRPr>
            </a:lvl1pPr>
          </a:lstStyle>
          <a:p>
            <a:pPr>
              <a:defRPr/>
            </a:pPr>
            <a:fld id="{B664B956-65E7-9943-BC8C-AB5814EFB8FA}" type="slidenum">
              <a:rPr lang="en-US"/>
              <a:pPr>
                <a:defRPr/>
              </a:pPr>
              <a:t>‹#›</a:t>
            </a:fld>
            <a:endParaRPr lang="en-US" dirty="0"/>
          </a:p>
        </p:txBody>
      </p:sp>
    </p:spTree>
    <p:extLst>
      <p:ext uri="{BB962C8B-B14F-4D97-AF65-F5344CB8AC3E}">
        <p14:creationId xmlns:p14="http://schemas.microsoft.com/office/powerpoint/2010/main" val="3960774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badi"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a:t>
            </a:r>
            <a:r>
              <a:rPr lang="en-US" baseline="0" dirty="0"/>
              <a:t> intelligence collector to data</a:t>
            </a:r>
          </a:p>
          <a:p>
            <a:r>
              <a:rPr lang="en-US" baseline="0" dirty="0"/>
              <a:t>Maybe make </a:t>
            </a:r>
            <a:r>
              <a:rPr lang="en-US" baseline="0" dirty="0" err="1"/>
              <a:t>DataLucent</a:t>
            </a:r>
            <a:r>
              <a:rPr lang="en-US" baseline="0" dirty="0"/>
              <a:t> black and white and the words orange</a:t>
            </a:r>
            <a:endParaRPr lang="en-US" dirty="0"/>
          </a:p>
        </p:txBody>
      </p:sp>
      <p:sp>
        <p:nvSpPr>
          <p:cNvPr id="4" name="Slide Number Placeholder 3"/>
          <p:cNvSpPr>
            <a:spLocks noGrp="1"/>
          </p:cNvSpPr>
          <p:nvPr>
            <p:ph type="sldNum" sz="quarter" idx="10"/>
          </p:nvPr>
        </p:nvSpPr>
        <p:spPr/>
        <p:txBody>
          <a:bodyPr/>
          <a:lstStyle/>
          <a:p>
            <a:fld id="{220BCA24-DF51-8649-AF5B-9DDCC55DE79F}" type="slidenum">
              <a:rPr lang="en-US" smtClean="0"/>
              <a:pPr/>
              <a:t>1</a:t>
            </a:fld>
            <a:endParaRPr lang="en-US" dirty="0"/>
          </a:p>
        </p:txBody>
      </p:sp>
    </p:spTree>
    <p:extLst>
      <p:ext uri="{BB962C8B-B14F-4D97-AF65-F5344CB8AC3E}">
        <p14:creationId xmlns:p14="http://schemas.microsoft.com/office/powerpoint/2010/main" val="203785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atin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5">
            <a:extLst>
              <a:ext uri="{FF2B5EF4-FFF2-40B4-BE49-F238E27FC236}">
                <a16:creationId xmlns:a16="http://schemas.microsoft.com/office/drawing/2014/main" id="{87493D9F-62DE-8245-8AFF-90A9167D1C8A}"/>
              </a:ext>
            </a:extLst>
          </p:cNvPr>
          <p:cNvSpPr>
            <a:spLocks noGrp="1"/>
          </p:cNvSpPr>
          <p:nvPr>
            <p:ph type="sldNum" sz="quarter" idx="10"/>
          </p:nvPr>
        </p:nvSpPr>
        <p:spPr/>
        <p:txBody>
          <a:bodyPr/>
          <a:lstStyle>
            <a:lvl1pPr>
              <a:defRPr/>
            </a:lvl1pPr>
          </a:lstStyle>
          <a:p>
            <a:pPr>
              <a:defRPr/>
            </a:pPr>
            <a:fld id="{52FB5C80-C69A-6C4A-8BD6-6C0738CE7333}" type="slidenum">
              <a:rPr lang="en-US"/>
              <a:pPr>
                <a:defRPr/>
              </a:pPr>
              <a:t>‹#›</a:t>
            </a:fld>
            <a:endParaRPr lang="en-US" dirty="0"/>
          </a:p>
        </p:txBody>
      </p:sp>
      <p:sp>
        <p:nvSpPr>
          <p:cNvPr id="5" name="Date Placeholder 3">
            <a:extLst>
              <a:ext uri="{FF2B5EF4-FFF2-40B4-BE49-F238E27FC236}">
                <a16:creationId xmlns:a16="http://schemas.microsoft.com/office/drawing/2014/main" id="{7EF0395A-47C0-F24C-A9FB-82972315C770}"/>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603D4F5-CBD5-493A-A86A-406927A7A8AA}" type="datetime1">
              <a:rPr lang="en-US" smtClean="0"/>
              <a:t>6/3/2020</a:t>
            </a:fld>
            <a:endParaRPr lang="en-US" dirty="0"/>
          </a:p>
        </p:txBody>
      </p:sp>
      <p:sp>
        <p:nvSpPr>
          <p:cNvPr id="6" name="Footer Placeholder 4">
            <a:extLst>
              <a:ext uri="{FF2B5EF4-FFF2-40B4-BE49-F238E27FC236}">
                <a16:creationId xmlns:a16="http://schemas.microsoft.com/office/drawing/2014/main" id="{E68F23D8-881C-AC41-8179-97DB1BD542C2}"/>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9078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89FCF247-750F-0C49-B015-DDAB804A8564}"/>
              </a:ext>
            </a:extLst>
          </p:cNvPr>
          <p:cNvSpPr>
            <a:spLocks noGrp="1"/>
          </p:cNvSpPr>
          <p:nvPr>
            <p:ph type="sldNum" sz="quarter" idx="10"/>
          </p:nvPr>
        </p:nvSpPr>
        <p:spPr/>
        <p:txBody>
          <a:bodyPr/>
          <a:lstStyle>
            <a:lvl1pPr>
              <a:defRPr/>
            </a:lvl1pPr>
          </a:lstStyle>
          <a:p>
            <a:pPr>
              <a:defRPr/>
            </a:pPr>
            <a:fld id="{4F418F49-8C57-874E-8B58-3F46D9119322}" type="slidenum">
              <a:rPr lang="en-US"/>
              <a:pPr>
                <a:defRPr/>
              </a:pPr>
              <a:t>‹#›</a:t>
            </a:fld>
            <a:endParaRPr lang="en-US" dirty="0"/>
          </a:p>
        </p:txBody>
      </p:sp>
      <p:sp>
        <p:nvSpPr>
          <p:cNvPr id="5" name="Date Placeholder 3">
            <a:extLst>
              <a:ext uri="{FF2B5EF4-FFF2-40B4-BE49-F238E27FC236}">
                <a16:creationId xmlns:a16="http://schemas.microsoft.com/office/drawing/2014/main" id="{8573FA74-EEAF-164B-8456-9666946FD7F8}"/>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EF8F366A-A00E-491D-A2EF-65D75100ECA5}" type="datetime1">
              <a:rPr lang="en-US" smtClean="0"/>
              <a:t>6/3/2020</a:t>
            </a:fld>
            <a:endParaRPr lang="en-US" dirty="0"/>
          </a:p>
        </p:txBody>
      </p:sp>
      <p:sp>
        <p:nvSpPr>
          <p:cNvPr id="6" name="Footer Placeholder 4">
            <a:extLst>
              <a:ext uri="{FF2B5EF4-FFF2-40B4-BE49-F238E27FC236}">
                <a16:creationId xmlns:a16="http://schemas.microsoft.com/office/drawing/2014/main" id="{5997EEE2-4CFB-8946-99FA-DB5ABE1D7689}"/>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7741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FA6D7EB4-AD9A-B04A-A5F9-04FF1C82F903}"/>
              </a:ext>
            </a:extLst>
          </p:cNvPr>
          <p:cNvSpPr>
            <a:spLocks noGrp="1"/>
          </p:cNvSpPr>
          <p:nvPr>
            <p:ph type="sldNum" sz="quarter" idx="10"/>
          </p:nvPr>
        </p:nvSpPr>
        <p:spPr/>
        <p:txBody>
          <a:bodyPr/>
          <a:lstStyle>
            <a:lvl1pPr>
              <a:defRPr/>
            </a:lvl1pPr>
          </a:lstStyle>
          <a:p>
            <a:pPr>
              <a:defRPr/>
            </a:pPr>
            <a:fld id="{EEA87070-A084-1443-9A0B-D67B5AC7B275}" type="slidenum">
              <a:rPr lang="en-US"/>
              <a:pPr>
                <a:defRPr/>
              </a:pPr>
              <a:t>‹#›</a:t>
            </a:fld>
            <a:endParaRPr lang="en-US" dirty="0"/>
          </a:p>
        </p:txBody>
      </p:sp>
      <p:sp>
        <p:nvSpPr>
          <p:cNvPr id="5" name="Date Placeholder 3">
            <a:extLst>
              <a:ext uri="{FF2B5EF4-FFF2-40B4-BE49-F238E27FC236}">
                <a16:creationId xmlns:a16="http://schemas.microsoft.com/office/drawing/2014/main" id="{92C6CDBD-45CF-EB48-9B5D-00AB61F4480F}"/>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F41A67B-1968-4560-92AC-7C5514F93842}" type="datetime1">
              <a:rPr lang="en-US" smtClean="0"/>
              <a:t>6/3/2020</a:t>
            </a:fld>
            <a:endParaRPr lang="en-US" dirty="0"/>
          </a:p>
        </p:txBody>
      </p:sp>
      <p:sp>
        <p:nvSpPr>
          <p:cNvPr id="6" name="Footer Placeholder 4">
            <a:extLst>
              <a:ext uri="{FF2B5EF4-FFF2-40B4-BE49-F238E27FC236}">
                <a16:creationId xmlns:a16="http://schemas.microsoft.com/office/drawing/2014/main" id="{474DBBD2-4920-C84A-A596-1ACC9AFDFAEC}"/>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95510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2_Title and Content">
    <p:spTree>
      <p:nvGrpSpPr>
        <p:cNvPr id="1" name=""/>
        <p:cNvGrpSpPr/>
        <p:nvPr/>
      </p:nvGrpSpPr>
      <p:grpSpPr>
        <a:xfrm>
          <a:off x="0" y="0"/>
          <a:ext cx="0" cy="0"/>
          <a:chOff x="0" y="0"/>
          <a:chExt cx="0" cy="0"/>
        </a:xfrm>
      </p:grpSpPr>
      <p:sp>
        <p:nvSpPr>
          <p:cNvPr id="44" name="Picture Placeholder 43"/>
          <p:cNvSpPr>
            <a:spLocks noGrp="1"/>
          </p:cNvSpPr>
          <p:nvPr>
            <p:ph type="pic" sz="quarter" idx="13"/>
          </p:nvPr>
        </p:nvSpPr>
        <p:spPr>
          <a:xfrm>
            <a:off x="0" y="0"/>
            <a:ext cx="12192000" cy="4573810"/>
          </a:xfrm>
          <a:custGeom>
            <a:avLst/>
            <a:gdLst>
              <a:gd name="connsiteX0" fmla="*/ 2386972 w 12192000"/>
              <a:gd name="connsiteY0" fmla="*/ 3590586 h 4573810"/>
              <a:gd name="connsiteX1" fmla="*/ 2386972 w 12192000"/>
              <a:gd name="connsiteY1" fmla="*/ 3819860 h 4573810"/>
              <a:gd name="connsiteX2" fmla="*/ 2616246 w 12192000"/>
              <a:gd name="connsiteY2" fmla="*/ 3819860 h 4573810"/>
              <a:gd name="connsiteX3" fmla="*/ 2616246 w 12192000"/>
              <a:gd name="connsiteY3" fmla="*/ 3590586 h 4573810"/>
              <a:gd name="connsiteX4" fmla="*/ 2004930 w 12192000"/>
              <a:gd name="connsiteY4" fmla="*/ 3582494 h 4573810"/>
              <a:gd name="connsiteX5" fmla="*/ 2004930 w 12192000"/>
              <a:gd name="connsiteY5" fmla="*/ 3773506 h 4573810"/>
              <a:gd name="connsiteX6" fmla="*/ 2195942 w 12192000"/>
              <a:gd name="connsiteY6" fmla="*/ 3773506 h 4573810"/>
              <a:gd name="connsiteX7" fmla="*/ 2195942 w 12192000"/>
              <a:gd name="connsiteY7" fmla="*/ 3582494 h 4573810"/>
              <a:gd name="connsiteX8" fmla="*/ 2776652 w 12192000"/>
              <a:gd name="connsiteY8" fmla="*/ 3502960 h 4573810"/>
              <a:gd name="connsiteX9" fmla="*/ 2776652 w 12192000"/>
              <a:gd name="connsiteY9" fmla="*/ 3969530 h 4573810"/>
              <a:gd name="connsiteX10" fmla="*/ 3167400 w 12192000"/>
              <a:gd name="connsiteY10" fmla="*/ 3969530 h 4573810"/>
              <a:gd name="connsiteX11" fmla="*/ 3167400 w 12192000"/>
              <a:gd name="connsiteY11" fmla="*/ 3502960 h 4573810"/>
              <a:gd name="connsiteX12" fmla="*/ 11286748 w 12192000"/>
              <a:gd name="connsiteY12" fmla="*/ 3495976 h 4573810"/>
              <a:gd name="connsiteX13" fmla="*/ 11286748 w 12192000"/>
              <a:gd name="connsiteY13" fmla="*/ 3818688 h 4573810"/>
              <a:gd name="connsiteX14" fmla="*/ 11609460 w 12192000"/>
              <a:gd name="connsiteY14" fmla="*/ 3818688 h 4573810"/>
              <a:gd name="connsiteX15" fmla="*/ 11609460 w 12192000"/>
              <a:gd name="connsiteY15" fmla="*/ 3495976 h 4573810"/>
              <a:gd name="connsiteX16" fmla="*/ 8430666 w 12192000"/>
              <a:gd name="connsiteY16" fmla="*/ 3313952 h 4573810"/>
              <a:gd name="connsiteX17" fmla="*/ 8430666 w 12192000"/>
              <a:gd name="connsiteY17" fmla="*/ 3678000 h 4573810"/>
              <a:gd name="connsiteX18" fmla="*/ 8794714 w 12192000"/>
              <a:gd name="connsiteY18" fmla="*/ 3678000 h 4573810"/>
              <a:gd name="connsiteX19" fmla="*/ 8794714 w 12192000"/>
              <a:gd name="connsiteY19" fmla="*/ 3313952 h 4573810"/>
              <a:gd name="connsiteX20" fmla="*/ 1295980 w 12192000"/>
              <a:gd name="connsiteY20" fmla="*/ 3290038 h 4573810"/>
              <a:gd name="connsiteX21" fmla="*/ 1295980 w 12192000"/>
              <a:gd name="connsiteY21" fmla="*/ 3481050 h 4573810"/>
              <a:gd name="connsiteX22" fmla="*/ 1486992 w 12192000"/>
              <a:gd name="connsiteY22" fmla="*/ 3481050 h 4573810"/>
              <a:gd name="connsiteX23" fmla="*/ 1486992 w 12192000"/>
              <a:gd name="connsiteY23" fmla="*/ 3290038 h 4573810"/>
              <a:gd name="connsiteX24" fmla="*/ 10566702 w 12192000"/>
              <a:gd name="connsiteY24" fmla="*/ 3267874 h 4573810"/>
              <a:gd name="connsiteX25" fmla="*/ 10566702 w 12192000"/>
              <a:gd name="connsiteY25" fmla="*/ 3590586 h 4573810"/>
              <a:gd name="connsiteX26" fmla="*/ 10889414 w 12192000"/>
              <a:gd name="connsiteY26" fmla="*/ 3590586 h 4573810"/>
              <a:gd name="connsiteX27" fmla="*/ 10889414 w 12192000"/>
              <a:gd name="connsiteY27" fmla="*/ 3267874 h 4573810"/>
              <a:gd name="connsiteX28" fmla="*/ 9037142 w 12192000"/>
              <a:gd name="connsiteY28" fmla="*/ 3233614 h 4573810"/>
              <a:gd name="connsiteX29" fmla="*/ 9037142 w 12192000"/>
              <a:gd name="connsiteY29" fmla="*/ 3728486 h 4573810"/>
              <a:gd name="connsiteX30" fmla="*/ 9532014 w 12192000"/>
              <a:gd name="connsiteY30" fmla="*/ 3728486 h 4573810"/>
              <a:gd name="connsiteX31" fmla="*/ 9532014 w 12192000"/>
              <a:gd name="connsiteY31" fmla="*/ 3233614 h 4573810"/>
              <a:gd name="connsiteX32" fmla="*/ 5658626 w 12192000"/>
              <a:gd name="connsiteY32" fmla="*/ 3140454 h 4573810"/>
              <a:gd name="connsiteX33" fmla="*/ 5658626 w 12192000"/>
              <a:gd name="connsiteY33" fmla="*/ 3597662 h 4573810"/>
              <a:gd name="connsiteX34" fmla="*/ 6115834 w 12192000"/>
              <a:gd name="connsiteY34" fmla="*/ 3597662 h 4573810"/>
              <a:gd name="connsiteX35" fmla="*/ 6115834 w 12192000"/>
              <a:gd name="connsiteY35" fmla="*/ 3140454 h 4573810"/>
              <a:gd name="connsiteX36" fmla="*/ 5038380 w 12192000"/>
              <a:gd name="connsiteY36" fmla="*/ 3121620 h 4573810"/>
              <a:gd name="connsiteX37" fmla="*/ 5038380 w 12192000"/>
              <a:gd name="connsiteY37" fmla="*/ 3486332 h 4573810"/>
              <a:gd name="connsiteX38" fmla="*/ 5403092 w 12192000"/>
              <a:gd name="connsiteY38" fmla="*/ 3486332 h 4573810"/>
              <a:gd name="connsiteX39" fmla="*/ 5403092 w 12192000"/>
              <a:gd name="connsiteY39" fmla="*/ 3121620 h 4573810"/>
              <a:gd name="connsiteX40" fmla="*/ 543622 w 12192000"/>
              <a:gd name="connsiteY40" fmla="*/ 3049438 h 4573810"/>
              <a:gd name="connsiteX41" fmla="*/ 543622 w 12192000"/>
              <a:gd name="connsiteY41" fmla="*/ 3240450 h 4573810"/>
              <a:gd name="connsiteX42" fmla="*/ 734634 w 12192000"/>
              <a:gd name="connsiteY42" fmla="*/ 3240450 h 4573810"/>
              <a:gd name="connsiteX43" fmla="*/ 734634 w 12192000"/>
              <a:gd name="connsiteY43" fmla="*/ 3049438 h 4573810"/>
              <a:gd name="connsiteX44" fmla="*/ 2206794 w 12192000"/>
              <a:gd name="connsiteY44" fmla="*/ 3049116 h 4573810"/>
              <a:gd name="connsiteX45" fmla="*/ 2206794 w 12192000"/>
              <a:gd name="connsiteY45" fmla="*/ 3348250 h 4573810"/>
              <a:gd name="connsiteX46" fmla="*/ 2505928 w 12192000"/>
              <a:gd name="connsiteY46" fmla="*/ 3348250 h 4573810"/>
              <a:gd name="connsiteX47" fmla="*/ 2505928 w 12192000"/>
              <a:gd name="connsiteY47" fmla="*/ 3049116 h 4573810"/>
              <a:gd name="connsiteX48" fmla="*/ 6306844 w 12192000"/>
              <a:gd name="connsiteY48" fmla="*/ 3029122 h 4573810"/>
              <a:gd name="connsiteX49" fmla="*/ 6306844 w 12192000"/>
              <a:gd name="connsiteY49" fmla="*/ 3745004 h 4573810"/>
              <a:gd name="connsiteX50" fmla="*/ 7022726 w 12192000"/>
              <a:gd name="connsiteY50" fmla="*/ 3745004 h 4573810"/>
              <a:gd name="connsiteX51" fmla="*/ 7022726 w 12192000"/>
              <a:gd name="connsiteY51" fmla="*/ 3029122 h 4573810"/>
              <a:gd name="connsiteX52" fmla="*/ 2919474 w 12192000"/>
              <a:gd name="connsiteY52" fmla="*/ 2967944 h 4573810"/>
              <a:gd name="connsiteX53" fmla="*/ 2919474 w 12192000"/>
              <a:gd name="connsiteY53" fmla="*/ 3267078 h 4573810"/>
              <a:gd name="connsiteX54" fmla="*/ 3218608 w 12192000"/>
              <a:gd name="connsiteY54" fmla="*/ 3267078 h 4573810"/>
              <a:gd name="connsiteX55" fmla="*/ 3218608 w 12192000"/>
              <a:gd name="connsiteY55" fmla="*/ 2967944 h 4573810"/>
              <a:gd name="connsiteX56" fmla="*/ 8301864 w 12192000"/>
              <a:gd name="connsiteY56" fmla="*/ 2963090 h 4573810"/>
              <a:gd name="connsiteX57" fmla="*/ 8301864 w 12192000"/>
              <a:gd name="connsiteY57" fmla="*/ 3220694 h 4573810"/>
              <a:gd name="connsiteX58" fmla="*/ 8559468 w 12192000"/>
              <a:gd name="connsiteY58" fmla="*/ 3220694 h 4573810"/>
              <a:gd name="connsiteX59" fmla="*/ 8559468 w 12192000"/>
              <a:gd name="connsiteY59" fmla="*/ 2963090 h 4573810"/>
              <a:gd name="connsiteX60" fmla="*/ 1605022 w 12192000"/>
              <a:gd name="connsiteY60" fmla="*/ 2963090 h 4573810"/>
              <a:gd name="connsiteX61" fmla="*/ 1605022 w 12192000"/>
              <a:gd name="connsiteY61" fmla="*/ 3361300 h 4573810"/>
              <a:gd name="connsiteX62" fmla="*/ 2003232 w 12192000"/>
              <a:gd name="connsiteY62" fmla="*/ 3361300 h 4573810"/>
              <a:gd name="connsiteX63" fmla="*/ 2003232 w 12192000"/>
              <a:gd name="connsiteY63" fmla="*/ 2963090 h 4573810"/>
              <a:gd name="connsiteX64" fmla="*/ 219548 w 12192000"/>
              <a:gd name="connsiteY64" fmla="*/ 2949442 h 4573810"/>
              <a:gd name="connsiteX65" fmla="*/ 219548 w 12192000"/>
              <a:gd name="connsiteY65" fmla="*/ 3140454 h 4573810"/>
              <a:gd name="connsiteX66" fmla="*/ 410560 w 12192000"/>
              <a:gd name="connsiteY66" fmla="*/ 3140454 h 4573810"/>
              <a:gd name="connsiteX67" fmla="*/ 410560 w 12192000"/>
              <a:gd name="connsiteY67" fmla="*/ 2949442 h 4573810"/>
              <a:gd name="connsiteX68" fmla="*/ 9612310 w 12192000"/>
              <a:gd name="connsiteY68" fmla="*/ 2867394 h 4573810"/>
              <a:gd name="connsiteX69" fmla="*/ 9612310 w 12192000"/>
              <a:gd name="connsiteY69" fmla="*/ 3329942 h 4573810"/>
              <a:gd name="connsiteX70" fmla="*/ 10074858 w 12192000"/>
              <a:gd name="connsiteY70" fmla="*/ 3329942 h 4573810"/>
              <a:gd name="connsiteX71" fmla="*/ 10074858 w 12192000"/>
              <a:gd name="connsiteY71" fmla="*/ 2867394 h 4573810"/>
              <a:gd name="connsiteX72" fmla="*/ 7325978 w 12192000"/>
              <a:gd name="connsiteY72" fmla="*/ 2812820 h 4573810"/>
              <a:gd name="connsiteX73" fmla="*/ 7325978 w 12192000"/>
              <a:gd name="connsiteY73" fmla="*/ 3084736 h 4573810"/>
              <a:gd name="connsiteX74" fmla="*/ 7597894 w 12192000"/>
              <a:gd name="connsiteY74" fmla="*/ 3084736 h 4573810"/>
              <a:gd name="connsiteX75" fmla="*/ 7597894 w 12192000"/>
              <a:gd name="connsiteY75" fmla="*/ 2812820 h 4573810"/>
              <a:gd name="connsiteX76" fmla="*/ 3963832 w 12192000"/>
              <a:gd name="connsiteY76" fmla="*/ 2777706 h 4573810"/>
              <a:gd name="connsiteX77" fmla="*/ 3963832 w 12192000"/>
              <a:gd name="connsiteY77" fmla="*/ 2948778 h 4573810"/>
              <a:gd name="connsiteX78" fmla="*/ 4134904 w 12192000"/>
              <a:gd name="connsiteY78" fmla="*/ 2948778 h 4573810"/>
              <a:gd name="connsiteX79" fmla="*/ 4134904 w 12192000"/>
              <a:gd name="connsiteY79" fmla="*/ 2777706 h 4573810"/>
              <a:gd name="connsiteX80" fmla="*/ 2460368 w 12192000"/>
              <a:gd name="connsiteY80" fmla="*/ 2777706 h 4573810"/>
              <a:gd name="connsiteX81" fmla="*/ 2460368 w 12192000"/>
              <a:gd name="connsiteY81" fmla="*/ 2955154 h 4573810"/>
              <a:gd name="connsiteX82" fmla="*/ 2637816 w 12192000"/>
              <a:gd name="connsiteY82" fmla="*/ 2955154 h 4573810"/>
              <a:gd name="connsiteX83" fmla="*/ 2637816 w 12192000"/>
              <a:gd name="connsiteY83" fmla="*/ 2777706 h 4573810"/>
              <a:gd name="connsiteX84" fmla="*/ 1183352 w 12192000"/>
              <a:gd name="connsiteY84" fmla="*/ 2688274 h 4573810"/>
              <a:gd name="connsiteX85" fmla="*/ 1183352 w 12192000"/>
              <a:gd name="connsiteY85" fmla="*/ 3051022 h 4573810"/>
              <a:gd name="connsiteX86" fmla="*/ 1546100 w 12192000"/>
              <a:gd name="connsiteY86" fmla="*/ 3051022 h 4573810"/>
              <a:gd name="connsiteX87" fmla="*/ 1546100 w 12192000"/>
              <a:gd name="connsiteY87" fmla="*/ 2688274 h 4573810"/>
              <a:gd name="connsiteX88" fmla="*/ 5403092 w 12192000"/>
              <a:gd name="connsiteY88" fmla="*/ 2280330 h 4573810"/>
              <a:gd name="connsiteX89" fmla="*/ 5403092 w 12192000"/>
              <a:gd name="connsiteY89" fmla="*/ 2777706 h 4573810"/>
              <a:gd name="connsiteX90" fmla="*/ 5900468 w 12192000"/>
              <a:gd name="connsiteY90" fmla="*/ 2777706 h 4573810"/>
              <a:gd name="connsiteX91" fmla="*/ 5900468 w 12192000"/>
              <a:gd name="connsiteY91" fmla="*/ 2280330 h 4573810"/>
              <a:gd name="connsiteX92" fmla="*/ 6584380 w 12192000"/>
              <a:gd name="connsiteY92" fmla="*/ 2164306 h 4573810"/>
              <a:gd name="connsiteX93" fmla="*/ 6584380 w 12192000"/>
              <a:gd name="connsiteY93" fmla="*/ 2661682 h 4573810"/>
              <a:gd name="connsiteX94" fmla="*/ 7081756 w 12192000"/>
              <a:gd name="connsiteY94" fmla="*/ 2661682 h 4573810"/>
              <a:gd name="connsiteX95" fmla="*/ 7081756 w 12192000"/>
              <a:gd name="connsiteY95" fmla="*/ 2164306 h 4573810"/>
              <a:gd name="connsiteX96" fmla="*/ 4428742 w 12192000"/>
              <a:gd name="connsiteY96" fmla="*/ 2164306 h 4573810"/>
              <a:gd name="connsiteX97" fmla="*/ 4428742 w 12192000"/>
              <a:gd name="connsiteY97" fmla="*/ 2777706 h 4573810"/>
              <a:gd name="connsiteX98" fmla="*/ 5042142 w 12192000"/>
              <a:gd name="connsiteY98" fmla="*/ 2777706 h 4573810"/>
              <a:gd name="connsiteX99" fmla="*/ 5042142 w 12192000"/>
              <a:gd name="connsiteY99" fmla="*/ 2164306 h 4573810"/>
              <a:gd name="connsiteX100" fmla="*/ 5838397 w 12192000"/>
              <a:gd name="connsiteY100" fmla="*/ 1906702 h 4573810"/>
              <a:gd name="connsiteX101" fmla="*/ 5838397 w 12192000"/>
              <a:gd name="connsiteY101" fmla="*/ 2164306 h 4573810"/>
              <a:gd name="connsiteX102" fmla="*/ 6096001 w 12192000"/>
              <a:gd name="connsiteY102" fmla="*/ 2164306 h 4573810"/>
              <a:gd name="connsiteX103" fmla="*/ 6096001 w 12192000"/>
              <a:gd name="connsiteY103" fmla="*/ 1906702 h 4573810"/>
              <a:gd name="connsiteX104" fmla="*/ 3681506 w 12192000"/>
              <a:gd name="connsiteY104" fmla="*/ 1666930 h 4573810"/>
              <a:gd name="connsiteX105" fmla="*/ 3681506 w 12192000"/>
              <a:gd name="connsiteY105" fmla="*/ 2280330 h 4573810"/>
              <a:gd name="connsiteX106" fmla="*/ 4294906 w 12192000"/>
              <a:gd name="connsiteY106" fmla="*/ 2280330 h 4573810"/>
              <a:gd name="connsiteX107" fmla="*/ 4294906 w 12192000"/>
              <a:gd name="connsiteY107" fmla="*/ 1666930 h 4573810"/>
              <a:gd name="connsiteX108" fmla="*/ 0 w 12192000"/>
              <a:gd name="connsiteY108" fmla="*/ 0 h 4573810"/>
              <a:gd name="connsiteX109" fmla="*/ 12192000 w 12192000"/>
              <a:gd name="connsiteY109" fmla="*/ 0 h 4573810"/>
              <a:gd name="connsiteX110" fmla="*/ 12192000 w 12192000"/>
              <a:gd name="connsiteY110" fmla="*/ 2963090 h 4573810"/>
              <a:gd name="connsiteX111" fmla="*/ 11846846 w 12192000"/>
              <a:gd name="connsiteY111" fmla="*/ 2963090 h 4573810"/>
              <a:gd name="connsiteX112" fmla="*/ 11846846 w 12192000"/>
              <a:gd name="connsiteY112" fmla="*/ 3396176 h 4573810"/>
              <a:gd name="connsiteX113" fmla="*/ 12192000 w 12192000"/>
              <a:gd name="connsiteY113" fmla="*/ 3396176 h 4573810"/>
              <a:gd name="connsiteX114" fmla="*/ 12192000 w 12192000"/>
              <a:gd name="connsiteY114" fmla="*/ 3699648 h 4573810"/>
              <a:gd name="connsiteX115" fmla="*/ 11909436 w 12192000"/>
              <a:gd name="connsiteY115" fmla="*/ 3699648 h 4573810"/>
              <a:gd name="connsiteX116" fmla="*/ 11909436 w 12192000"/>
              <a:gd name="connsiteY116" fmla="*/ 4122592 h 4573810"/>
              <a:gd name="connsiteX117" fmla="*/ 12192000 w 12192000"/>
              <a:gd name="connsiteY117" fmla="*/ 4122592 h 4573810"/>
              <a:gd name="connsiteX118" fmla="*/ 12192000 w 12192000"/>
              <a:gd name="connsiteY118" fmla="*/ 4517192 h 4573810"/>
              <a:gd name="connsiteX119" fmla="*/ 11791028 w 12192000"/>
              <a:gd name="connsiteY119" fmla="*/ 4517192 h 4573810"/>
              <a:gd name="connsiteX120" fmla="*/ 11791028 w 12192000"/>
              <a:gd name="connsiteY120" fmla="*/ 4042736 h 4573810"/>
              <a:gd name="connsiteX121" fmla="*/ 11339254 w 12192000"/>
              <a:gd name="connsiteY121" fmla="*/ 4042736 h 4573810"/>
              <a:gd name="connsiteX122" fmla="*/ 11339254 w 12192000"/>
              <a:gd name="connsiteY122" fmla="*/ 4517192 h 4573810"/>
              <a:gd name="connsiteX123" fmla="*/ 11198900 w 12192000"/>
              <a:gd name="connsiteY123" fmla="*/ 4517192 h 4573810"/>
              <a:gd name="connsiteX124" fmla="*/ 11198900 w 12192000"/>
              <a:gd name="connsiteY124" fmla="*/ 3809452 h 4573810"/>
              <a:gd name="connsiteX125" fmla="*/ 10074858 w 12192000"/>
              <a:gd name="connsiteY125" fmla="*/ 3809452 h 4573810"/>
              <a:gd name="connsiteX126" fmla="*/ 10074858 w 12192000"/>
              <a:gd name="connsiteY126" fmla="*/ 4550854 h 4573810"/>
              <a:gd name="connsiteX127" fmla="*/ 10076548 w 12192000"/>
              <a:gd name="connsiteY127" fmla="*/ 4550854 h 4573810"/>
              <a:gd name="connsiteX128" fmla="*/ 10076548 w 12192000"/>
              <a:gd name="connsiteY128" fmla="*/ 4572346 h 4573810"/>
              <a:gd name="connsiteX129" fmla="*/ 9936010 w 12192000"/>
              <a:gd name="connsiteY129" fmla="*/ 4572346 h 4573810"/>
              <a:gd name="connsiteX130" fmla="*/ 9936010 w 12192000"/>
              <a:gd name="connsiteY130" fmla="*/ 4022360 h 4573810"/>
              <a:gd name="connsiteX131" fmla="*/ 9323504 w 12192000"/>
              <a:gd name="connsiteY131" fmla="*/ 4022360 h 4573810"/>
              <a:gd name="connsiteX132" fmla="*/ 9323504 w 12192000"/>
              <a:gd name="connsiteY132" fmla="*/ 4573810 h 4573810"/>
              <a:gd name="connsiteX133" fmla="*/ 9283356 w 12192000"/>
              <a:gd name="connsiteY133" fmla="*/ 4573810 h 4573810"/>
              <a:gd name="connsiteX134" fmla="*/ 9283356 w 12192000"/>
              <a:gd name="connsiteY134" fmla="*/ 4143836 h 4573810"/>
              <a:gd name="connsiteX135" fmla="*/ 9081758 w 12192000"/>
              <a:gd name="connsiteY135" fmla="*/ 4143836 h 4573810"/>
              <a:gd name="connsiteX136" fmla="*/ 9081758 w 12192000"/>
              <a:gd name="connsiteY136" fmla="*/ 3981008 h 4573810"/>
              <a:gd name="connsiteX137" fmla="*/ 8803982 w 12192000"/>
              <a:gd name="connsiteY137" fmla="*/ 3981008 h 4573810"/>
              <a:gd name="connsiteX138" fmla="*/ 8803982 w 12192000"/>
              <a:gd name="connsiteY138" fmla="*/ 4123882 h 4573810"/>
              <a:gd name="connsiteX139" fmla="*/ 8619640 w 12192000"/>
              <a:gd name="connsiteY139" fmla="*/ 4123882 h 4573810"/>
              <a:gd name="connsiteX140" fmla="*/ 8619640 w 12192000"/>
              <a:gd name="connsiteY140" fmla="*/ 4125845 h 4573810"/>
              <a:gd name="connsiteX141" fmla="*/ 8612970 w 12192000"/>
              <a:gd name="connsiteY141" fmla="*/ 4125845 h 4573810"/>
              <a:gd name="connsiteX142" fmla="*/ 8612970 w 12192000"/>
              <a:gd name="connsiteY142" fmla="*/ 3999908 h 4573810"/>
              <a:gd name="connsiteX143" fmla="*/ 8399882 w 12192000"/>
              <a:gd name="connsiteY143" fmla="*/ 3999908 h 4573810"/>
              <a:gd name="connsiteX144" fmla="*/ 8399882 w 12192000"/>
              <a:gd name="connsiteY144" fmla="*/ 3245090 h 4573810"/>
              <a:gd name="connsiteX145" fmla="*/ 7597882 w 12192000"/>
              <a:gd name="connsiteY145" fmla="*/ 3245090 h 4573810"/>
              <a:gd name="connsiteX146" fmla="*/ 7597882 w 12192000"/>
              <a:gd name="connsiteY146" fmla="*/ 3488488 h 4573810"/>
              <a:gd name="connsiteX147" fmla="*/ 7047026 w 12192000"/>
              <a:gd name="connsiteY147" fmla="*/ 3488488 h 4573810"/>
              <a:gd name="connsiteX148" fmla="*/ 7047026 w 12192000"/>
              <a:gd name="connsiteY148" fmla="*/ 4011726 h 4573810"/>
              <a:gd name="connsiteX149" fmla="*/ 5900466 w 12192000"/>
              <a:gd name="connsiteY149" fmla="*/ 4011726 h 4573810"/>
              <a:gd name="connsiteX150" fmla="*/ 5900466 w 12192000"/>
              <a:gd name="connsiteY150" fmla="*/ 3678156 h 4573810"/>
              <a:gd name="connsiteX151" fmla="*/ 5213533 w 12192000"/>
              <a:gd name="connsiteY151" fmla="*/ 3678156 h 4573810"/>
              <a:gd name="connsiteX152" fmla="*/ 5213533 w 12192000"/>
              <a:gd name="connsiteY152" fmla="*/ 4011726 h 4573810"/>
              <a:gd name="connsiteX153" fmla="*/ 4789635 w 12192000"/>
              <a:gd name="connsiteY153" fmla="*/ 4011726 h 4573810"/>
              <a:gd name="connsiteX154" fmla="*/ 4789635 w 12192000"/>
              <a:gd name="connsiteY154" fmla="*/ 4325902 h 4573810"/>
              <a:gd name="connsiteX155" fmla="*/ 4142962 w 12192000"/>
              <a:gd name="connsiteY155" fmla="*/ 4325902 h 4573810"/>
              <a:gd name="connsiteX156" fmla="*/ 4142962 w 12192000"/>
              <a:gd name="connsiteY156" fmla="*/ 4573810 h 4573810"/>
              <a:gd name="connsiteX157" fmla="*/ 3683178 w 12192000"/>
              <a:gd name="connsiteY157" fmla="*/ 4573810 h 4573810"/>
              <a:gd name="connsiteX158" fmla="*/ 3683178 w 12192000"/>
              <a:gd name="connsiteY158" fmla="*/ 4421944 h 4573810"/>
              <a:gd name="connsiteX159" fmla="*/ 3574880 w 12192000"/>
              <a:gd name="connsiteY159" fmla="*/ 4421944 h 4573810"/>
              <a:gd name="connsiteX160" fmla="*/ 3574880 w 12192000"/>
              <a:gd name="connsiteY160" fmla="*/ 3986746 h 4573810"/>
              <a:gd name="connsiteX161" fmla="*/ 3893510 w 12192000"/>
              <a:gd name="connsiteY161" fmla="*/ 3986746 h 4573810"/>
              <a:gd name="connsiteX162" fmla="*/ 3893510 w 12192000"/>
              <a:gd name="connsiteY162" fmla="*/ 3981008 h 4573810"/>
              <a:gd name="connsiteX163" fmla="*/ 4665526 w 12192000"/>
              <a:gd name="connsiteY163" fmla="*/ 3981008 h 4573810"/>
              <a:gd name="connsiteX164" fmla="*/ 4665526 w 12192000"/>
              <a:gd name="connsiteY164" fmla="*/ 3242440 h 4573810"/>
              <a:gd name="connsiteX165" fmla="*/ 3880212 w 12192000"/>
              <a:gd name="connsiteY165" fmla="*/ 3242440 h 4573810"/>
              <a:gd name="connsiteX166" fmla="*/ 3880212 w 12192000"/>
              <a:gd name="connsiteY166" fmla="*/ 3597660 h 4573810"/>
              <a:gd name="connsiteX167" fmla="*/ 3573778 w 12192000"/>
              <a:gd name="connsiteY167" fmla="*/ 3597660 h 4573810"/>
              <a:gd name="connsiteX168" fmla="*/ 3573778 w 12192000"/>
              <a:gd name="connsiteY168" fmla="*/ 3981008 h 4573810"/>
              <a:gd name="connsiteX169" fmla="*/ 3563966 w 12192000"/>
              <a:gd name="connsiteY169" fmla="*/ 3981008 h 4573810"/>
              <a:gd name="connsiteX170" fmla="*/ 3563966 w 12192000"/>
              <a:gd name="connsiteY170" fmla="*/ 3809452 h 4573810"/>
              <a:gd name="connsiteX171" fmla="*/ 3173218 w 12192000"/>
              <a:gd name="connsiteY171" fmla="*/ 3809452 h 4573810"/>
              <a:gd name="connsiteX172" fmla="*/ 3173218 w 12192000"/>
              <a:gd name="connsiteY172" fmla="*/ 3981008 h 4573810"/>
              <a:gd name="connsiteX173" fmla="*/ 1774104 w 12192000"/>
              <a:gd name="connsiteY173" fmla="*/ 3981008 h 4573810"/>
              <a:gd name="connsiteX174" fmla="*/ 1774104 w 12192000"/>
              <a:gd name="connsiteY174" fmla="*/ 3633772 h 4573810"/>
              <a:gd name="connsiteX175" fmla="*/ 1265190 w 12192000"/>
              <a:gd name="connsiteY175" fmla="*/ 3633772 h 4573810"/>
              <a:gd name="connsiteX176" fmla="*/ 1265190 w 12192000"/>
              <a:gd name="connsiteY176" fmla="*/ 3981008 h 4573810"/>
              <a:gd name="connsiteX177" fmla="*/ 1135336 w 12192000"/>
              <a:gd name="connsiteY177" fmla="*/ 3981008 h 4573810"/>
              <a:gd name="connsiteX178" fmla="*/ 1135336 w 12192000"/>
              <a:gd name="connsiteY178" fmla="*/ 3438240 h 4573810"/>
              <a:gd name="connsiteX179" fmla="*/ 759316 w 12192000"/>
              <a:gd name="connsiteY179" fmla="*/ 3438240 h 4573810"/>
              <a:gd name="connsiteX180" fmla="*/ 759316 w 12192000"/>
              <a:gd name="connsiteY180" fmla="*/ 3438242 h 4573810"/>
              <a:gd name="connsiteX181" fmla="*/ 258042 w 12192000"/>
              <a:gd name="connsiteY181" fmla="*/ 3438242 h 4573810"/>
              <a:gd name="connsiteX182" fmla="*/ 258042 w 12192000"/>
              <a:gd name="connsiteY182" fmla="*/ 3804904 h 4573810"/>
              <a:gd name="connsiteX183" fmla="*/ 759316 w 12192000"/>
              <a:gd name="connsiteY183" fmla="*/ 3804904 h 4573810"/>
              <a:gd name="connsiteX184" fmla="*/ 759316 w 12192000"/>
              <a:gd name="connsiteY184" fmla="*/ 4022358 h 4573810"/>
              <a:gd name="connsiteX185" fmla="*/ 760336 w 12192000"/>
              <a:gd name="connsiteY185" fmla="*/ 4022358 h 4573810"/>
              <a:gd name="connsiteX186" fmla="*/ 760336 w 12192000"/>
              <a:gd name="connsiteY186" fmla="*/ 4421944 h 4573810"/>
              <a:gd name="connsiteX187" fmla="*/ 759314 w 12192000"/>
              <a:gd name="connsiteY187" fmla="*/ 4421944 h 4573810"/>
              <a:gd name="connsiteX188" fmla="*/ 759314 w 12192000"/>
              <a:gd name="connsiteY188" fmla="*/ 4296686 h 4573810"/>
              <a:gd name="connsiteX189" fmla="*/ 235672 w 12192000"/>
              <a:gd name="connsiteY189" fmla="*/ 4296686 h 4573810"/>
              <a:gd name="connsiteX190" fmla="*/ 235672 w 12192000"/>
              <a:gd name="connsiteY190" fmla="*/ 4022358 h 4573810"/>
              <a:gd name="connsiteX191" fmla="*/ 147824 w 12192000"/>
              <a:gd name="connsiteY191" fmla="*/ 4022358 h 4573810"/>
              <a:gd name="connsiteX192" fmla="*/ 147824 w 12192000"/>
              <a:gd name="connsiteY192" fmla="*/ 3629850 h 4573810"/>
              <a:gd name="connsiteX193" fmla="*/ 0 w 12192000"/>
              <a:gd name="connsiteY193" fmla="*/ 3629850 h 4573810"/>
              <a:gd name="connsiteX194" fmla="*/ 0 w 12192000"/>
              <a:gd name="connsiteY194" fmla="*/ 3474004 h 4573810"/>
              <a:gd name="connsiteX195" fmla="*/ 147824 w 12192000"/>
              <a:gd name="connsiteY195" fmla="*/ 3474004 h 4573810"/>
              <a:gd name="connsiteX196" fmla="*/ 147824 w 12192000"/>
              <a:gd name="connsiteY196" fmla="*/ 3220694 h 4573810"/>
              <a:gd name="connsiteX197" fmla="*/ 0 w 12192000"/>
              <a:gd name="connsiteY197" fmla="*/ 3220694 h 457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2192000" h="4573810">
                <a:moveTo>
                  <a:pt x="2386972" y="3590586"/>
                </a:moveTo>
                <a:lnTo>
                  <a:pt x="2386972" y="3819860"/>
                </a:lnTo>
                <a:lnTo>
                  <a:pt x="2616246" y="3819860"/>
                </a:lnTo>
                <a:lnTo>
                  <a:pt x="2616246" y="3590586"/>
                </a:lnTo>
                <a:close/>
                <a:moveTo>
                  <a:pt x="2004930" y="3582494"/>
                </a:moveTo>
                <a:lnTo>
                  <a:pt x="2004930" y="3773506"/>
                </a:lnTo>
                <a:lnTo>
                  <a:pt x="2195942" y="3773506"/>
                </a:lnTo>
                <a:lnTo>
                  <a:pt x="2195942" y="3582494"/>
                </a:lnTo>
                <a:close/>
                <a:moveTo>
                  <a:pt x="2776652" y="3502960"/>
                </a:moveTo>
                <a:lnTo>
                  <a:pt x="2776652" y="3969530"/>
                </a:lnTo>
                <a:lnTo>
                  <a:pt x="3167400" y="3969530"/>
                </a:lnTo>
                <a:lnTo>
                  <a:pt x="3167400" y="3502960"/>
                </a:lnTo>
                <a:close/>
                <a:moveTo>
                  <a:pt x="11286748" y="3495976"/>
                </a:moveTo>
                <a:lnTo>
                  <a:pt x="11286748" y="3818688"/>
                </a:lnTo>
                <a:lnTo>
                  <a:pt x="11609460" y="3818688"/>
                </a:lnTo>
                <a:lnTo>
                  <a:pt x="11609460" y="3495976"/>
                </a:lnTo>
                <a:close/>
                <a:moveTo>
                  <a:pt x="8430666" y="3313952"/>
                </a:moveTo>
                <a:lnTo>
                  <a:pt x="8430666" y="3678000"/>
                </a:lnTo>
                <a:lnTo>
                  <a:pt x="8794714" y="3678000"/>
                </a:lnTo>
                <a:lnTo>
                  <a:pt x="8794714" y="3313952"/>
                </a:lnTo>
                <a:close/>
                <a:moveTo>
                  <a:pt x="1295980" y="3290038"/>
                </a:moveTo>
                <a:lnTo>
                  <a:pt x="1295980" y="3481050"/>
                </a:lnTo>
                <a:lnTo>
                  <a:pt x="1486992" y="3481050"/>
                </a:lnTo>
                <a:lnTo>
                  <a:pt x="1486992" y="3290038"/>
                </a:lnTo>
                <a:close/>
                <a:moveTo>
                  <a:pt x="10566702" y="3267874"/>
                </a:moveTo>
                <a:lnTo>
                  <a:pt x="10566702" y="3590586"/>
                </a:lnTo>
                <a:lnTo>
                  <a:pt x="10889414" y="3590586"/>
                </a:lnTo>
                <a:lnTo>
                  <a:pt x="10889414" y="3267874"/>
                </a:lnTo>
                <a:close/>
                <a:moveTo>
                  <a:pt x="9037142" y="3233614"/>
                </a:moveTo>
                <a:lnTo>
                  <a:pt x="9037142" y="3728486"/>
                </a:lnTo>
                <a:lnTo>
                  <a:pt x="9532014" y="3728486"/>
                </a:lnTo>
                <a:lnTo>
                  <a:pt x="9532014" y="3233614"/>
                </a:lnTo>
                <a:close/>
                <a:moveTo>
                  <a:pt x="5658626" y="3140454"/>
                </a:moveTo>
                <a:lnTo>
                  <a:pt x="5658626" y="3597662"/>
                </a:lnTo>
                <a:lnTo>
                  <a:pt x="6115834" y="3597662"/>
                </a:lnTo>
                <a:lnTo>
                  <a:pt x="6115834" y="3140454"/>
                </a:lnTo>
                <a:close/>
                <a:moveTo>
                  <a:pt x="5038380" y="3121620"/>
                </a:moveTo>
                <a:lnTo>
                  <a:pt x="5038380" y="3486332"/>
                </a:lnTo>
                <a:lnTo>
                  <a:pt x="5403092" y="3486332"/>
                </a:lnTo>
                <a:lnTo>
                  <a:pt x="5403092" y="3121620"/>
                </a:lnTo>
                <a:close/>
                <a:moveTo>
                  <a:pt x="543622" y="3049438"/>
                </a:moveTo>
                <a:lnTo>
                  <a:pt x="543622" y="3240450"/>
                </a:lnTo>
                <a:lnTo>
                  <a:pt x="734634" y="3240450"/>
                </a:lnTo>
                <a:lnTo>
                  <a:pt x="734634" y="3049438"/>
                </a:lnTo>
                <a:close/>
                <a:moveTo>
                  <a:pt x="2206794" y="3049116"/>
                </a:moveTo>
                <a:lnTo>
                  <a:pt x="2206794" y="3348250"/>
                </a:lnTo>
                <a:lnTo>
                  <a:pt x="2505928" y="3348250"/>
                </a:lnTo>
                <a:lnTo>
                  <a:pt x="2505928" y="3049116"/>
                </a:lnTo>
                <a:close/>
                <a:moveTo>
                  <a:pt x="6306844" y="3029122"/>
                </a:moveTo>
                <a:lnTo>
                  <a:pt x="6306844" y="3745004"/>
                </a:lnTo>
                <a:lnTo>
                  <a:pt x="7022726" y="3745004"/>
                </a:lnTo>
                <a:lnTo>
                  <a:pt x="7022726" y="3029122"/>
                </a:lnTo>
                <a:close/>
                <a:moveTo>
                  <a:pt x="2919474" y="2967944"/>
                </a:moveTo>
                <a:lnTo>
                  <a:pt x="2919474" y="3267078"/>
                </a:lnTo>
                <a:lnTo>
                  <a:pt x="3218608" y="3267078"/>
                </a:lnTo>
                <a:lnTo>
                  <a:pt x="3218608" y="2967944"/>
                </a:lnTo>
                <a:close/>
                <a:moveTo>
                  <a:pt x="8301864" y="2963090"/>
                </a:moveTo>
                <a:lnTo>
                  <a:pt x="8301864" y="3220694"/>
                </a:lnTo>
                <a:lnTo>
                  <a:pt x="8559468" y="3220694"/>
                </a:lnTo>
                <a:lnTo>
                  <a:pt x="8559468" y="2963090"/>
                </a:lnTo>
                <a:close/>
                <a:moveTo>
                  <a:pt x="1605022" y="2963090"/>
                </a:moveTo>
                <a:lnTo>
                  <a:pt x="1605022" y="3361300"/>
                </a:lnTo>
                <a:lnTo>
                  <a:pt x="2003232" y="3361300"/>
                </a:lnTo>
                <a:lnTo>
                  <a:pt x="2003232" y="2963090"/>
                </a:lnTo>
                <a:close/>
                <a:moveTo>
                  <a:pt x="219548" y="2949442"/>
                </a:moveTo>
                <a:lnTo>
                  <a:pt x="219548" y="3140454"/>
                </a:lnTo>
                <a:lnTo>
                  <a:pt x="410560" y="3140454"/>
                </a:lnTo>
                <a:lnTo>
                  <a:pt x="410560" y="2949442"/>
                </a:lnTo>
                <a:close/>
                <a:moveTo>
                  <a:pt x="9612310" y="2867394"/>
                </a:moveTo>
                <a:lnTo>
                  <a:pt x="9612310" y="3329942"/>
                </a:lnTo>
                <a:lnTo>
                  <a:pt x="10074858" y="3329942"/>
                </a:lnTo>
                <a:lnTo>
                  <a:pt x="10074858" y="2867394"/>
                </a:lnTo>
                <a:close/>
                <a:moveTo>
                  <a:pt x="7325978" y="2812820"/>
                </a:moveTo>
                <a:lnTo>
                  <a:pt x="7325978" y="3084736"/>
                </a:lnTo>
                <a:lnTo>
                  <a:pt x="7597894" y="3084736"/>
                </a:lnTo>
                <a:lnTo>
                  <a:pt x="7597894" y="2812820"/>
                </a:lnTo>
                <a:close/>
                <a:moveTo>
                  <a:pt x="3963832" y="2777706"/>
                </a:moveTo>
                <a:lnTo>
                  <a:pt x="3963832" y="2948778"/>
                </a:lnTo>
                <a:lnTo>
                  <a:pt x="4134904" y="2948778"/>
                </a:lnTo>
                <a:lnTo>
                  <a:pt x="4134904" y="2777706"/>
                </a:lnTo>
                <a:close/>
                <a:moveTo>
                  <a:pt x="2460368" y="2777706"/>
                </a:moveTo>
                <a:lnTo>
                  <a:pt x="2460368" y="2955154"/>
                </a:lnTo>
                <a:lnTo>
                  <a:pt x="2637816" y="2955154"/>
                </a:lnTo>
                <a:lnTo>
                  <a:pt x="2637816" y="2777706"/>
                </a:lnTo>
                <a:close/>
                <a:moveTo>
                  <a:pt x="1183352" y="2688274"/>
                </a:moveTo>
                <a:lnTo>
                  <a:pt x="1183352" y="3051022"/>
                </a:lnTo>
                <a:lnTo>
                  <a:pt x="1546100" y="3051022"/>
                </a:lnTo>
                <a:lnTo>
                  <a:pt x="1546100" y="2688274"/>
                </a:lnTo>
                <a:close/>
                <a:moveTo>
                  <a:pt x="5403092" y="2280330"/>
                </a:moveTo>
                <a:lnTo>
                  <a:pt x="5403092" y="2777706"/>
                </a:lnTo>
                <a:lnTo>
                  <a:pt x="5900468" y="2777706"/>
                </a:lnTo>
                <a:lnTo>
                  <a:pt x="5900468" y="2280330"/>
                </a:lnTo>
                <a:close/>
                <a:moveTo>
                  <a:pt x="6584380" y="2164306"/>
                </a:moveTo>
                <a:lnTo>
                  <a:pt x="6584380" y="2661682"/>
                </a:lnTo>
                <a:lnTo>
                  <a:pt x="7081756" y="2661682"/>
                </a:lnTo>
                <a:lnTo>
                  <a:pt x="7081756" y="2164306"/>
                </a:lnTo>
                <a:close/>
                <a:moveTo>
                  <a:pt x="4428742" y="2164306"/>
                </a:moveTo>
                <a:lnTo>
                  <a:pt x="4428742" y="2777706"/>
                </a:lnTo>
                <a:lnTo>
                  <a:pt x="5042142" y="2777706"/>
                </a:lnTo>
                <a:lnTo>
                  <a:pt x="5042142" y="2164306"/>
                </a:lnTo>
                <a:close/>
                <a:moveTo>
                  <a:pt x="5838397" y="1906702"/>
                </a:moveTo>
                <a:lnTo>
                  <a:pt x="5838397" y="2164306"/>
                </a:lnTo>
                <a:lnTo>
                  <a:pt x="6096001" y="2164306"/>
                </a:lnTo>
                <a:lnTo>
                  <a:pt x="6096001" y="1906702"/>
                </a:lnTo>
                <a:close/>
                <a:moveTo>
                  <a:pt x="3681506" y="1666930"/>
                </a:moveTo>
                <a:lnTo>
                  <a:pt x="3681506" y="2280330"/>
                </a:lnTo>
                <a:lnTo>
                  <a:pt x="4294906" y="2280330"/>
                </a:lnTo>
                <a:lnTo>
                  <a:pt x="4294906" y="1666930"/>
                </a:lnTo>
                <a:close/>
                <a:moveTo>
                  <a:pt x="0" y="0"/>
                </a:moveTo>
                <a:lnTo>
                  <a:pt x="12192000" y="0"/>
                </a:lnTo>
                <a:lnTo>
                  <a:pt x="12192000" y="2963090"/>
                </a:lnTo>
                <a:lnTo>
                  <a:pt x="11846846" y="2963090"/>
                </a:lnTo>
                <a:lnTo>
                  <a:pt x="11846846" y="3396176"/>
                </a:lnTo>
                <a:lnTo>
                  <a:pt x="12192000" y="3396176"/>
                </a:lnTo>
                <a:lnTo>
                  <a:pt x="12192000" y="3699648"/>
                </a:lnTo>
                <a:lnTo>
                  <a:pt x="11909436" y="3699648"/>
                </a:lnTo>
                <a:lnTo>
                  <a:pt x="11909436" y="4122592"/>
                </a:lnTo>
                <a:lnTo>
                  <a:pt x="12192000" y="4122592"/>
                </a:lnTo>
                <a:lnTo>
                  <a:pt x="12192000" y="4517192"/>
                </a:lnTo>
                <a:lnTo>
                  <a:pt x="11791028" y="4517192"/>
                </a:lnTo>
                <a:lnTo>
                  <a:pt x="11791028" y="4042736"/>
                </a:lnTo>
                <a:lnTo>
                  <a:pt x="11339254" y="4042736"/>
                </a:lnTo>
                <a:lnTo>
                  <a:pt x="11339254" y="4517192"/>
                </a:lnTo>
                <a:lnTo>
                  <a:pt x="11198900" y="4517192"/>
                </a:lnTo>
                <a:lnTo>
                  <a:pt x="11198900" y="3809452"/>
                </a:lnTo>
                <a:lnTo>
                  <a:pt x="10074858" y="3809452"/>
                </a:lnTo>
                <a:lnTo>
                  <a:pt x="10074858" y="4550854"/>
                </a:lnTo>
                <a:lnTo>
                  <a:pt x="10076548" y="4550854"/>
                </a:lnTo>
                <a:lnTo>
                  <a:pt x="10076548" y="4572346"/>
                </a:lnTo>
                <a:lnTo>
                  <a:pt x="9936010" y="4572346"/>
                </a:lnTo>
                <a:lnTo>
                  <a:pt x="9936010" y="4022360"/>
                </a:lnTo>
                <a:lnTo>
                  <a:pt x="9323504" y="4022360"/>
                </a:lnTo>
                <a:lnTo>
                  <a:pt x="9323504" y="4573810"/>
                </a:lnTo>
                <a:lnTo>
                  <a:pt x="9283356" y="4573810"/>
                </a:lnTo>
                <a:lnTo>
                  <a:pt x="9283356" y="4143836"/>
                </a:lnTo>
                <a:lnTo>
                  <a:pt x="9081758" y="4143836"/>
                </a:lnTo>
                <a:lnTo>
                  <a:pt x="9081758" y="3981008"/>
                </a:lnTo>
                <a:lnTo>
                  <a:pt x="8803982" y="3981008"/>
                </a:lnTo>
                <a:lnTo>
                  <a:pt x="8803982" y="4123882"/>
                </a:lnTo>
                <a:lnTo>
                  <a:pt x="8619640" y="4123882"/>
                </a:lnTo>
                <a:lnTo>
                  <a:pt x="8619640" y="4125845"/>
                </a:lnTo>
                <a:lnTo>
                  <a:pt x="8612970" y="4125845"/>
                </a:lnTo>
                <a:lnTo>
                  <a:pt x="8612970" y="3999908"/>
                </a:lnTo>
                <a:lnTo>
                  <a:pt x="8399882" y="3999908"/>
                </a:lnTo>
                <a:lnTo>
                  <a:pt x="8399882" y="3245090"/>
                </a:lnTo>
                <a:lnTo>
                  <a:pt x="7597882" y="3245090"/>
                </a:lnTo>
                <a:lnTo>
                  <a:pt x="7597882" y="3488488"/>
                </a:lnTo>
                <a:lnTo>
                  <a:pt x="7047026" y="3488488"/>
                </a:lnTo>
                <a:lnTo>
                  <a:pt x="7047026" y="4011726"/>
                </a:lnTo>
                <a:lnTo>
                  <a:pt x="5900466" y="4011726"/>
                </a:lnTo>
                <a:lnTo>
                  <a:pt x="5900466" y="3678156"/>
                </a:lnTo>
                <a:lnTo>
                  <a:pt x="5213533" y="3678156"/>
                </a:lnTo>
                <a:lnTo>
                  <a:pt x="5213533" y="4011726"/>
                </a:lnTo>
                <a:lnTo>
                  <a:pt x="4789635" y="4011726"/>
                </a:lnTo>
                <a:lnTo>
                  <a:pt x="4789635" y="4325902"/>
                </a:lnTo>
                <a:lnTo>
                  <a:pt x="4142962" y="4325902"/>
                </a:lnTo>
                <a:lnTo>
                  <a:pt x="4142962" y="4573810"/>
                </a:lnTo>
                <a:lnTo>
                  <a:pt x="3683178" y="4573810"/>
                </a:lnTo>
                <a:lnTo>
                  <a:pt x="3683178" y="4421944"/>
                </a:lnTo>
                <a:lnTo>
                  <a:pt x="3574880" y="4421944"/>
                </a:lnTo>
                <a:lnTo>
                  <a:pt x="3574880" y="3986746"/>
                </a:lnTo>
                <a:lnTo>
                  <a:pt x="3893510" y="3986746"/>
                </a:lnTo>
                <a:lnTo>
                  <a:pt x="3893510" y="3981008"/>
                </a:lnTo>
                <a:lnTo>
                  <a:pt x="4665526" y="3981008"/>
                </a:lnTo>
                <a:lnTo>
                  <a:pt x="4665526" y="3242440"/>
                </a:lnTo>
                <a:lnTo>
                  <a:pt x="3880212" y="3242440"/>
                </a:lnTo>
                <a:lnTo>
                  <a:pt x="3880212" y="3597660"/>
                </a:lnTo>
                <a:lnTo>
                  <a:pt x="3573778" y="3597660"/>
                </a:lnTo>
                <a:lnTo>
                  <a:pt x="3573778" y="3981008"/>
                </a:lnTo>
                <a:lnTo>
                  <a:pt x="3563966" y="3981008"/>
                </a:lnTo>
                <a:lnTo>
                  <a:pt x="3563966" y="3809452"/>
                </a:lnTo>
                <a:lnTo>
                  <a:pt x="3173218" y="3809452"/>
                </a:lnTo>
                <a:lnTo>
                  <a:pt x="3173218" y="3981008"/>
                </a:lnTo>
                <a:lnTo>
                  <a:pt x="1774104" y="3981008"/>
                </a:lnTo>
                <a:lnTo>
                  <a:pt x="1774104" y="3633772"/>
                </a:lnTo>
                <a:lnTo>
                  <a:pt x="1265190" y="3633772"/>
                </a:lnTo>
                <a:lnTo>
                  <a:pt x="1265190" y="3981008"/>
                </a:lnTo>
                <a:lnTo>
                  <a:pt x="1135336" y="3981008"/>
                </a:lnTo>
                <a:lnTo>
                  <a:pt x="1135336" y="3438240"/>
                </a:lnTo>
                <a:lnTo>
                  <a:pt x="759316" y="3438240"/>
                </a:lnTo>
                <a:lnTo>
                  <a:pt x="759316" y="3438242"/>
                </a:lnTo>
                <a:lnTo>
                  <a:pt x="258042" y="3438242"/>
                </a:lnTo>
                <a:lnTo>
                  <a:pt x="258042" y="3804904"/>
                </a:lnTo>
                <a:lnTo>
                  <a:pt x="759316" y="3804904"/>
                </a:lnTo>
                <a:lnTo>
                  <a:pt x="759316" y="4022358"/>
                </a:lnTo>
                <a:lnTo>
                  <a:pt x="760336" y="4022358"/>
                </a:lnTo>
                <a:lnTo>
                  <a:pt x="760336" y="4421944"/>
                </a:lnTo>
                <a:lnTo>
                  <a:pt x="759314" y="4421944"/>
                </a:lnTo>
                <a:lnTo>
                  <a:pt x="759314" y="4296686"/>
                </a:lnTo>
                <a:lnTo>
                  <a:pt x="235672" y="4296686"/>
                </a:lnTo>
                <a:lnTo>
                  <a:pt x="235672" y="4022358"/>
                </a:lnTo>
                <a:lnTo>
                  <a:pt x="147824" y="4022358"/>
                </a:lnTo>
                <a:lnTo>
                  <a:pt x="147824" y="3629850"/>
                </a:lnTo>
                <a:lnTo>
                  <a:pt x="0" y="3629850"/>
                </a:lnTo>
                <a:lnTo>
                  <a:pt x="0" y="3474004"/>
                </a:lnTo>
                <a:lnTo>
                  <a:pt x="147824" y="3474004"/>
                </a:lnTo>
                <a:lnTo>
                  <a:pt x="147824" y="3220694"/>
                </a:lnTo>
                <a:lnTo>
                  <a:pt x="0" y="3220694"/>
                </a:ln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9F8E0A58-CFFA-AB40-A254-503FA6C49E63}"/>
              </a:ext>
            </a:extLst>
          </p:cNvPr>
          <p:cNvSpPr>
            <a:spLocks noGrp="1"/>
          </p:cNvSpPr>
          <p:nvPr>
            <p:ph type="sldNum" sz="quarter" idx="14"/>
          </p:nvPr>
        </p:nvSpPr>
        <p:spPr/>
        <p:txBody>
          <a:bodyPr/>
          <a:lstStyle>
            <a:lvl1pPr>
              <a:defRPr/>
            </a:lvl1pPr>
          </a:lstStyle>
          <a:p>
            <a:pPr>
              <a:defRPr/>
            </a:pPr>
            <a:fld id="{BC13AE19-819E-C942-98B1-7FE950BC82FE}" type="slidenum">
              <a:rPr lang="en-US"/>
              <a:pPr>
                <a:defRPr/>
              </a:pPr>
              <a:t>‹#›</a:t>
            </a:fld>
            <a:endParaRPr lang="en-US" dirty="0"/>
          </a:p>
        </p:txBody>
      </p:sp>
      <p:sp>
        <p:nvSpPr>
          <p:cNvPr id="4" name="Date Placeholder 3">
            <a:extLst>
              <a:ext uri="{FF2B5EF4-FFF2-40B4-BE49-F238E27FC236}">
                <a16:creationId xmlns:a16="http://schemas.microsoft.com/office/drawing/2014/main" id="{07326B82-2455-F246-BD3C-CEA84FF06102}"/>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8A84B20-29E0-469D-B7BF-273AF13F6C93}" type="datetime1">
              <a:rPr lang="en-US" smtClean="0"/>
              <a:t>6/3/2020</a:t>
            </a:fld>
            <a:endParaRPr lang="en-US" dirty="0"/>
          </a:p>
        </p:txBody>
      </p:sp>
      <p:sp>
        <p:nvSpPr>
          <p:cNvPr id="5" name="Footer Placeholder 4">
            <a:extLst>
              <a:ext uri="{FF2B5EF4-FFF2-40B4-BE49-F238E27FC236}">
                <a16:creationId xmlns:a16="http://schemas.microsoft.com/office/drawing/2014/main" id="{FAF51BD8-5548-0949-910E-B97D2C087CE5}"/>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75078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466496" y="0"/>
            <a:ext cx="11725503" cy="6858000"/>
          </a:xfrm>
          <a:prstGeom prst="rect">
            <a:avLst/>
          </a:prstGeom>
          <a:solidFill>
            <a:schemeClr val="bg1">
              <a:lumMod val="85000"/>
            </a:schemeClr>
          </a:solidFill>
        </p:spPr>
        <p:txBody>
          <a:bodyPr anchor="ctr"/>
          <a:lstStyle>
            <a:lvl1pPr algn="ct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BDC9AFCD-FCF1-C646-BC15-24BF8CC4DA7F}"/>
              </a:ext>
            </a:extLst>
          </p:cNvPr>
          <p:cNvSpPr>
            <a:spLocks noGrp="1"/>
          </p:cNvSpPr>
          <p:nvPr>
            <p:ph type="sldNum" sz="quarter" idx="14"/>
          </p:nvPr>
        </p:nvSpPr>
        <p:spPr/>
        <p:txBody>
          <a:bodyPr/>
          <a:lstStyle>
            <a:lvl1pPr>
              <a:defRPr/>
            </a:lvl1pPr>
          </a:lstStyle>
          <a:p>
            <a:pPr>
              <a:defRPr/>
            </a:pPr>
            <a:fld id="{9CE33D69-3CC9-B445-9B8D-D7B92F6D484E}" type="slidenum">
              <a:rPr lang="en-US"/>
              <a:pPr>
                <a:defRPr/>
              </a:pPr>
              <a:t>‹#›</a:t>
            </a:fld>
            <a:endParaRPr lang="en-US" dirty="0"/>
          </a:p>
        </p:txBody>
      </p:sp>
      <p:sp>
        <p:nvSpPr>
          <p:cNvPr id="4" name="Date Placeholder 3">
            <a:extLst>
              <a:ext uri="{FF2B5EF4-FFF2-40B4-BE49-F238E27FC236}">
                <a16:creationId xmlns:a16="http://schemas.microsoft.com/office/drawing/2014/main" id="{6736D6DF-C7F6-B147-8F61-0B3A9A3147BB}"/>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DF8CE3D4-FF57-4CAF-88F7-3E0E50269389}" type="datetime1">
              <a:rPr lang="en-US" smtClean="0"/>
              <a:t>6/3/2020</a:t>
            </a:fld>
            <a:endParaRPr lang="en-US" dirty="0"/>
          </a:p>
        </p:txBody>
      </p:sp>
      <p:sp>
        <p:nvSpPr>
          <p:cNvPr id="5" name="Footer Placeholder 4">
            <a:extLst>
              <a:ext uri="{FF2B5EF4-FFF2-40B4-BE49-F238E27FC236}">
                <a16:creationId xmlns:a16="http://schemas.microsoft.com/office/drawing/2014/main" id="{B5FAAE79-C835-A347-B45D-B40A28E2EBCD}"/>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98820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Blank">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5441883" y="1466774"/>
            <a:ext cx="1765433" cy="1765433"/>
          </a:xfrm>
          <a:custGeom>
            <a:avLst/>
            <a:gdLst>
              <a:gd name="connsiteX0" fmla="*/ 882717 w 1765433"/>
              <a:gd name="connsiteY0" fmla="*/ 0 h 1765433"/>
              <a:gd name="connsiteX1" fmla="*/ 1765433 w 1765433"/>
              <a:gd name="connsiteY1" fmla="*/ 882717 h 1765433"/>
              <a:gd name="connsiteX2" fmla="*/ 882717 w 1765433"/>
              <a:gd name="connsiteY2" fmla="*/ 1765433 h 1765433"/>
              <a:gd name="connsiteX3" fmla="*/ 0 w 1765433"/>
              <a:gd name="connsiteY3" fmla="*/ 882717 h 1765433"/>
              <a:gd name="connsiteX4" fmla="*/ 882717 w 1765433"/>
              <a:gd name="connsiteY4" fmla="*/ 0 h 17654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5433" h="1765433">
                <a:moveTo>
                  <a:pt x="882717" y="0"/>
                </a:moveTo>
                <a:cubicBezTo>
                  <a:pt x="1370227" y="0"/>
                  <a:pt x="1765433" y="395206"/>
                  <a:pt x="1765433" y="882717"/>
                </a:cubicBezTo>
                <a:cubicBezTo>
                  <a:pt x="1765433" y="1370227"/>
                  <a:pt x="1370227" y="1765433"/>
                  <a:pt x="882717" y="1765433"/>
                </a:cubicBezTo>
                <a:cubicBezTo>
                  <a:pt x="395206" y="1765433"/>
                  <a:pt x="0" y="1370227"/>
                  <a:pt x="0" y="882717"/>
                </a:cubicBezTo>
                <a:cubicBezTo>
                  <a:pt x="0" y="395206"/>
                  <a:pt x="395206" y="0"/>
                  <a:pt x="882717" y="0"/>
                </a:cubicBezTo>
                <a:close/>
              </a:path>
            </a:pathLst>
          </a:custGeom>
          <a:solidFill>
            <a:schemeClr val="bg1">
              <a:lumMod val="95000"/>
            </a:schemeClr>
          </a:solidFill>
        </p:spPr>
        <p:txBody>
          <a:bodyPr wrap="square" anchor="ctr">
            <a:noAutofit/>
          </a:bodyPr>
          <a:lstStyle>
            <a:lvl1pPr algn="ct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32D5FDAC-378D-6A40-B741-D1FF195355D6}"/>
              </a:ext>
            </a:extLst>
          </p:cNvPr>
          <p:cNvSpPr>
            <a:spLocks noGrp="1"/>
          </p:cNvSpPr>
          <p:nvPr>
            <p:ph type="sldNum" sz="quarter" idx="14"/>
          </p:nvPr>
        </p:nvSpPr>
        <p:spPr/>
        <p:txBody>
          <a:bodyPr/>
          <a:lstStyle>
            <a:lvl1pPr>
              <a:defRPr/>
            </a:lvl1pPr>
          </a:lstStyle>
          <a:p>
            <a:pPr>
              <a:defRPr/>
            </a:pPr>
            <a:fld id="{94EF6E21-2A93-E046-A1B5-A2296ACB2AE9}" type="slidenum">
              <a:rPr lang="en-US"/>
              <a:pPr>
                <a:defRPr/>
              </a:pPr>
              <a:t>‹#›</a:t>
            </a:fld>
            <a:endParaRPr lang="en-US" dirty="0"/>
          </a:p>
        </p:txBody>
      </p:sp>
      <p:sp>
        <p:nvSpPr>
          <p:cNvPr id="4" name="Date Placeholder 3">
            <a:extLst>
              <a:ext uri="{FF2B5EF4-FFF2-40B4-BE49-F238E27FC236}">
                <a16:creationId xmlns:a16="http://schemas.microsoft.com/office/drawing/2014/main" id="{8C001973-1022-AD4E-A206-71360D4841A1}"/>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B8389265-9A2F-496C-ABEA-31FFBAAD63BC}" type="datetime1">
              <a:rPr lang="en-US" smtClean="0"/>
              <a:t>6/3/2020</a:t>
            </a:fld>
            <a:endParaRPr lang="en-US" dirty="0"/>
          </a:p>
        </p:txBody>
      </p:sp>
      <p:sp>
        <p:nvSpPr>
          <p:cNvPr id="5" name="Footer Placeholder 4">
            <a:extLst>
              <a:ext uri="{FF2B5EF4-FFF2-40B4-BE49-F238E27FC236}">
                <a16:creationId xmlns:a16="http://schemas.microsoft.com/office/drawing/2014/main" id="{B08FA4F9-DFB7-6149-BFFC-35C8A1010CCA}"/>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867440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7_Blank">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7175482" y="346246"/>
            <a:ext cx="5016518" cy="6179222"/>
          </a:xfrm>
          <a:custGeom>
            <a:avLst/>
            <a:gdLst>
              <a:gd name="connsiteX0" fmla="*/ 4179142 w 5016518"/>
              <a:gd name="connsiteY0" fmla="*/ 2170214 h 6179222"/>
              <a:gd name="connsiteX1" fmla="*/ 4856652 w 5016518"/>
              <a:gd name="connsiteY1" fmla="*/ 2334588 h 6179222"/>
              <a:gd name="connsiteX2" fmla="*/ 5016518 w 5016518"/>
              <a:gd name="connsiteY2" fmla="*/ 2408402 h 6179222"/>
              <a:gd name="connsiteX3" fmla="*/ 5016518 w 5016518"/>
              <a:gd name="connsiteY3" fmla="*/ 3787674 h 6179222"/>
              <a:gd name="connsiteX4" fmla="*/ 4880372 w 5016518"/>
              <a:gd name="connsiteY4" fmla="*/ 3852030 h 6179222"/>
              <a:gd name="connsiteX5" fmla="*/ 4179142 w 5016518"/>
              <a:gd name="connsiteY5" fmla="*/ 4009581 h 6179222"/>
              <a:gd name="connsiteX6" fmla="*/ 3131970 w 5016518"/>
              <a:gd name="connsiteY6" fmla="*/ 3089898 h 6179222"/>
              <a:gd name="connsiteX7" fmla="*/ 4179142 w 5016518"/>
              <a:gd name="connsiteY7" fmla="*/ 2170214 h 6179222"/>
              <a:gd name="connsiteX8" fmla="*/ 3517918 w 5016518"/>
              <a:gd name="connsiteY8" fmla="*/ 0 h 6179222"/>
              <a:gd name="connsiteX9" fmla="*/ 4887244 w 5016518"/>
              <a:gd name="connsiteY9" fmla="*/ 242797 h 6179222"/>
              <a:gd name="connsiteX10" fmla="*/ 5016518 w 5016518"/>
              <a:gd name="connsiteY10" fmla="*/ 297490 h 6179222"/>
              <a:gd name="connsiteX11" fmla="*/ 5016518 w 5016518"/>
              <a:gd name="connsiteY11" fmla="*/ 1880746 h 6179222"/>
              <a:gd name="connsiteX12" fmla="*/ 4964718 w 5016518"/>
              <a:gd name="connsiteY12" fmla="*/ 1850212 h 6179222"/>
              <a:gd name="connsiteX13" fmla="*/ 3725709 w 5016518"/>
              <a:gd name="connsiteY13" fmla="*/ 1530724 h 6179222"/>
              <a:gd name="connsiteX14" fmla="*/ 1726147 w 5016518"/>
              <a:gd name="connsiteY14" fmla="*/ 3089611 h 6179222"/>
              <a:gd name="connsiteX15" fmla="*/ 3725709 w 5016518"/>
              <a:gd name="connsiteY15" fmla="*/ 4648498 h 6179222"/>
              <a:gd name="connsiteX16" fmla="*/ 4925987 w 5016518"/>
              <a:gd name="connsiteY16" fmla="*/ 4304802 h 6179222"/>
              <a:gd name="connsiteX17" fmla="*/ 5016518 w 5016518"/>
              <a:gd name="connsiteY17" fmla="*/ 4253007 h 6179222"/>
              <a:gd name="connsiteX18" fmla="*/ 5016518 w 5016518"/>
              <a:gd name="connsiteY18" fmla="*/ 5881732 h 6179222"/>
              <a:gd name="connsiteX19" fmla="*/ 4887244 w 5016518"/>
              <a:gd name="connsiteY19" fmla="*/ 5936425 h 6179222"/>
              <a:gd name="connsiteX20" fmla="*/ 3517918 w 5016518"/>
              <a:gd name="connsiteY20" fmla="*/ 6179222 h 6179222"/>
              <a:gd name="connsiteX21" fmla="*/ 18 w 5016518"/>
              <a:gd name="connsiteY21" fmla="*/ 3089611 h 6179222"/>
              <a:gd name="connsiteX22" fmla="*/ 3517918 w 5016518"/>
              <a:gd name="connsiteY22" fmla="*/ 0 h 617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016518" h="6179222">
                <a:moveTo>
                  <a:pt x="4179142" y="2170214"/>
                </a:moveTo>
                <a:cubicBezTo>
                  <a:pt x="4357837" y="2176449"/>
                  <a:pt x="4610556" y="2235910"/>
                  <a:pt x="4856652" y="2334588"/>
                </a:cubicBezTo>
                <a:lnTo>
                  <a:pt x="5016518" y="2408402"/>
                </a:lnTo>
                <a:lnTo>
                  <a:pt x="5016518" y="3787674"/>
                </a:lnTo>
                <a:lnTo>
                  <a:pt x="4880372" y="3852030"/>
                </a:lnTo>
                <a:cubicBezTo>
                  <a:pt x="4635858" y="3951162"/>
                  <a:pt x="4378078" y="4009169"/>
                  <a:pt x="4179142" y="4009581"/>
                </a:cubicBezTo>
                <a:cubicBezTo>
                  <a:pt x="3574432" y="4010835"/>
                  <a:pt x="3133678" y="3641751"/>
                  <a:pt x="3131970" y="3089898"/>
                </a:cubicBezTo>
                <a:cubicBezTo>
                  <a:pt x="3130139" y="2497793"/>
                  <a:pt x="3702624" y="2153589"/>
                  <a:pt x="4179142" y="2170214"/>
                </a:cubicBezTo>
                <a:close/>
                <a:moveTo>
                  <a:pt x="3517918" y="0"/>
                </a:moveTo>
                <a:cubicBezTo>
                  <a:pt x="4003639" y="0"/>
                  <a:pt x="4466368" y="86454"/>
                  <a:pt x="4887244" y="242797"/>
                </a:cubicBezTo>
                <a:lnTo>
                  <a:pt x="5016518" y="297490"/>
                </a:lnTo>
                <a:lnTo>
                  <a:pt x="5016518" y="1880746"/>
                </a:lnTo>
                <a:lnTo>
                  <a:pt x="4964718" y="1850212"/>
                </a:lnTo>
                <a:cubicBezTo>
                  <a:pt x="4653655" y="1685677"/>
                  <a:pt x="4243115" y="1576168"/>
                  <a:pt x="3725709" y="1530724"/>
                </a:cubicBezTo>
                <a:cubicBezTo>
                  <a:pt x="2345960" y="1409539"/>
                  <a:pt x="1726147" y="2228661"/>
                  <a:pt x="1726147" y="3089611"/>
                </a:cubicBezTo>
                <a:cubicBezTo>
                  <a:pt x="1726147" y="3950561"/>
                  <a:pt x="2434094" y="4824768"/>
                  <a:pt x="3725709" y="4648498"/>
                </a:cubicBezTo>
                <a:cubicBezTo>
                  <a:pt x="4210065" y="4582397"/>
                  <a:pt x="4612342" y="4467724"/>
                  <a:pt x="4925987" y="4304802"/>
                </a:cubicBezTo>
                <a:lnTo>
                  <a:pt x="5016518" y="4253007"/>
                </a:lnTo>
                <a:lnTo>
                  <a:pt x="5016518" y="5881732"/>
                </a:lnTo>
                <a:lnTo>
                  <a:pt x="4887244" y="5936425"/>
                </a:lnTo>
                <a:cubicBezTo>
                  <a:pt x="4466368" y="6092768"/>
                  <a:pt x="4003639" y="6179222"/>
                  <a:pt x="3517918" y="6179222"/>
                </a:cubicBezTo>
                <a:cubicBezTo>
                  <a:pt x="1575035" y="6179222"/>
                  <a:pt x="5753" y="4943522"/>
                  <a:pt x="18" y="3089611"/>
                </a:cubicBezTo>
                <a:cubicBezTo>
                  <a:pt x="-6135" y="1100477"/>
                  <a:pt x="1575035" y="0"/>
                  <a:pt x="3517918" y="0"/>
                </a:cubicBezTo>
                <a:close/>
              </a:path>
            </a:pathLst>
          </a:custGeom>
          <a:solidFill>
            <a:schemeClr val="bg1">
              <a:lumMod val="95000"/>
            </a:schemeClr>
          </a:solidFill>
        </p:spPr>
        <p:txBody>
          <a:bodyPr wrap="square" anchor="ctr">
            <a:noAutofit/>
          </a:bodyPr>
          <a:lstStyle>
            <a:lvl1pPr algn="ct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7E7DB86F-D944-C544-886C-2C305982B430}"/>
              </a:ext>
            </a:extLst>
          </p:cNvPr>
          <p:cNvSpPr>
            <a:spLocks noGrp="1"/>
          </p:cNvSpPr>
          <p:nvPr>
            <p:ph type="sldNum" sz="quarter" idx="14"/>
          </p:nvPr>
        </p:nvSpPr>
        <p:spPr/>
        <p:txBody>
          <a:bodyPr/>
          <a:lstStyle>
            <a:lvl1pPr>
              <a:defRPr/>
            </a:lvl1pPr>
          </a:lstStyle>
          <a:p>
            <a:pPr>
              <a:defRPr/>
            </a:pPr>
            <a:fld id="{51FB82A9-973B-C248-80BB-ADA2D4CA2C43}" type="slidenum">
              <a:rPr lang="en-US"/>
              <a:pPr>
                <a:defRPr/>
              </a:pPr>
              <a:t>‹#›</a:t>
            </a:fld>
            <a:endParaRPr lang="en-US" dirty="0"/>
          </a:p>
        </p:txBody>
      </p:sp>
      <p:sp>
        <p:nvSpPr>
          <p:cNvPr id="4" name="Date Placeholder 3">
            <a:extLst>
              <a:ext uri="{FF2B5EF4-FFF2-40B4-BE49-F238E27FC236}">
                <a16:creationId xmlns:a16="http://schemas.microsoft.com/office/drawing/2014/main" id="{526ABC11-A4BE-6241-93F7-E256CE07C15C}"/>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E4C7605-058F-4761-9296-57A6A0DD8F55}" type="datetime1">
              <a:rPr lang="en-US" smtClean="0"/>
              <a:t>6/3/2020</a:t>
            </a:fld>
            <a:endParaRPr lang="en-US" dirty="0"/>
          </a:p>
        </p:txBody>
      </p:sp>
      <p:sp>
        <p:nvSpPr>
          <p:cNvPr id="5" name="Footer Placeholder 4">
            <a:extLst>
              <a:ext uri="{FF2B5EF4-FFF2-40B4-BE49-F238E27FC236}">
                <a16:creationId xmlns:a16="http://schemas.microsoft.com/office/drawing/2014/main" id="{9DCDE25A-2BB4-BD44-847F-2F1A0667BED0}"/>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99985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8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53793" y="-3602"/>
            <a:ext cx="6531089" cy="6861603"/>
          </a:xfrm>
          <a:custGeom>
            <a:avLst/>
            <a:gdLst>
              <a:gd name="connsiteX0" fmla="*/ 3028986 w 6531089"/>
              <a:gd name="connsiteY0" fmla="*/ 0 h 6861603"/>
              <a:gd name="connsiteX1" fmla="*/ 3901647 w 6531089"/>
              <a:gd name="connsiteY1" fmla="*/ 3603 h 6861603"/>
              <a:gd name="connsiteX2" fmla="*/ 3844780 w 6531089"/>
              <a:gd name="connsiteY2" fmla="*/ 52391 h 6861603"/>
              <a:gd name="connsiteX3" fmla="*/ 3536076 w 6531089"/>
              <a:gd name="connsiteY3" fmla="*/ 192657 h 6861603"/>
              <a:gd name="connsiteX4" fmla="*/ 3544200 w 6531089"/>
              <a:gd name="connsiteY4" fmla="*/ 343087 h 6861603"/>
              <a:gd name="connsiteX5" fmla="*/ 3584818 w 6531089"/>
              <a:gd name="connsiteY5" fmla="*/ 381711 h 6861603"/>
              <a:gd name="connsiteX6" fmla="*/ 3625438 w 6531089"/>
              <a:gd name="connsiteY6" fmla="*/ 420335 h 6861603"/>
              <a:gd name="connsiteX7" fmla="*/ 3655902 w 6531089"/>
              <a:gd name="connsiteY7" fmla="*/ 589060 h 6861603"/>
              <a:gd name="connsiteX8" fmla="*/ 3597004 w 6531089"/>
              <a:gd name="connsiteY8" fmla="*/ 696801 h 6861603"/>
              <a:gd name="connsiteX9" fmla="*/ 3574664 w 6531089"/>
              <a:gd name="connsiteY9" fmla="*/ 755753 h 6861603"/>
              <a:gd name="connsiteX10" fmla="*/ 3540137 w 6531089"/>
              <a:gd name="connsiteY10" fmla="*/ 1225339 h 6861603"/>
              <a:gd name="connsiteX11" fmla="*/ 3554354 w 6531089"/>
              <a:gd name="connsiteY11" fmla="*/ 1272094 h 6861603"/>
              <a:gd name="connsiteX12" fmla="*/ 3800099 w 6531089"/>
              <a:gd name="connsiteY12" fmla="*/ 1493673 h 6861603"/>
              <a:gd name="connsiteX13" fmla="*/ 4086463 w 6531089"/>
              <a:gd name="connsiteY13" fmla="*/ 1493673 h 6861603"/>
              <a:gd name="connsiteX14" fmla="*/ 4141300 w 6531089"/>
              <a:gd name="connsiteY14" fmla="*/ 1487574 h 6861603"/>
              <a:gd name="connsiteX15" fmla="*/ 4204259 w 6531089"/>
              <a:gd name="connsiteY15" fmla="*/ 1479443 h 6861603"/>
              <a:gd name="connsiteX16" fmla="*/ 4502809 w 6531089"/>
              <a:gd name="connsiteY16" fmla="*/ 1440819 h 6861603"/>
              <a:gd name="connsiteX17" fmla="*/ 4659192 w 6531089"/>
              <a:gd name="connsiteY17" fmla="*/ 1566855 h 6861603"/>
              <a:gd name="connsiteX18" fmla="*/ 4667316 w 6531089"/>
              <a:gd name="connsiteY18" fmla="*/ 1629873 h 6861603"/>
              <a:gd name="connsiteX19" fmla="*/ 4657162 w 6531089"/>
              <a:gd name="connsiteY19" fmla="*/ 1690858 h 6861603"/>
              <a:gd name="connsiteX20" fmla="*/ 4586078 w 6531089"/>
              <a:gd name="connsiteY20" fmla="*/ 1790467 h 6861603"/>
              <a:gd name="connsiteX21" fmla="*/ 4301746 w 6531089"/>
              <a:gd name="connsiteY21" fmla="*/ 1802664 h 6861603"/>
              <a:gd name="connsiteX22" fmla="*/ 3991009 w 6531089"/>
              <a:gd name="connsiteY22" fmla="*/ 1684760 h 6861603"/>
              <a:gd name="connsiteX23" fmla="*/ 3883369 w 6531089"/>
              <a:gd name="connsiteY23" fmla="*/ 1666464 h 6861603"/>
              <a:gd name="connsiteX24" fmla="*/ 3651839 w 6531089"/>
              <a:gd name="connsiteY24" fmla="*/ 1723384 h 6861603"/>
              <a:gd name="connsiteX25" fmla="*/ 3540137 w 6531089"/>
              <a:gd name="connsiteY25" fmla="*/ 1965291 h 6861603"/>
              <a:gd name="connsiteX26" fmla="*/ 3503923 w 6531089"/>
              <a:gd name="connsiteY26" fmla="*/ 2008238 h 6861603"/>
              <a:gd name="connsiteX27" fmla="*/ 3506110 w 6531089"/>
              <a:gd name="connsiteY27" fmla="*/ 2013574 h 6861603"/>
              <a:gd name="connsiteX28" fmla="*/ 3515469 w 6531089"/>
              <a:gd name="connsiteY28" fmla="*/ 2056349 h 6861603"/>
              <a:gd name="connsiteX29" fmla="*/ 3584503 w 6531089"/>
              <a:gd name="connsiteY29" fmla="*/ 2292105 h 6861603"/>
              <a:gd name="connsiteX30" fmla="*/ 3732726 w 6531089"/>
              <a:gd name="connsiteY30" fmla="*/ 2444533 h 6861603"/>
              <a:gd name="connsiteX31" fmla="*/ 3844401 w 6531089"/>
              <a:gd name="connsiteY31" fmla="*/ 2481116 h 6861603"/>
              <a:gd name="connsiteX32" fmla="*/ 3990592 w 6531089"/>
              <a:gd name="connsiteY32" fmla="*/ 2495343 h 6861603"/>
              <a:gd name="connsiteX33" fmla="*/ 4136784 w 6531089"/>
              <a:gd name="connsiteY33" fmla="*/ 2483149 h 6861603"/>
              <a:gd name="connsiteX34" fmla="*/ 4295158 w 6531089"/>
              <a:gd name="connsiteY34" fmla="*/ 2454695 h 6861603"/>
              <a:gd name="connsiteX35" fmla="*/ 4378407 w 6531089"/>
              <a:gd name="connsiteY35" fmla="*/ 2436404 h 6861603"/>
              <a:gd name="connsiteX36" fmla="*/ 4483991 w 6531089"/>
              <a:gd name="connsiteY36" fmla="*/ 2405918 h 6861603"/>
              <a:gd name="connsiteX37" fmla="*/ 4538813 w 6531089"/>
              <a:gd name="connsiteY37" fmla="*/ 2393724 h 6861603"/>
              <a:gd name="connsiteX38" fmla="*/ 5099215 w 6531089"/>
              <a:gd name="connsiteY38" fmla="*/ 2468922 h 6861603"/>
              <a:gd name="connsiteX39" fmla="*/ 5127640 w 6531089"/>
              <a:gd name="connsiteY39" fmla="*/ 2519732 h 6861603"/>
              <a:gd name="connsiteX40" fmla="*/ 5119518 w 6531089"/>
              <a:gd name="connsiteY40" fmla="*/ 2686386 h 6861603"/>
              <a:gd name="connsiteX41" fmla="*/ 5080940 w 6531089"/>
              <a:gd name="connsiteY41" fmla="*/ 2741261 h 6861603"/>
              <a:gd name="connsiteX42" fmla="*/ 4778404 w 6531089"/>
              <a:gd name="connsiteY42" fmla="*/ 2808329 h 6861603"/>
              <a:gd name="connsiteX43" fmla="*/ 4388559 w 6531089"/>
              <a:gd name="connsiteY43" fmla="*/ 2739228 h 6861603"/>
              <a:gd name="connsiteX44" fmla="*/ 4274855 w 6531089"/>
              <a:gd name="connsiteY44" fmla="*/ 2739228 h 6861603"/>
              <a:gd name="connsiteX45" fmla="*/ 4057598 w 6531089"/>
              <a:gd name="connsiteY45" fmla="*/ 2792070 h 6861603"/>
              <a:gd name="connsiteX46" fmla="*/ 3907344 w 6531089"/>
              <a:gd name="connsiteY46" fmla="*/ 2879462 h 6861603"/>
              <a:gd name="connsiteX47" fmla="*/ 3818005 w 6531089"/>
              <a:gd name="connsiteY47" fmla="*/ 2946530 h 6861603"/>
              <a:gd name="connsiteX48" fmla="*/ 3566230 w 6531089"/>
              <a:gd name="connsiteY48" fmla="*/ 3174157 h 6861603"/>
              <a:gd name="connsiteX49" fmla="*/ 3548258 w 6531089"/>
              <a:gd name="connsiteY49" fmla="*/ 3186285 h 6861603"/>
              <a:gd name="connsiteX50" fmla="*/ 3635381 w 6531089"/>
              <a:gd name="connsiteY50" fmla="*/ 3178686 h 6861603"/>
              <a:gd name="connsiteX51" fmla="*/ 3858713 w 6531089"/>
              <a:gd name="connsiteY51" fmla="*/ 3149754 h 6861603"/>
              <a:gd name="connsiteX52" fmla="*/ 4019128 w 6531089"/>
              <a:gd name="connsiteY52" fmla="*/ 3119267 h 6861603"/>
              <a:gd name="connsiteX53" fmla="*/ 4484130 w 6531089"/>
              <a:gd name="connsiteY53" fmla="*/ 3096909 h 6861603"/>
              <a:gd name="connsiteX54" fmla="*/ 4589720 w 6531089"/>
              <a:gd name="connsiteY54" fmla="*/ 3239185 h 6861603"/>
              <a:gd name="connsiteX55" fmla="*/ 4677036 w 6531089"/>
              <a:gd name="connsiteY55" fmla="*/ 3639588 h 6861603"/>
              <a:gd name="connsiteX56" fmla="*/ 5196862 w 6531089"/>
              <a:gd name="connsiteY56" fmla="*/ 3769669 h 6861603"/>
              <a:gd name="connsiteX57" fmla="*/ 5708567 w 6531089"/>
              <a:gd name="connsiteY57" fmla="*/ 3773734 h 6861603"/>
              <a:gd name="connsiteX58" fmla="*/ 5810096 w 6531089"/>
              <a:gd name="connsiteY58" fmla="*/ 3773734 h 6861603"/>
              <a:gd name="connsiteX59" fmla="*/ 5948175 w 6531089"/>
              <a:gd name="connsiteY59" fmla="*/ 3771701 h 6861603"/>
              <a:gd name="connsiteX60" fmla="*/ 6017215 w 6531089"/>
              <a:gd name="connsiteY60" fmla="*/ 3767636 h 6861603"/>
              <a:gd name="connsiteX61" fmla="*/ 6088285 w 6531089"/>
              <a:gd name="connsiteY61" fmla="*/ 3757473 h 6861603"/>
              <a:gd name="connsiteX62" fmla="*/ 6191844 w 6531089"/>
              <a:gd name="connsiteY62" fmla="*/ 3741213 h 6861603"/>
              <a:gd name="connsiteX63" fmla="*/ 6295404 w 6531089"/>
              <a:gd name="connsiteY63" fmla="*/ 3729018 h 6861603"/>
              <a:gd name="connsiteX64" fmla="*/ 6364443 w 6531089"/>
              <a:gd name="connsiteY64" fmla="*/ 3733083 h 6861603"/>
              <a:gd name="connsiteX65" fmla="*/ 6530950 w 6531089"/>
              <a:gd name="connsiteY65" fmla="*/ 3907879 h 6861603"/>
              <a:gd name="connsiteX66" fmla="*/ 6512675 w 6531089"/>
              <a:gd name="connsiteY66" fmla="*/ 3979017 h 6861603"/>
              <a:gd name="connsiteX67" fmla="*/ 6246669 w 6531089"/>
              <a:gd name="connsiteY67" fmla="*/ 4070479 h 6861603"/>
              <a:gd name="connsiteX68" fmla="*/ 5771515 w 6531089"/>
              <a:gd name="connsiteY68" fmla="*/ 3950561 h 6861603"/>
              <a:gd name="connsiteX69" fmla="*/ 5659833 w 6531089"/>
              <a:gd name="connsiteY69" fmla="*/ 3942431 h 6861603"/>
              <a:gd name="connsiteX70" fmla="*/ 4220156 w 6531089"/>
              <a:gd name="connsiteY70" fmla="*/ 4188364 h 6861603"/>
              <a:gd name="connsiteX71" fmla="*/ 4025220 w 6531089"/>
              <a:gd name="connsiteY71" fmla="*/ 4239177 h 6861603"/>
              <a:gd name="connsiteX72" fmla="*/ 3879018 w 6531089"/>
              <a:gd name="connsiteY72" fmla="*/ 4281859 h 6861603"/>
              <a:gd name="connsiteX73" fmla="*/ 3659716 w 6531089"/>
              <a:gd name="connsiteY73" fmla="*/ 4348932 h 6861603"/>
              <a:gd name="connsiteX74" fmla="*/ 3543325 w 6531089"/>
              <a:gd name="connsiteY74" fmla="*/ 4389772 h 6861603"/>
              <a:gd name="connsiteX75" fmla="*/ 3799927 w 6531089"/>
              <a:gd name="connsiteY75" fmla="*/ 4393631 h 6861603"/>
              <a:gd name="connsiteX76" fmla="*/ 4067982 w 6531089"/>
              <a:gd name="connsiteY76" fmla="*/ 4405830 h 6861603"/>
              <a:gd name="connsiteX77" fmla="*/ 4171548 w 6531089"/>
              <a:gd name="connsiteY77" fmla="*/ 4415994 h 6861603"/>
              <a:gd name="connsiteX78" fmla="*/ 4222316 w 6531089"/>
              <a:gd name="connsiteY78" fmla="*/ 4420060 h 6861603"/>
              <a:gd name="connsiteX79" fmla="*/ 4295421 w 6531089"/>
              <a:gd name="connsiteY79" fmla="*/ 4428191 h 6861603"/>
              <a:gd name="connsiteX80" fmla="*/ 4906667 w 6531089"/>
              <a:gd name="connsiteY80" fmla="*/ 4491212 h 6861603"/>
              <a:gd name="connsiteX81" fmla="*/ 4979772 w 6531089"/>
              <a:gd name="connsiteY81" fmla="*/ 4487146 h 6861603"/>
              <a:gd name="connsiteX82" fmla="*/ 5199089 w 6531089"/>
              <a:gd name="connsiteY82" fmla="*/ 4456653 h 6861603"/>
              <a:gd name="connsiteX83" fmla="*/ 5260011 w 6531089"/>
              <a:gd name="connsiteY83" fmla="*/ 4458686 h 6861603"/>
              <a:gd name="connsiteX84" fmla="*/ 5302656 w 6531089"/>
              <a:gd name="connsiteY84" fmla="*/ 4470883 h 6861603"/>
              <a:gd name="connsiteX85" fmla="*/ 5341240 w 6531089"/>
              <a:gd name="connsiteY85" fmla="*/ 4497311 h 6861603"/>
              <a:gd name="connsiteX86" fmla="*/ 5389977 w 6531089"/>
              <a:gd name="connsiteY86" fmla="*/ 4670110 h 6861603"/>
              <a:gd name="connsiteX87" fmla="*/ 5377793 w 6531089"/>
              <a:gd name="connsiteY87" fmla="*/ 4702636 h 6861603"/>
              <a:gd name="connsiteX88" fmla="*/ 5245796 w 6531089"/>
              <a:gd name="connsiteY88" fmla="*/ 4798184 h 6861603"/>
              <a:gd name="connsiteX89" fmla="*/ 5154414 w 6531089"/>
              <a:gd name="connsiteY89" fmla="*/ 4794118 h 6861603"/>
              <a:gd name="connsiteX90" fmla="*/ 5109738 w 6531089"/>
              <a:gd name="connsiteY90" fmla="*/ 4785986 h 6861603"/>
              <a:gd name="connsiteX91" fmla="*/ 4784823 w 6531089"/>
              <a:gd name="connsiteY91" fmla="*/ 4714834 h 6861603"/>
              <a:gd name="connsiteX92" fmla="*/ 4750303 w 6531089"/>
              <a:gd name="connsiteY92" fmla="*/ 4706702 h 6861603"/>
              <a:gd name="connsiteX93" fmla="*/ 4713749 w 6531089"/>
              <a:gd name="connsiteY93" fmla="*/ 4700603 h 6861603"/>
              <a:gd name="connsiteX94" fmla="*/ 4595967 w 6531089"/>
              <a:gd name="connsiteY94" fmla="*/ 4686373 h 6861603"/>
              <a:gd name="connsiteX95" fmla="*/ 4476155 w 6531089"/>
              <a:gd name="connsiteY95" fmla="*/ 4682307 h 6861603"/>
              <a:gd name="connsiteX96" fmla="*/ 4342128 w 6531089"/>
              <a:gd name="connsiteY96" fmla="*/ 4690439 h 6861603"/>
              <a:gd name="connsiteX97" fmla="*/ 4080166 w 6531089"/>
              <a:gd name="connsiteY97" fmla="*/ 4741262 h 6861603"/>
              <a:gd name="connsiteX98" fmla="*/ 3875063 w 6531089"/>
              <a:gd name="connsiteY98" fmla="*/ 4814448 h 6861603"/>
              <a:gd name="connsiteX99" fmla="*/ 3613101 w 6531089"/>
              <a:gd name="connsiteY99" fmla="*/ 4960818 h 6861603"/>
              <a:gd name="connsiteX100" fmla="*/ 3440491 w 6531089"/>
              <a:gd name="connsiteY100" fmla="*/ 5198670 h 6861603"/>
              <a:gd name="connsiteX101" fmla="*/ 3544057 w 6531089"/>
              <a:gd name="connsiteY101" fmla="*/ 5436523 h 6861603"/>
              <a:gd name="connsiteX102" fmla="*/ 3637470 w 6531089"/>
              <a:gd name="connsiteY102" fmla="*/ 5619486 h 6861603"/>
              <a:gd name="connsiteX103" fmla="*/ 3359261 w 6531089"/>
              <a:gd name="connsiteY103" fmla="*/ 5965083 h 6861603"/>
              <a:gd name="connsiteX104" fmla="*/ 3308494 w 6531089"/>
              <a:gd name="connsiteY104" fmla="*/ 6357438 h 6861603"/>
              <a:gd name="connsiteX105" fmla="*/ 3369415 w 6531089"/>
              <a:gd name="connsiteY105" fmla="*/ 6670508 h 6861603"/>
              <a:gd name="connsiteX106" fmla="*/ 3340986 w 6531089"/>
              <a:gd name="connsiteY106" fmla="*/ 6861603 h 6861603"/>
              <a:gd name="connsiteX107" fmla="*/ 13335 w 6531089"/>
              <a:gd name="connsiteY107" fmla="*/ 6861602 h 6861603"/>
              <a:gd name="connsiteX108" fmla="*/ 0 w 6531089"/>
              <a:gd name="connsiteY108" fmla="*/ 3603 h 686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6531089" h="6861603">
                <a:moveTo>
                  <a:pt x="3028986" y="0"/>
                </a:moveTo>
                <a:lnTo>
                  <a:pt x="3901647" y="3603"/>
                </a:lnTo>
                <a:cubicBezTo>
                  <a:pt x="4542444" y="11735"/>
                  <a:pt x="3869152" y="46293"/>
                  <a:pt x="3844780" y="52391"/>
                </a:cubicBezTo>
                <a:cubicBezTo>
                  <a:pt x="3737140" y="86949"/>
                  <a:pt x="3609189" y="86949"/>
                  <a:pt x="3536076" y="192657"/>
                </a:cubicBezTo>
                <a:cubicBezTo>
                  <a:pt x="3505612" y="239412"/>
                  <a:pt x="3507642" y="300397"/>
                  <a:pt x="3544200" y="343087"/>
                </a:cubicBezTo>
                <a:cubicBezTo>
                  <a:pt x="3556385" y="355284"/>
                  <a:pt x="3570601" y="367481"/>
                  <a:pt x="3584818" y="381711"/>
                </a:cubicBezTo>
                <a:cubicBezTo>
                  <a:pt x="3599035" y="393908"/>
                  <a:pt x="3611221" y="406105"/>
                  <a:pt x="3625438" y="420335"/>
                </a:cubicBezTo>
                <a:cubicBezTo>
                  <a:pt x="3670119" y="460991"/>
                  <a:pt x="3690428" y="532141"/>
                  <a:pt x="3655902" y="589060"/>
                </a:cubicBezTo>
                <a:cubicBezTo>
                  <a:pt x="3633561" y="625651"/>
                  <a:pt x="3615282" y="660210"/>
                  <a:pt x="3597004" y="696801"/>
                </a:cubicBezTo>
                <a:cubicBezTo>
                  <a:pt x="3588880" y="717129"/>
                  <a:pt x="3580757" y="735424"/>
                  <a:pt x="3574664" y="755753"/>
                </a:cubicBezTo>
                <a:cubicBezTo>
                  <a:pt x="3519827" y="904150"/>
                  <a:pt x="3499518" y="1068810"/>
                  <a:pt x="3540137" y="1225339"/>
                </a:cubicBezTo>
                <a:cubicBezTo>
                  <a:pt x="3544200" y="1241601"/>
                  <a:pt x="3548261" y="1255831"/>
                  <a:pt x="3554354" y="1272094"/>
                </a:cubicBezTo>
                <a:cubicBezTo>
                  <a:pt x="3592942" y="1381867"/>
                  <a:pt x="3680273" y="1481476"/>
                  <a:pt x="3800099" y="1493673"/>
                </a:cubicBezTo>
                <a:cubicBezTo>
                  <a:pt x="3897586" y="1505870"/>
                  <a:pt x="3993041" y="1499772"/>
                  <a:pt x="4086463" y="1493673"/>
                </a:cubicBezTo>
                <a:lnTo>
                  <a:pt x="4141300" y="1487574"/>
                </a:lnTo>
                <a:cubicBezTo>
                  <a:pt x="4161610" y="1485541"/>
                  <a:pt x="4181918" y="1481476"/>
                  <a:pt x="4204259" y="1479443"/>
                </a:cubicBezTo>
                <a:cubicBezTo>
                  <a:pt x="4305807" y="1465213"/>
                  <a:pt x="4399231" y="1428622"/>
                  <a:pt x="4502809" y="1440819"/>
                </a:cubicBezTo>
                <a:cubicBezTo>
                  <a:pt x="4571861" y="1448950"/>
                  <a:pt x="4636852" y="1499772"/>
                  <a:pt x="4659192" y="1566855"/>
                </a:cubicBezTo>
                <a:cubicBezTo>
                  <a:pt x="4665286" y="1587183"/>
                  <a:pt x="4667316" y="1607512"/>
                  <a:pt x="4667316" y="1629873"/>
                </a:cubicBezTo>
                <a:cubicBezTo>
                  <a:pt x="4667316" y="1650201"/>
                  <a:pt x="4663255" y="1670530"/>
                  <a:pt x="4657162" y="1690858"/>
                </a:cubicBezTo>
                <a:cubicBezTo>
                  <a:pt x="4644976" y="1729482"/>
                  <a:pt x="4620605" y="1766073"/>
                  <a:pt x="4586078" y="1790467"/>
                </a:cubicBezTo>
                <a:cubicBezTo>
                  <a:pt x="4504840" y="1857551"/>
                  <a:pt x="4393139" y="1841288"/>
                  <a:pt x="4301746" y="1802664"/>
                </a:cubicBezTo>
                <a:cubicBezTo>
                  <a:pt x="4202229" y="1762007"/>
                  <a:pt x="4098649" y="1711187"/>
                  <a:pt x="3991009" y="1684760"/>
                </a:cubicBezTo>
                <a:cubicBezTo>
                  <a:pt x="3954451" y="1674595"/>
                  <a:pt x="3919926" y="1668497"/>
                  <a:pt x="3883369" y="1666464"/>
                </a:cubicBezTo>
                <a:cubicBezTo>
                  <a:pt x="3802132" y="1660366"/>
                  <a:pt x="3718861" y="1670530"/>
                  <a:pt x="3651839" y="1723384"/>
                </a:cubicBezTo>
                <a:cubicBezTo>
                  <a:pt x="3574664" y="1784369"/>
                  <a:pt x="3588880" y="1886010"/>
                  <a:pt x="3540137" y="1965291"/>
                </a:cubicBezTo>
                <a:lnTo>
                  <a:pt x="3503923" y="2008238"/>
                </a:lnTo>
                <a:lnTo>
                  <a:pt x="3506110" y="2013574"/>
                </a:lnTo>
                <a:cubicBezTo>
                  <a:pt x="3510266" y="2026879"/>
                  <a:pt x="3513438" y="2041106"/>
                  <a:pt x="3515469" y="2056349"/>
                </a:cubicBezTo>
                <a:cubicBezTo>
                  <a:pt x="3527651" y="2147806"/>
                  <a:pt x="3549986" y="2227069"/>
                  <a:pt x="3584503" y="2292105"/>
                </a:cubicBezTo>
                <a:cubicBezTo>
                  <a:pt x="3621051" y="2357141"/>
                  <a:pt x="3667752" y="2409983"/>
                  <a:pt x="3732726" y="2444533"/>
                </a:cubicBezTo>
                <a:cubicBezTo>
                  <a:pt x="3769275" y="2460792"/>
                  <a:pt x="3807852" y="2472987"/>
                  <a:pt x="3844401" y="2481116"/>
                </a:cubicBezTo>
                <a:cubicBezTo>
                  <a:pt x="3893131" y="2493311"/>
                  <a:pt x="3941863" y="2495343"/>
                  <a:pt x="3990592" y="2495343"/>
                </a:cubicBezTo>
                <a:cubicBezTo>
                  <a:pt x="4039323" y="2495343"/>
                  <a:pt x="4088055" y="2491278"/>
                  <a:pt x="4136784" y="2483149"/>
                </a:cubicBezTo>
                <a:cubicBezTo>
                  <a:pt x="4189577" y="2475019"/>
                  <a:pt x="4242368" y="2464857"/>
                  <a:pt x="4295158" y="2454695"/>
                </a:cubicBezTo>
                <a:cubicBezTo>
                  <a:pt x="4323585" y="2450631"/>
                  <a:pt x="4349981" y="2442501"/>
                  <a:pt x="4378407" y="2436404"/>
                </a:cubicBezTo>
                <a:lnTo>
                  <a:pt x="4483991" y="2405918"/>
                </a:lnTo>
                <a:lnTo>
                  <a:pt x="4538813" y="2393724"/>
                </a:lnTo>
                <a:cubicBezTo>
                  <a:pt x="4721553" y="2353076"/>
                  <a:pt x="4959114" y="2310396"/>
                  <a:pt x="5099215" y="2468922"/>
                </a:cubicBezTo>
                <a:cubicBezTo>
                  <a:pt x="5111397" y="2485181"/>
                  <a:pt x="5121549" y="2503473"/>
                  <a:pt x="5127640" y="2519732"/>
                </a:cubicBezTo>
                <a:cubicBezTo>
                  <a:pt x="5147945" y="2574606"/>
                  <a:pt x="5145914" y="2635577"/>
                  <a:pt x="5119518" y="2686386"/>
                </a:cubicBezTo>
                <a:cubicBezTo>
                  <a:pt x="5109367" y="2708742"/>
                  <a:pt x="5097183" y="2727034"/>
                  <a:pt x="5080940" y="2741261"/>
                </a:cubicBezTo>
                <a:cubicBezTo>
                  <a:pt x="5007845" y="2820524"/>
                  <a:pt x="4886018" y="2832718"/>
                  <a:pt x="4778404" y="2808329"/>
                </a:cubicBezTo>
                <a:cubicBezTo>
                  <a:pt x="4646426" y="2777844"/>
                  <a:pt x="4520538" y="2743293"/>
                  <a:pt x="4388559" y="2739228"/>
                </a:cubicBezTo>
                <a:cubicBezTo>
                  <a:pt x="4349981" y="2737196"/>
                  <a:pt x="4313433" y="2737196"/>
                  <a:pt x="4274855" y="2739228"/>
                </a:cubicBezTo>
                <a:cubicBezTo>
                  <a:pt x="4199729" y="2745325"/>
                  <a:pt x="4126632" y="2761584"/>
                  <a:pt x="4057598" y="2792070"/>
                </a:cubicBezTo>
                <a:cubicBezTo>
                  <a:pt x="4004805" y="2812394"/>
                  <a:pt x="3954044" y="2842880"/>
                  <a:pt x="3907344" y="2879462"/>
                </a:cubicBezTo>
                <a:cubicBezTo>
                  <a:pt x="3876888" y="2901818"/>
                  <a:pt x="3846431" y="2924174"/>
                  <a:pt x="3818005" y="2946530"/>
                </a:cubicBezTo>
                <a:cubicBezTo>
                  <a:pt x="3732726" y="3017664"/>
                  <a:pt x="3651508" y="3098959"/>
                  <a:pt x="3566230" y="3174157"/>
                </a:cubicBezTo>
                <a:lnTo>
                  <a:pt x="3548258" y="3186285"/>
                </a:lnTo>
                <a:lnTo>
                  <a:pt x="3635381" y="3178686"/>
                </a:lnTo>
                <a:cubicBezTo>
                  <a:pt x="3710100" y="3170080"/>
                  <a:pt x="3784597" y="3159917"/>
                  <a:pt x="3858713" y="3149754"/>
                </a:cubicBezTo>
                <a:cubicBezTo>
                  <a:pt x="3901355" y="3143658"/>
                  <a:pt x="3956180" y="3131462"/>
                  <a:pt x="4019128" y="3119267"/>
                </a:cubicBezTo>
                <a:cubicBezTo>
                  <a:pt x="4171422" y="3092844"/>
                  <a:pt x="4331837" y="3042032"/>
                  <a:pt x="4484130" y="3096909"/>
                </a:cubicBezTo>
                <a:cubicBezTo>
                  <a:pt x="4543017" y="3119267"/>
                  <a:pt x="4589720" y="3174145"/>
                  <a:pt x="4589720" y="3239185"/>
                </a:cubicBezTo>
                <a:cubicBezTo>
                  <a:pt x="4591750" y="3375363"/>
                  <a:pt x="4540987" y="3548126"/>
                  <a:pt x="4677036" y="3639588"/>
                </a:cubicBezTo>
                <a:cubicBezTo>
                  <a:pt x="4835419" y="3745278"/>
                  <a:pt x="5018171" y="3765603"/>
                  <a:pt x="5196862" y="3769669"/>
                </a:cubicBezTo>
                <a:cubicBezTo>
                  <a:pt x="5367430" y="3775766"/>
                  <a:pt x="5537999" y="3773734"/>
                  <a:pt x="5708567" y="3773734"/>
                </a:cubicBezTo>
                <a:lnTo>
                  <a:pt x="5810096" y="3773734"/>
                </a:lnTo>
                <a:cubicBezTo>
                  <a:pt x="5856799" y="3771701"/>
                  <a:pt x="5901472" y="3773734"/>
                  <a:pt x="5948175" y="3771701"/>
                </a:cubicBezTo>
                <a:cubicBezTo>
                  <a:pt x="5970512" y="3769669"/>
                  <a:pt x="5994878" y="3769669"/>
                  <a:pt x="6017215" y="3767636"/>
                </a:cubicBezTo>
                <a:cubicBezTo>
                  <a:pt x="6041582" y="3765603"/>
                  <a:pt x="6063918" y="3761538"/>
                  <a:pt x="6088285" y="3757473"/>
                </a:cubicBezTo>
                <a:cubicBezTo>
                  <a:pt x="6120774" y="3753408"/>
                  <a:pt x="6155294" y="3745278"/>
                  <a:pt x="6191844" y="3741213"/>
                </a:cubicBezTo>
                <a:cubicBezTo>
                  <a:pt x="6226364" y="3735115"/>
                  <a:pt x="6260884" y="3729018"/>
                  <a:pt x="6295404" y="3729018"/>
                </a:cubicBezTo>
                <a:cubicBezTo>
                  <a:pt x="6317740" y="3729018"/>
                  <a:pt x="6342107" y="3729018"/>
                  <a:pt x="6364443" y="3733083"/>
                </a:cubicBezTo>
                <a:cubicBezTo>
                  <a:pt x="6449727" y="3745278"/>
                  <a:pt x="6535011" y="3812351"/>
                  <a:pt x="6530950" y="3907879"/>
                </a:cubicBezTo>
                <a:cubicBezTo>
                  <a:pt x="6530950" y="3932268"/>
                  <a:pt x="6522828" y="3956659"/>
                  <a:pt x="6512675" y="3979017"/>
                </a:cubicBezTo>
                <a:cubicBezTo>
                  <a:pt x="6461910" y="4070479"/>
                  <a:pt x="6342107" y="4102999"/>
                  <a:pt x="6246669" y="4070479"/>
                </a:cubicBezTo>
                <a:cubicBezTo>
                  <a:pt x="6090315" y="4015601"/>
                  <a:pt x="5935992" y="3962756"/>
                  <a:pt x="5771515" y="3950561"/>
                </a:cubicBezTo>
                <a:cubicBezTo>
                  <a:pt x="5734965" y="3946496"/>
                  <a:pt x="5696383" y="3944464"/>
                  <a:pt x="5659833" y="3942431"/>
                </a:cubicBezTo>
                <a:cubicBezTo>
                  <a:pt x="5178587" y="3920074"/>
                  <a:pt x="4685157" y="4074544"/>
                  <a:pt x="4220156" y="4188364"/>
                </a:cubicBezTo>
                <a:cubicBezTo>
                  <a:pt x="4155178" y="4204624"/>
                  <a:pt x="4090199" y="4220884"/>
                  <a:pt x="4025220" y="4239177"/>
                </a:cubicBezTo>
                <a:lnTo>
                  <a:pt x="3879018" y="4281859"/>
                </a:lnTo>
                <a:cubicBezTo>
                  <a:pt x="3805918" y="4302185"/>
                  <a:pt x="3732817" y="4326574"/>
                  <a:pt x="3659716" y="4348932"/>
                </a:cubicBezTo>
                <a:lnTo>
                  <a:pt x="3543325" y="4389772"/>
                </a:lnTo>
                <a:lnTo>
                  <a:pt x="3799927" y="4393631"/>
                </a:lnTo>
                <a:lnTo>
                  <a:pt x="4067982" y="4405830"/>
                </a:lnTo>
                <a:cubicBezTo>
                  <a:pt x="4102504" y="4409895"/>
                  <a:pt x="4137025" y="4411928"/>
                  <a:pt x="4171548" y="4415994"/>
                </a:cubicBezTo>
                <a:cubicBezTo>
                  <a:pt x="4187794" y="4415994"/>
                  <a:pt x="4206071" y="4418027"/>
                  <a:pt x="4222316" y="4420060"/>
                </a:cubicBezTo>
                <a:cubicBezTo>
                  <a:pt x="4246685" y="4422093"/>
                  <a:pt x="4271053" y="4426159"/>
                  <a:pt x="4295421" y="4428191"/>
                </a:cubicBezTo>
                <a:cubicBezTo>
                  <a:pt x="4502555" y="4460719"/>
                  <a:pt x="4701564" y="4505442"/>
                  <a:pt x="4906667" y="4491212"/>
                </a:cubicBezTo>
                <a:cubicBezTo>
                  <a:pt x="4931036" y="4491212"/>
                  <a:pt x="4955404" y="4489179"/>
                  <a:pt x="4979772" y="4487146"/>
                </a:cubicBezTo>
                <a:cubicBezTo>
                  <a:pt x="5052878" y="4479015"/>
                  <a:pt x="5125984" y="4468850"/>
                  <a:pt x="5199089" y="4456653"/>
                </a:cubicBezTo>
                <a:cubicBezTo>
                  <a:pt x="5219397" y="4454619"/>
                  <a:pt x="5239704" y="4454619"/>
                  <a:pt x="5260011" y="4458686"/>
                </a:cubicBezTo>
                <a:cubicBezTo>
                  <a:pt x="5274226" y="4460719"/>
                  <a:pt x="5288441" y="4464784"/>
                  <a:pt x="5302656" y="4470883"/>
                </a:cubicBezTo>
                <a:cubicBezTo>
                  <a:pt x="5316871" y="4476982"/>
                  <a:pt x="5331086" y="4487146"/>
                  <a:pt x="5341240" y="4497311"/>
                </a:cubicBezTo>
                <a:cubicBezTo>
                  <a:pt x="5389977" y="4542035"/>
                  <a:pt x="5410284" y="4609122"/>
                  <a:pt x="5389977" y="4670110"/>
                </a:cubicBezTo>
                <a:cubicBezTo>
                  <a:pt x="5387946" y="4680274"/>
                  <a:pt x="5381854" y="4692472"/>
                  <a:pt x="5377793" y="4702636"/>
                </a:cubicBezTo>
                <a:cubicBezTo>
                  <a:pt x="5351393" y="4753459"/>
                  <a:pt x="5304687" y="4794118"/>
                  <a:pt x="5245796" y="4798184"/>
                </a:cubicBezTo>
                <a:cubicBezTo>
                  <a:pt x="5215336" y="4802250"/>
                  <a:pt x="5184875" y="4798184"/>
                  <a:pt x="5154414" y="4794118"/>
                </a:cubicBezTo>
                <a:cubicBezTo>
                  <a:pt x="5140199" y="4792085"/>
                  <a:pt x="5123953" y="4788019"/>
                  <a:pt x="5109738" y="4785986"/>
                </a:cubicBezTo>
                <a:cubicBezTo>
                  <a:pt x="5002110" y="4755492"/>
                  <a:pt x="4894483" y="4737196"/>
                  <a:pt x="4784823" y="4714834"/>
                </a:cubicBezTo>
                <a:cubicBezTo>
                  <a:pt x="4772639" y="4710768"/>
                  <a:pt x="4762486" y="4708735"/>
                  <a:pt x="4750303" y="4706702"/>
                </a:cubicBezTo>
                <a:lnTo>
                  <a:pt x="4713749" y="4700603"/>
                </a:lnTo>
                <a:cubicBezTo>
                  <a:pt x="4675165" y="4694505"/>
                  <a:pt x="4636582" y="4690439"/>
                  <a:pt x="4595967" y="4686373"/>
                </a:cubicBezTo>
                <a:cubicBezTo>
                  <a:pt x="4557384" y="4682307"/>
                  <a:pt x="4516771" y="4680274"/>
                  <a:pt x="4476155" y="4682307"/>
                </a:cubicBezTo>
                <a:cubicBezTo>
                  <a:pt x="4431479" y="4682307"/>
                  <a:pt x="4386804" y="4686373"/>
                  <a:pt x="4342128" y="4690439"/>
                </a:cubicBezTo>
                <a:cubicBezTo>
                  <a:pt x="4254808" y="4700603"/>
                  <a:pt x="4165456" y="4716867"/>
                  <a:pt x="4080166" y="4741262"/>
                </a:cubicBezTo>
                <a:cubicBezTo>
                  <a:pt x="4011122" y="4761592"/>
                  <a:pt x="3942077" y="4785986"/>
                  <a:pt x="3875063" y="4814448"/>
                </a:cubicBezTo>
                <a:cubicBezTo>
                  <a:pt x="3789774" y="4857138"/>
                  <a:pt x="3694330" y="4901863"/>
                  <a:pt x="3613101" y="4960818"/>
                </a:cubicBezTo>
                <a:cubicBezTo>
                  <a:pt x="3531873" y="5021806"/>
                  <a:pt x="3466889" y="5094991"/>
                  <a:pt x="3440491" y="5198670"/>
                </a:cubicBezTo>
                <a:cubicBezTo>
                  <a:pt x="3418153" y="5292185"/>
                  <a:pt x="3489228" y="5369436"/>
                  <a:pt x="3544057" y="5436523"/>
                </a:cubicBezTo>
                <a:cubicBezTo>
                  <a:pt x="3588733" y="5493445"/>
                  <a:pt x="3633408" y="5550366"/>
                  <a:pt x="3637470" y="5619486"/>
                </a:cubicBezTo>
                <a:cubicBezTo>
                  <a:pt x="3643562" y="5767889"/>
                  <a:pt x="3434398" y="5853272"/>
                  <a:pt x="3359261" y="5965083"/>
                </a:cubicBezTo>
                <a:cubicBezTo>
                  <a:pt x="3278034" y="6082992"/>
                  <a:pt x="3267880" y="6225297"/>
                  <a:pt x="3308494" y="6357438"/>
                </a:cubicBezTo>
                <a:cubicBezTo>
                  <a:pt x="3338955" y="6461117"/>
                  <a:pt x="3367385" y="6560730"/>
                  <a:pt x="3369415" y="6670508"/>
                </a:cubicBezTo>
                <a:cubicBezTo>
                  <a:pt x="3371446" y="6751826"/>
                  <a:pt x="3363323" y="6814846"/>
                  <a:pt x="3340986" y="6861603"/>
                </a:cubicBezTo>
                <a:lnTo>
                  <a:pt x="13335" y="6861602"/>
                </a:lnTo>
                <a:lnTo>
                  <a:pt x="0" y="360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4ADA98D-4A24-D341-A374-97A357731F6F}"/>
              </a:ext>
            </a:extLst>
          </p:cNvPr>
          <p:cNvSpPr>
            <a:spLocks noGrp="1"/>
          </p:cNvSpPr>
          <p:nvPr>
            <p:ph type="sldNum" sz="quarter" idx="14"/>
          </p:nvPr>
        </p:nvSpPr>
        <p:spPr/>
        <p:txBody>
          <a:bodyPr/>
          <a:lstStyle>
            <a:lvl1pPr>
              <a:defRPr/>
            </a:lvl1pPr>
          </a:lstStyle>
          <a:p>
            <a:pPr>
              <a:defRPr/>
            </a:pPr>
            <a:fld id="{FADCDC94-F0F5-0044-ACC1-BA4A121A1E71}" type="slidenum">
              <a:rPr lang="en-US"/>
              <a:pPr>
                <a:defRPr/>
              </a:pPr>
              <a:t>‹#›</a:t>
            </a:fld>
            <a:endParaRPr lang="en-US" dirty="0"/>
          </a:p>
        </p:txBody>
      </p:sp>
      <p:sp>
        <p:nvSpPr>
          <p:cNvPr id="4" name="Date Placeholder 3">
            <a:extLst>
              <a:ext uri="{FF2B5EF4-FFF2-40B4-BE49-F238E27FC236}">
                <a16:creationId xmlns:a16="http://schemas.microsoft.com/office/drawing/2014/main" id="{B0510AE6-3E82-304B-A54B-F6616F18565A}"/>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6001407B-F176-41CC-B45B-042F668766B4}" type="datetime1">
              <a:rPr lang="en-US" smtClean="0"/>
              <a:t>6/3/2020</a:t>
            </a:fld>
            <a:endParaRPr lang="en-US" dirty="0"/>
          </a:p>
        </p:txBody>
      </p:sp>
      <p:sp>
        <p:nvSpPr>
          <p:cNvPr id="5" name="Footer Placeholder 4">
            <a:extLst>
              <a:ext uri="{FF2B5EF4-FFF2-40B4-BE49-F238E27FC236}">
                <a16:creationId xmlns:a16="http://schemas.microsoft.com/office/drawing/2014/main" id="{D52FB1E1-3930-834E-A098-32D57A3A2A2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726393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4_Blank">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66497" y="0"/>
            <a:ext cx="6025743" cy="6858000"/>
          </a:xfrm>
          <a:custGeom>
            <a:avLst/>
            <a:gdLst>
              <a:gd name="connsiteX0" fmla="*/ 0 w 6025743"/>
              <a:gd name="connsiteY0" fmla="*/ 0 h 6858000"/>
              <a:gd name="connsiteX1" fmla="*/ 6025743 w 6025743"/>
              <a:gd name="connsiteY1" fmla="*/ 0 h 6858000"/>
              <a:gd name="connsiteX2" fmla="*/ 6025743 w 6025743"/>
              <a:gd name="connsiteY2" fmla="*/ 6858000 h 6858000"/>
              <a:gd name="connsiteX3" fmla="*/ 0 w 602574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25743" h="6858000">
                <a:moveTo>
                  <a:pt x="0" y="0"/>
                </a:moveTo>
                <a:lnTo>
                  <a:pt x="6025743" y="0"/>
                </a:lnTo>
                <a:lnTo>
                  <a:pt x="6025743"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4D2F78CA-7DD8-504B-9F1B-4F79A1A4EA57}"/>
              </a:ext>
            </a:extLst>
          </p:cNvPr>
          <p:cNvSpPr>
            <a:spLocks noGrp="1"/>
          </p:cNvSpPr>
          <p:nvPr>
            <p:ph type="sldNum" sz="quarter" idx="14"/>
          </p:nvPr>
        </p:nvSpPr>
        <p:spPr/>
        <p:txBody>
          <a:bodyPr/>
          <a:lstStyle>
            <a:lvl1pPr>
              <a:defRPr/>
            </a:lvl1pPr>
          </a:lstStyle>
          <a:p>
            <a:pPr>
              <a:defRPr/>
            </a:pPr>
            <a:fld id="{E8EE419E-E075-1642-8A20-8FFE8C2F1324}" type="slidenum">
              <a:rPr lang="en-US"/>
              <a:pPr>
                <a:defRPr/>
              </a:pPr>
              <a:t>‹#›</a:t>
            </a:fld>
            <a:endParaRPr lang="en-US" dirty="0"/>
          </a:p>
        </p:txBody>
      </p:sp>
      <p:sp>
        <p:nvSpPr>
          <p:cNvPr id="4" name="Date Placeholder 3">
            <a:extLst>
              <a:ext uri="{FF2B5EF4-FFF2-40B4-BE49-F238E27FC236}">
                <a16:creationId xmlns:a16="http://schemas.microsoft.com/office/drawing/2014/main" id="{37975720-749D-4046-8FA1-A3D93EA3100B}"/>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964DCC7-33B2-4ABB-89F4-2C7E9FBE3417}" type="datetime1">
              <a:rPr lang="en-US" smtClean="0"/>
              <a:t>6/3/2020</a:t>
            </a:fld>
            <a:endParaRPr lang="en-US" dirty="0"/>
          </a:p>
        </p:txBody>
      </p:sp>
      <p:sp>
        <p:nvSpPr>
          <p:cNvPr id="5" name="Footer Placeholder 4">
            <a:extLst>
              <a:ext uri="{FF2B5EF4-FFF2-40B4-BE49-F238E27FC236}">
                <a16:creationId xmlns:a16="http://schemas.microsoft.com/office/drawing/2014/main" id="{7161D05F-E678-FA4E-9AC1-61D113E8973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275167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42_Blank">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754880" y="0"/>
            <a:ext cx="7437120" cy="6858000"/>
          </a:xfrm>
          <a:custGeom>
            <a:avLst/>
            <a:gdLst>
              <a:gd name="connsiteX0" fmla="*/ 0 w 7437120"/>
              <a:gd name="connsiteY0" fmla="*/ 0 h 6858000"/>
              <a:gd name="connsiteX1" fmla="*/ 7437120 w 7437120"/>
              <a:gd name="connsiteY1" fmla="*/ 0 h 6858000"/>
              <a:gd name="connsiteX2" fmla="*/ 7437120 w 7437120"/>
              <a:gd name="connsiteY2" fmla="*/ 6858000 h 6858000"/>
              <a:gd name="connsiteX3" fmla="*/ 0 w 7437120"/>
              <a:gd name="connsiteY3" fmla="*/ 6858000 h 6858000"/>
              <a:gd name="connsiteX4" fmla="*/ 443779 w 7437120"/>
              <a:gd name="connsiteY4" fmla="*/ 3364992 h 6858000"/>
              <a:gd name="connsiteX5" fmla="*/ 0 w 7437120"/>
              <a:gd name="connsiteY5" fmla="*/ 0 h 6858000"/>
              <a:gd name="connsiteX0" fmla="*/ 0 w 7437120"/>
              <a:gd name="connsiteY0" fmla="*/ 0 h 6858000"/>
              <a:gd name="connsiteX1" fmla="*/ 7437120 w 7437120"/>
              <a:gd name="connsiteY1" fmla="*/ 0 h 6858000"/>
              <a:gd name="connsiteX2" fmla="*/ 7437120 w 7437120"/>
              <a:gd name="connsiteY2" fmla="*/ 6858000 h 6858000"/>
              <a:gd name="connsiteX3" fmla="*/ 0 w 7437120"/>
              <a:gd name="connsiteY3" fmla="*/ 6858000 h 6858000"/>
              <a:gd name="connsiteX4" fmla="*/ 500929 w 7437120"/>
              <a:gd name="connsiteY4" fmla="*/ 3376422 h 6858000"/>
              <a:gd name="connsiteX5" fmla="*/ 0 w 743712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37120" h="6858000">
                <a:moveTo>
                  <a:pt x="0" y="0"/>
                </a:moveTo>
                <a:lnTo>
                  <a:pt x="7437120" y="0"/>
                </a:lnTo>
                <a:lnTo>
                  <a:pt x="7437120" y="6858000"/>
                </a:lnTo>
                <a:lnTo>
                  <a:pt x="0" y="6858000"/>
                </a:lnTo>
                <a:cubicBezTo>
                  <a:pt x="251539" y="5788914"/>
                  <a:pt x="492959" y="4820793"/>
                  <a:pt x="500929" y="3376422"/>
                </a:cubicBezTo>
                <a:cubicBezTo>
                  <a:pt x="455369" y="1681353"/>
                  <a:pt x="251539" y="988314"/>
                  <a:pt x="0"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4E80F6F7-CE68-ED43-9D31-7D84254DA6EB}"/>
              </a:ext>
            </a:extLst>
          </p:cNvPr>
          <p:cNvSpPr>
            <a:spLocks noGrp="1"/>
          </p:cNvSpPr>
          <p:nvPr>
            <p:ph type="sldNum" sz="quarter" idx="14"/>
          </p:nvPr>
        </p:nvSpPr>
        <p:spPr/>
        <p:txBody>
          <a:bodyPr/>
          <a:lstStyle>
            <a:lvl1pPr>
              <a:defRPr/>
            </a:lvl1pPr>
          </a:lstStyle>
          <a:p>
            <a:pPr>
              <a:defRPr/>
            </a:pPr>
            <a:fld id="{CC217DB4-854D-704C-A3B2-DB940B056DE7}" type="slidenum">
              <a:rPr lang="en-US"/>
              <a:pPr>
                <a:defRPr/>
              </a:pPr>
              <a:t>‹#›</a:t>
            </a:fld>
            <a:endParaRPr lang="en-US" dirty="0"/>
          </a:p>
        </p:txBody>
      </p:sp>
      <p:sp>
        <p:nvSpPr>
          <p:cNvPr id="4" name="Date Placeholder 3">
            <a:extLst>
              <a:ext uri="{FF2B5EF4-FFF2-40B4-BE49-F238E27FC236}">
                <a16:creationId xmlns:a16="http://schemas.microsoft.com/office/drawing/2014/main" id="{A64799F6-AECF-2E44-8A36-3BB5A63B5F43}"/>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0258ECA5-5848-45C2-AEE8-04E6F8D4E9B2}" type="datetime1">
              <a:rPr lang="en-US" smtClean="0"/>
              <a:t>6/3/2020</a:t>
            </a:fld>
            <a:endParaRPr lang="en-US" dirty="0"/>
          </a:p>
        </p:txBody>
      </p:sp>
      <p:sp>
        <p:nvSpPr>
          <p:cNvPr id="5" name="Footer Placeholder 4">
            <a:extLst>
              <a:ext uri="{FF2B5EF4-FFF2-40B4-BE49-F238E27FC236}">
                <a16:creationId xmlns:a16="http://schemas.microsoft.com/office/drawing/2014/main" id="{73622AD7-32A0-1847-8065-9A61BBCAA482}"/>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80679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853000" y="0"/>
            <a:ext cx="11339003" cy="3643748"/>
          </a:xfrm>
          <a:custGeom>
            <a:avLst/>
            <a:gdLst>
              <a:gd name="connsiteX0" fmla="*/ 10057316 w 11339003"/>
              <a:gd name="connsiteY0" fmla="*/ 1 h 3643748"/>
              <a:gd name="connsiteX1" fmla="*/ 11339003 w 11339003"/>
              <a:gd name="connsiteY1" fmla="*/ 1 h 3643748"/>
              <a:gd name="connsiteX2" fmla="*/ 8891140 w 11339003"/>
              <a:gd name="connsiteY2" fmla="*/ 2447863 h 3643748"/>
              <a:gd name="connsiteX3" fmla="*/ 8250297 w 11339003"/>
              <a:gd name="connsiteY3" fmla="*/ 2447863 h 3643748"/>
              <a:gd name="connsiteX4" fmla="*/ 8250297 w 11339003"/>
              <a:gd name="connsiteY4" fmla="*/ 1807020 h 3643748"/>
              <a:gd name="connsiteX5" fmla="*/ 7287038 w 11339003"/>
              <a:gd name="connsiteY5" fmla="*/ 1 h 3643748"/>
              <a:gd name="connsiteX6" fmla="*/ 8568724 w 11339003"/>
              <a:gd name="connsiteY6" fmla="*/ 1 h 3643748"/>
              <a:gd name="connsiteX7" fmla="*/ 6630017 w 11339003"/>
              <a:gd name="connsiteY7" fmla="*/ 1938708 h 3643748"/>
              <a:gd name="connsiteX8" fmla="*/ 5989175 w 11339003"/>
              <a:gd name="connsiteY8" fmla="*/ 1938708 h 3643748"/>
              <a:gd name="connsiteX9" fmla="*/ 5989175 w 11339003"/>
              <a:gd name="connsiteY9" fmla="*/ 1297865 h 3643748"/>
              <a:gd name="connsiteX10" fmla="*/ 5891314 w 11339003"/>
              <a:gd name="connsiteY10" fmla="*/ 1 h 3643748"/>
              <a:gd name="connsiteX11" fmla="*/ 7172999 w 11339003"/>
              <a:gd name="connsiteY11" fmla="*/ 1 h 3643748"/>
              <a:gd name="connsiteX12" fmla="*/ 4569711 w 11339003"/>
              <a:gd name="connsiteY12" fmla="*/ 2603290 h 3643748"/>
              <a:gd name="connsiteX13" fmla="*/ 3928868 w 11339003"/>
              <a:gd name="connsiteY13" fmla="*/ 2603290 h 3643748"/>
              <a:gd name="connsiteX14" fmla="*/ 3928868 w 11339003"/>
              <a:gd name="connsiteY14" fmla="*/ 1962447 h 3643748"/>
              <a:gd name="connsiteX15" fmla="*/ 3002903 w 11339003"/>
              <a:gd name="connsiteY15" fmla="*/ 1 h 3643748"/>
              <a:gd name="connsiteX16" fmla="*/ 4284591 w 11339003"/>
              <a:gd name="connsiteY16" fmla="*/ 1 h 3643748"/>
              <a:gd name="connsiteX17" fmla="*/ 773567 w 11339003"/>
              <a:gd name="connsiteY17" fmla="*/ 3511025 h 3643748"/>
              <a:gd name="connsiteX18" fmla="*/ 132724 w 11339003"/>
              <a:gd name="connsiteY18" fmla="*/ 3511025 h 3643748"/>
              <a:gd name="connsiteX19" fmla="*/ 132724 w 11339003"/>
              <a:gd name="connsiteY19" fmla="*/ 2870181 h 3643748"/>
              <a:gd name="connsiteX20" fmla="*/ 1569884 w 11339003"/>
              <a:gd name="connsiteY20" fmla="*/ 1 h 3643748"/>
              <a:gd name="connsiteX21" fmla="*/ 2851570 w 11339003"/>
              <a:gd name="connsiteY21" fmla="*/ 1 h 3643748"/>
              <a:gd name="connsiteX22" fmla="*/ 882848 w 11339003"/>
              <a:gd name="connsiteY22" fmla="*/ 1968724 h 3643748"/>
              <a:gd name="connsiteX23" fmla="*/ 242003 w 11339003"/>
              <a:gd name="connsiteY23" fmla="*/ 1968724 h 3643748"/>
              <a:gd name="connsiteX24" fmla="*/ 242003 w 11339003"/>
              <a:gd name="connsiteY24" fmla="*/ 1327881 h 3643748"/>
              <a:gd name="connsiteX25" fmla="*/ 8666070 w 11339003"/>
              <a:gd name="connsiteY25" fmla="*/ 0 h 3643748"/>
              <a:gd name="connsiteX26" fmla="*/ 9947756 w 11339003"/>
              <a:gd name="connsiteY26" fmla="*/ 0 h 3643748"/>
              <a:gd name="connsiteX27" fmla="*/ 6822451 w 11339003"/>
              <a:gd name="connsiteY27" fmla="*/ 3125305 h 3643748"/>
              <a:gd name="connsiteX28" fmla="*/ 6181608 w 11339003"/>
              <a:gd name="connsiteY28" fmla="*/ 3125305 h 3643748"/>
              <a:gd name="connsiteX29" fmla="*/ 6181608 w 11339003"/>
              <a:gd name="connsiteY29" fmla="*/ 2484462 h 3643748"/>
              <a:gd name="connsiteX30" fmla="*/ 4444334 w 11339003"/>
              <a:gd name="connsiteY30" fmla="*/ 0 h 3643748"/>
              <a:gd name="connsiteX31" fmla="*/ 5726020 w 11339003"/>
              <a:gd name="connsiteY31" fmla="*/ 0 h 3643748"/>
              <a:gd name="connsiteX32" fmla="*/ 2509404 w 11339003"/>
              <a:gd name="connsiteY32" fmla="*/ 3216617 h 3643748"/>
              <a:gd name="connsiteX33" fmla="*/ 1868561 w 11339003"/>
              <a:gd name="connsiteY33" fmla="*/ 3216617 h 3643748"/>
              <a:gd name="connsiteX34" fmla="*/ 1868561 w 11339003"/>
              <a:gd name="connsiteY34" fmla="*/ 2575773 h 3643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1339003" h="3643748">
                <a:moveTo>
                  <a:pt x="10057316" y="1"/>
                </a:moveTo>
                <a:lnTo>
                  <a:pt x="11339003" y="1"/>
                </a:lnTo>
                <a:lnTo>
                  <a:pt x="8891140" y="2447863"/>
                </a:lnTo>
                <a:cubicBezTo>
                  <a:pt x="8714177" y="2624828"/>
                  <a:pt x="8427261" y="2624828"/>
                  <a:pt x="8250297" y="2447863"/>
                </a:cubicBezTo>
                <a:cubicBezTo>
                  <a:pt x="8073334" y="2270900"/>
                  <a:pt x="8073334" y="1983985"/>
                  <a:pt x="8250297" y="1807020"/>
                </a:cubicBezTo>
                <a:close/>
                <a:moveTo>
                  <a:pt x="7287038" y="1"/>
                </a:moveTo>
                <a:lnTo>
                  <a:pt x="8568724" y="1"/>
                </a:lnTo>
                <a:lnTo>
                  <a:pt x="6630017" y="1938708"/>
                </a:lnTo>
                <a:cubicBezTo>
                  <a:pt x="6453055" y="2115672"/>
                  <a:pt x="6166138" y="2115672"/>
                  <a:pt x="5989175" y="1938708"/>
                </a:cubicBezTo>
                <a:cubicBezTo>
                  <a:pt x="5812213" y="1761745"/>
                  <a:pt x="5812213" y="1474829"/>
                  <a:pt x="5989175" y="1297865"/>
                </a:cubicBezTo>
                <a:close/>
                <a:moveTo>
                  <a:pt x="5891314" y="1"/>
                </a:moveTo>
                <a:lnTo>
                  <a:pt x="7172999" y="1"/>
                </a:lnTo>
                <a:lnTo>
                  <a:pt x="4569711" y="2603290"/>
                </a:lnTo>
                <a:cubicBezTo>
                  <a:pt x="4392747" y="2780254"/>
                  <a:pt x="4105831" y="2780254"/>
                  <a:pt x="3928868" y="2603290"/>
                </a:cubicBezTo>
                <a:cubicBezTo>
                  <a:pt x="3751903" y="2426327"/>
                  <a:pt x="3751903" y="2139411"/>
                  <a:pt x="3928868" y="1962447"/>
                </a:cubicBezTo>
                <a:close/>
                <a:moveTo>
                  <a:pt x="3002903" y="1"/>
                </a:moveTo>
                <a:lnTo>
                  <a:pt x="4284591" y="1"/>
                </a:lnTo>
                <a:lnTo>
                  <a:pt x="773567" y="3511025"/>
                </a:lnTo>
                <a:cubicBezTo>
                  <a:pt x="596605" y="3687989"/>
                  <a:pt x="309688" y="3687989"/>
                  <a:pt x="132724" y="3511025"/>
                </a:cubicBezTo>
                <a:cubicBezTo>
                  <a:pt x="-44241" y="3334062"/>
                  <a:pt x="-44241" y="3047145"/>
                  <a:pt x="132724" y="2870181"/>
                </a:cubicBezTo>
                <a:close/>
                <a:moveTo>
                  <a:pt x="1569884" y="1"/>
                </a:moveTo>
                <a:lnTo>
                  <a:pt x="2851570" y="1"/>
                </a:lnTo>
                <a:lnTo>
                  <a:pt x="882848" y="1968724"/>
                </a:lnTo>
                <a:cubicBezTo>
                  <a:pt x="705883" y="2145689"/>
                  <a:pt x="418968" y="2145689"/>
                  <a:pt x="242003" y="1968724"/>
                </a:cubicBezTo>
                <a:cubicBezTo>
                  <a:pt x="65041" y="1791761"/>
                  <a:pt x="65041" y="1504845"/>
                  <a:pt x="242003" y="1327881"/>
                </a:cubicBezTo>
                <a:close/>
                <a:moveTo>
                  <a:pt x="8666070" y="0"/>
                </a:moveTo>
                <a:lnTo>
                  <a:pt x="9947756" y="0"/>
                </a:lnTo>
                <a:lnTo>
                  <a:pt x="6822451" y="3125305"/>
                </a:lnTo>
                <a:cubicBezTo>
                  <a:pt x="6645488" y="3302270"/>
                  <a:pt x="6358572" y="3302270"/>
                  <a:pt x="6181608" y="3125305"/>
                </a:cubicBezTo>
                <a:cubicBezTo>
                  <a:pt x="6004646" y="2948342"/>
                  <a:pt x="6004646" y="2661426"/>
                  <a:pt x="6181608" y="2484462"/>
                </a:cubicBezTo>
                <a:close/>
                <a:moveTo>
                  <a:pt x="4444334" y="0"/>
                </a:moveTo>
                <a:lnTo>
                  <a:pt x="5726020" y="0"/>
                </a:lnTo>
                <a:lnTo>
                  <a:pt x="2509404" y="3216617"/>
                </a:lnTo>
                <a:cubicBezTo>
                  <a:pt x="2332440" y="3393580"/>
                  <a:pt x="2045526" y="3393580"/>
                  <a:pt x="1868561" y="3216617"/>
                </a:cubicBezTo>
                <a:cubicBezTo>
                  <a:pt x="1691599" y="3039653"/>
                  <a:pt x="1691599" y="2752736"/>
                  <a:pt x="1868561" y="2575773"/>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C6E01A41-9025-7048-B9A4-E5D28A8785C8}"/>
              </a:ext>
            </a:extLst>
          </p:cNvPr>
          <p:cNvSpPr>
            <a:spLocks noGrp="1"/>
          </p:cNvSpPr>
          <p:nvPr>
            <p:ph type="sldNum" sz="quarter" idx="14"/>
          </p:nvPr>
        </p:nvSpPr>
        <p:spPr/>
        <p:txBody>
          <a:bodyPr/>
          <a:lstStyle>
            <a:lvl1pPr>
              <a:defRPr/>
            </a:lvl1pPr>
          </a:lstStyle>
          <a:p>
            <a:pPr>
              <a:defRPr/>
            </a:pPr>
            <a:fld id="{C1E63F2E-6ECF-104E-A4AA-10B7F7ADA38C}" type="slidenum">
              <a:rPr lang="en-US"/>
              <a:pPr>
                <a:defRPr/>
              </a:pPr>
              <a:t>‹#›</a:t>
            </a:fld>
            <a:endParaRPr lang="en-US" dirty="0"/>
          </a:p>
        </p:txBody>
      </p:sp>
      <p:sp>
        <p:nvSpPr>
          <p:cNvPr id="4" name="Date Placeholder 3">
            <a:extLst>
              <a:ext uri="{FF2B5EF4-FFF2-40B4-BE49-F238E27FC236}">
                <a16:creationId xmlns:a16="http://schemas.microsoft.com/office/drawing/2014/main" id="{6A0780A5-FA6B-8D4B-8D8B-F9B9DAABB5C7}"/>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18C62E0-3E2E-4B1B-AC4D-F102942254CD}" type="datetime1">
              <a:rPr lang="en-US" smtClean="0"/>
              <a:t>6/3/2020</a:t>
            </a:fld>
            <a:endParaRPr lang="en-US" dirty="0"/>
          </a:p>
        </p:txBody>
      </p:sp>
      <p:sp>
        <p:nvSpPr>
          <p:cNvPr id="5" name="Footer Placeholder 4">
            <a:extLst>
              <a:ext uri="{FF2B5EF4-FFF2-40B4-BE49-F238E27FC236}">
                <a16:creationId xmlns:a16="http://schemas.microsoft.com/office/drawing/2014/main" id="{F6D73A15-4334-3444-B30D-859131C9B0B2}"/>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906404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66A175C-13A2-A545-AA84-CB5B3851DA6C}"/>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D5C8B786-2698-4A1D-A886-2FA8007C9723}" type="datetime1">
              <a:rPr lang="en-US" smtClean="0"/>
              <a:t>6/3/2020</a:t>
            </a:fld>
            <a:endParaRPr lang="en-US" dirty="0"/>
          </a:p>
        </p:txBody>
      </p:sp>
      <p:sp>
        <p:nvSpPr>
          <p:cNvPr id="6" name="Footer Placeholder 4">
            <a:extLst>
              <a:ext uri="{FF2B5EF4-FFF2-40B4-BE49-F238E27FC236}">
                <a16:creationId xmlns:a16="http://schemas.microsoft.com/office/drawing/2014/main" id="{65B5EA6C-3C50-8F4D-8294-5EC73FE1CE01}"/>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4" name="Slide Number Placeholder 5">
            <a:extLst>
              <a:ext uri="{FF2B5EF4-FFF2-40B4-BE49-F238E27FC236}">
                <a16:creationId xmlns:a16="http://schemas.microsoft.com/office/drawing/2014/main" id="{BD835B5B-C8E2-C24A-9C04-D1BDDA4F289B}"/>
              </a:ext>
            </a:extLst>
          </p:cNvPr>
          <p:cNvSpPr>
            <a:spLocks noGrp="1"/>
          </p:cNvSpPr>
          <p:nvPr>
            <p:ph type="sldNum" sz="quarter" idx="10"/>
          </p:nvPr>
        </p:nvSpPr>
        <p:spPr/>
        <p:txBody>
          <a:bodyPr/>
          <a:lstStyle>
            <a:lvl1pPr>
              <a:defRPr/>
            </a:lvl1pPr>
          </a:lstStyle>
          <a:p>
            <a:pPr>
              <a:defRPr/>
            </a:pPr>
            <a:fld id="{A382D322-5C5E-6A4A-866F-D40AC16428C5}" type="slidenum">
              <a:rPr lang="en-US"/>
              <a:pPr>
                <a:defRPr/>
              </a:pPr>
              <a:t>‹#›</a:t>
            </a:fld>
            <a:endParaRPr lang="en-US" dirty="0"/>
          </a:p>
        </p:txBody>
      </p:sp>
    </p:spTree>
    <p:extLst>
      <p:ext uri="{BB962C8B-B14F-4D97-AF65-F5344CB8AC3E}">
        <p14:creationId xmlns:p14="http://schemas.microsoft.com/office/powerpoint/2010/main" val="2222210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13" name="Picture Placeholder 12"/>
          <p:cNvSpPr>
            <a:spLocks noGrp="1"/>
          </p:cNvSpPr>
          <p:nvPr>
            <p:ph type="pic" sz="quarter" idx="13"/>
          </p:nvPr>
        </p:nvSpPr>
        <p:spPr>
          <a:xfrm>
            <a:off x="466211" y="-1"/>
            <a:ext cx="11725789" cy="4390752"/>
          </a:xfrm>
          <a:custGeom>
            <a:avLst/>
            <a:gdLst>
              <a:gd name="connsiteX0" fmla="*/ 9695 w 11725789"/>
              <a:gd name="connsiteY0" fmla="*/ 0 h 4390752"/>
              <a:gd name="connsiteX1" fmla="*/ 11725789 w 11725789"/>
              <a:gd name="connsiteY1" fmla="*/ 0 h 4390752"/>
              <a:gd name="connsiteX2" fmla="*/ 11725789 w 11725789"/>
              <a:gd name="connsiteY2" fmla="*/ 1340808 h 4390752"/>
              <a:gd name="connsiteX3" fmla="*/ 11526958 w 11725789"/>
              <a:gd name="connsiteY3" fmla="*/ 1445710 h 4390752"/>
              <a:gd name="connsiteX4" fmla="*/ 11280339 w 11725789"/>
              <a:gd name="connsiteY4" fmla="*/ 1414200 h 4390752"/>
              <a:gd name="connsiteX5" fmla="*/ 10983372 w 11725789"/>
              <a:gd name="connsiteY5" fmla="*/ 1764405 h 4390752"/>
              <a:gd name="connsiteX6" fmla="*/ 10661657 w 11725789"/>
              <a:gd name="connsiteY6" fmla="*/ 2157688 h 4390752"/>
              <a:gd name="connsiteX7" fmla="*/ 10118071 w 11725789"/>
              <a:gd name="connsiteY7" fmla="*/ 2134952 h 4390752"/>
              <a:gd name="connsiteX8" fmla="*/ 9783130 w 11725789"/>
              <a:gd name="connsiteY8" fmla="*/ 2563336 h 4390752"/>
              <a:gd name="connsiteX9" fmla="*/ 9286478 w 11725789"/>
              <a:gd name="connsiteY9" fmla="*/ 2635132 h 4390752"/>
              <a:gd name="connsiteX10" fmla="*/ 8854255 w 11725789"/>
              <a:gd name="connsiteY10" fmla="*/ 2199569 h 4390752"/>
              <a:gd name="connsiteX11" fmla="*/ 8625129 w 11725789"/>
              <a:gd name="connsiteY11" fmla="*/ 2445670 h 4390752"/>
              <a:gd name="connsiteX12" fmla="*/ 8667797 w 11725789"/>
              <a:gd name="connsiteY12" fmla="*/ 3293263 h 4390752"/>
              <a:gd name="connsiteX13" fmla="*/ 8806894 w 11725789"/>
              <a:gd name="connsiteY13" fmla="*/ 4047919 h 4390752"/>
              <a:gd name="connsiteX14" fmla="*/ 8431845 w 11725789"/>
              <a:gd name="connsiteY14" fmla="*/ 4388153 h 4390752"/>
              <a:gd name="connsiteX15" fmla="*/ 8082397 w 11725789"/>
              <a:gd name="connsiteY15" fmla="*/ 4229803 h 4390752"/>
              <a:gd name="connsiteX16" fmla="*/ 8125491 w 11725789"/>
              <a:gd name="connsiteY16" fmla="*/ 3428080 h 4390752"/>
              <a:gd name="connsiteX17" fmla="*/ 8216373 w 11725789"/>
              <a:gd name="connsiteY17" fmla="*/ 2883626 h 4390752"/>
              <a:gd name="connsiteX18" fmla="*/ 7917273 w 11725789"/>
              <a:gd name="connsiteY18" fmla="*/ 2458035 h 4390752"/>
              <a:gd name="connsiteX19" fmla="*/ 7629693 w 11725789"/>
              <a:gd name="connsiteY19" fmla="*/ 2718096 h 4390752"/>
              <a:gd name="connsiteX20" fmla="*/ 7124081 w 11725789"/>
              <a:gd name="connsiteY20" fmla="*/ 2773938 h 4390752"/>
              <a:gd name="connsiteX21" fmla="*/ 6678204 w 11725789"/>
              <a:gd name="connsiteY21" fmla="*/ 2479574 h 4390752"/>
              <a:gd name="connsiteX22" fmla="*/ 6104323 w 11725789"/>
              <a:gd name="connsiteY22" fmla="*/ 1784747 h 4390752"/>
              <a:gd name="connsiteX23" fmla="*/ 5783036 w 11725789"/>
              <a:gd name="connsiteY23" fmla="*/ 1917171 h 4390752"/>
              <a:gd name="connsiteX24" fmla="*/ 5105473 w 11725789"/>
              <a:gd name="connsiteY24" fmla="*/ 1984580 h 4390752"/>
              <a:gd name="connsiteX25" fmla="*/ 4795707 w 11725789"/>
              <a:gd name="connsiteY25" fmla="*/ 1618818 h 4390752"/>
              <a:gd name="connsiteX26" fmla="*/ 4299481 w 11725789"/>
              <a:gd name="connsiteY26" fmla="*/ 1658306 h 4390752"/>
              <a:gd name="connsiteX27" fmla="*/ 3778082 w 11725789"/>
              <a:gd name="connsiteY27" fmla="*/ 2373076 h 4390752"/>
              <a:gd name="connsiteX28" fmla="*/ 3232362 w 11725789"/>
              <a:gd name="connsiteY28" fmla="*/ 2103841 h 4390752"/>
              <a:gd name="connsiteX29" fmla="*/ 2719497 w 11725789"/>
              <a:gd name="connsiteY29" fmla="*/ 1888054 h 4390752"/>
              <a:gd name="connsiteX30" fmla="*/ 2498052 w 11725789"/>
              <a:gd name="connsiteY30" fmla="*/ 2036432 h 4390752"/>
              <a:gd name="connsiteX31" fmla="*/ 2153724 w 11725789"/>
              <a:gd name="connsiteY31" fmla="*/ 1908795 h 4390752"/>
              <a:gd name="connsiteX32" fmla="*/ 1753074 w 11725789"/>
              <a:gd name="connsiteY32" fmla="*/ 2424929 h 4390752"/>
              <a:gd name="connsiteX33" fmla="*/ 1823049 w 11725789"/>
              <a:gd name="connsiteY33" fmla="*/ 2685788 h 4390752"/>
              <a:gd name="connsiteX34" fmla="*/ 1419840 w 11725789"/>
              <a:gd name="connsiteY34" fmla="*/ 3217877 h 4390752"/>
              <a:gd name="connsiteX35" fmla="*/ 1009377 w 11725789"/>
              <a:gd name="connsiteY35" fmla="*/ 2892401 h 4390752"/>
              <a:gd name="connsiteX36" fmla="*/ 1118606 w 11725789"/>
              <a:gd name="connsiteY36" fmla="*/ 2151306 h 4390752"/>
              <a:gd name="connsiteX37" fmla="*/ 923615 w 11725789"/>
              <a:gd name="connsiteY37" fmla="*/ 1772781 h 4390752"/>
              <a:gd name="connsiteX38" fmla="*/ 770864 w 11725789"/>
              <a:gd name="connsiteY38" fmla="*/ 1771186 h 4390752"/>
              <a:gd name="connsiteX39" fmla="*/ 605314 w 11725789"/>
              <a:gd name="connsiteY39" fmla="*/ 1902812 h 4390752"/>
              <a:gd name="connsiteX40" fmla="*/ 277199 w 11725789"/>
              <a:gd name="connsiteY40" fmla="*/ 1637964 h 4390752"/>
              <a:gd name="connsiteX41" fmla="*/ 20766 w 11725789"/>
              <a:gd name="connsiteY41" fmla="*/ 1340808 h 4390752"/>
              <a:gd name="connsiteX42" fmla="*/ 8068 w 11725789"/>
              <a:gd name="connsiteY42" fmla="*/ 123050 h 4390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725789" h="4390752">
                <a:moveTo>
                  <a:pt x="9695" y="0"/>
                </a:moveTo>
                <a:lnTo>
                  <a:pt x="11725789" y="0"/>
                </a:lnTo>
                <a:lnTo>
                  <a:pt x="11725789" y="1340808"/>
                </a:lnTo>
                <a:cubicBezTo>
                  <a:pt x="11660081" y="1340808"/>
                  <a:pt x="11593519" y="1420980"/>
                  <a:pt x="11526958" y="1445710"/>
                </a:cubicBezTo>
                <a:cubicBezTo>
                  <a:pt x="11420715" y="1484799"/>
                  <a:pt x="11370794" y="1423772"/>
                  <a:pt x="11280339" y="1414200"/>
                </a:cubicBezTo>
                <a:cubicBezTo>
                  <a:pt x="11078094" y="1392262"/>
                  <a:pt x="10998305" y="1613633"/>
                  <a:pt x="10983372" y="1764405"/>
                </a:cubicBezTo>
                <a:cubicBezTo>
                  <a:pt x="10962038" y="1977799"/>
                  <a:pt x="10905716" y="2113015"/>
                  <a:pt x="10661657" y="2157688"/>
                </a:cubicBezTo>
                <a:cubicBezTo>
                  <a:pt x="10465386" y="2193985"/>
                  <a:pt x="10315622" y="2056774"/>
                  <a:pt x="10118071" y="2134952"/>
                </a:cubicBezTo>
                <a:cubicBezTo>
                  <a:pt x="9899186" y="2221507"/>
                  <a:pt x="9895773" y="2397008"/>
                  <a:pt x="9783130" y="2563336"/>
                </a:cubicBezTo>
                <a:cubicBezTo>
                  <a:pt x="9650007" y="2758781"/>
                  <a:pt x="9480189" y="2830976"/>
                  <a:pt x="9286478" y="2635132"/>
                </a:cubicBezTo>
                <a:cubicBezTo>
                  <a:pt x="9128181" y="2474787"/>
                  <a:pt x="9193036" y="2166862"/>
                  <a:pt x="8854255" y="2199569"/>
                </a:cubicBezTo>
                <a:cubicBezTo>
                  <a:pt x="8715158" y="2213529"/>
                  <a:pt x="8636223" y="2322420"/>
                  <a:pt x="8625129" y="2445670"/>
                </a:cubicBezTo>
                <a:cubicBezTo>
                  <a:pt x="8599955" y="2734450"/>
                  <a:pt x="8599529" y="3009269"/>
                  <a:pt x="8667797" y="3293263"/>
                </a:cubicBezTo>
                <a:cubicBezTo>
                  <a:pt x="8724545" y="3528594"/>
                  <a:pt x="8891802" y="3805009"/>
                  <a:pt x="8806894" y="4047919"/>
                </a:cubicBezTo>
                <a:cubicBezTo>
                  <a:pt x="8751852" y="4206668"/>
                  <a:pt x="8618302" y="4363822"/>
                  <a:pt x="8431845" y="4388153"/>
                </a:cubicBezTo>
                <a:cubicBezTo>
                  <a:pt x="8295735" y="4406102"/>
                  <a:pt x="8157918" y="4328722"/>
                  <a:pt x="8082397" y="4229803"/>
                </a:cubicBezTo>
                <a:cubicBezTo>
                  <a:pt x="7904899" y="3996067"/>
                  <a:pt x="8056369" y="3672984"/>
                  <a:pt x="8125491" y="3428080"/>
                </a:cubicBezTo>
                <a:cubicBezTo>
                  <a:pt x="8175412" y="3251382"/>
                  <a:pt x="8207413" y="3065908"/>
                  <a:pt x="8216373" y="2883626"/>
                </a:cubicBezTo>
                <a:cubicBezTo>
                  <a:pt x="8224053" y="2720091"/>
                  <a:pt x="8199733" y="2360711"/>
                  <a:pt x="7917273" y="2458035"/>
                </a:cubicBezTo>
                <a:cubicBezTo>
                  <a:pt x="7785003" y="2503506"/>
                  <a:pt x="7745322" y="2649890"/>
                  <a:pt x="7629693" y="2718096"/>
                </a:cubicBezTo>
                <a:cubicBezTo>
                  <a:pt x="7481636" y="2804650"/>
                  <a:pt x="7290485" y="2791887"/>
                  <a:pt x="7124081" y="2773938"/>
                </a:cubicBezTo>
                <a:cubicBezTo>
                  <a:pt x="6950850" y="2755191"/>
                  <a:pt x="6767806" y="2612396"/>
                  <a:pt x="6678204" y="2479574"/>
                </a:cubicBezTo>
                <a:cubicBezTo>
                  <a:pt x="6536547" y="2270567"/>
                  <a:pt x="6446518" y="1795118"/>
                  <a:pt x="6104323" y="1784747"/>
                </a:cubicBezTo>
                <a:cubicBezTo>
                  <a:pt x="5977174" y="1780758"/>
                  <a:pt x="5871785" y="1838993"/>
                  <a:pt x="5783036" y="1917171"/>
                </a:cubicBezTo>
                <a:cubicBezTo>
                  <a:pt x="5562871" y="2111419"/>
                  <a:pt x="5365319" y="2257405"/>
                  <a:pt x="5105473" y="1984580"/>
                </a:cubicBezTo>
                <a:cubicBezTo>
                  <a:pt x="4993257" y="1866515"/>
                  <a:pt x="4950590" y="1700586"/>
                  <a:pt x="4795707" y="1618818"/>
                </a:cubicBezTo>
                <a:cubicBezTo>
                  <a:pt x="4636129" y="1534657"/>
                  <a:pt x="4440711" y="1561780"/>
                  <a:pt x="4299481" y="1658306"/>
                </a:cubicBezTo>
                <a:cubicBezTo>
                  <a:pt x="4031101" y="1840987"/>
                  <a:pt x="4100223" y="2268174"/>
                  <a:pt x="3778082" y="2373076"/>
                </a:cubicBezTo>
                <a:cubicBezTo>
                  <a:pt x="3508422" y="2461625"/>
                  <a:pt x="3354392" y="2310055"/>
                  <a:pt x="3232362" y="2103841"/>
                </a:cubicBezTo>
                <a:cubicBezTo>
                  <a:pt x="3132520" y="1935918"/>
                  <a:pt x="2929848" y="1773180"/>
                  <a:pt x="2719497" y="1888054"/>
                </a:cubicBezTo>
                <a:cubicBezTo>
                  <a:pt x="2637575" y="1933126"/>
                  <a:pt x="2597894" y="2012101"/>
                  <a:pt x="2498052" y="2036432"/>
                </a:cubicBezTo>
                <a:cubicBezTo>
                  <a:pt x="2339755" y="2074724"/>
                  <a:pt x="2282153" y="1953867"/>
                  <a:pt x="2153724" y="1908795"/>
                </a:cubicBezTo>
                <a:cubicBezTo>
                  <a:pt x="1814942" y="1789135"/>
                  <a:pt x="1678406" y="2185609"/>
                  <a:pt x="1753074" y="2424929"/>
                </a:cubicBezTo>
                <a:cubicBezTo>
                  <a:pt x="1779528" y="2511084"/>
                  <a:pt x="1813662" y="2597638"/>
                  <a:pt x="1823049" y="2685788"/>
                </a:cubicBezTo>
                <a:cubicBezTo>
                  <a:pt x="1846516" y="2903968"/>
                  <a:pt x="1697606" y="3228247"/>
                  <a:pt x="1419840" y="3217877"/>
                </a:cubicBezTo>
                <a:cubicBezTo>
                  <a:pt x="1209488" y="3209899"/>
                  <a:pt x="1048631" y="3086649"/>
                  <a:pt x="1009377" y="2892401"/>
                </a:cubicBezTo>
                <a:cubicBezTo>
                  <a:pt x="961162" y="2654277"/>
                  <a:pt x="1099405" y="2391823"/>
                  <a:pt x="1118606" y="2151306"/>
                </a:cubicBezTo>
                <a:cubicBezTo>
                  <a:pt x="1129699" y="2006118"/>
                  <a:pt x="1093432" y="1820246"/>
                  <a:pt x="923615" y="1772781"/>
                </a:cubicBezTo>
                <a:cubicBezTo>
                  <a:pt x="879240" y="1760416"/>
                  <a:pt x="814812" y="1756826"/>
                  <a:pt x="770864" y="1771186"/>
                </a:cubicBezTo>
                <a:cubicBezTo>
                  <a:pt x="686809" y="1798309"/>
                  <a:pt x="672729" y="1866116"/>
                  <a:pt x="605314" y="1902812"/>
                </a:cubicBezTo>
                <a:cubicBezTo>
                  <a:pt x="415442" y="2005719"/>
                  <a:pt x="308347" y="1777567"/>
                  <a:pt x="277199" y="1637964"/>
                </a:cubicBezTo>
                <a:cubicBezTo>
                  <a:pt x="243918" y="1489187"/>
                  <a:pt x="64288" y="1761613"/>
                  <a:pt x="20766" y="1340808"/>
                </a:cubicBezTo>
                <a:cubicBezTo>
                  <a:pt x="-9155" y="1051505"/>
                  <a:pt x="-354" y="723742"/>
                  <a:pt x="8068" y="12305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7B4BCDD4-0B24-1D40-A817-D920AC5D02C7}"/>
              </a:ext>
            </a:extLst>
          </p:cNvPr>
          <p:cNvSpPr>
            <a:spLocks noGrp="1"/>
          </p:cNvSpPr>
          <p:nvPr>
            <p:ph type="sldNum" sz="quarter" idx="14"/>
          </p:nvPr>
        </p:nvSpPr>
        <p:spPr/>
        <p:txBody>
          <a:bodyPr/>
          <a:lstStyle>
            <a:lvl1pPr>
              <a:defRPr/>
            </a:lvl1pPr>
          </a:lstStyle>
          <a:p>
            <a:pPr>
              <a:defRPr/>
            </a:pPr>
            <a:fld id="{481E3B74-3B21-9949-8EAD-38A9DA16CB9E}" type="slidenum">
              <a:rPr lang="en-US"/>
              <a:pPr>
                <a:defRPr/>
              </a:pPr>
              <a:t>‹#›</a:t>
            </a:fld>
            <a:endParaRPr lang="en-US" dirty="0"/>
          </a:p>
        </p:txBody>
      </p:sp>
      <p:sp>
        <p:nvSpPr>
          <p:cNvPr id="4" name="Date Placeholder 3">
            <a:extLst>
              <a:ext uri="{FF2B5EF4-FFF2-40B4-BE49-F238E27FC236}">
                <a16:creationId xmlns:a16="http://schemas.microsoft.com/office/drawing/2014/main" id="{7A41B392-4D10-1C4B-85C3-58B893579587}"/>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5AB4EA5-5497-40B4-A099-8D1A65A5FAFE}" type="datetime1">
              <a:rPr lang="en-US" smtClean="0"/>
              <a:t>6/3/2020</a:t>
            </a:fld>
            <a:endParaRPr lang="en-US" dirty="0"/>
          </a:p>
        </p:txBody>
      </p:sp>
      <p:sp>
        <p:nvSpPr>
          <p:cNvPr id="5" name="Footer Placeholder 4">
            <a:extLst>
              <a:ext uri="{FF2B5EF4-FFF2-40B4-BE49-F238E27FC236}">
                <a16:creationId xmlns:a16="http://schemas.microsoft.com/office/drawing/2014/main" id="{4E02CFD4-163A-7F4F-881D-6A7DF5A8A40D}"/>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9811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66494" y="0"/>
            <a:ext cx="4931983" cy="6858000"/>
          </a:xfrm>
          <a:custGeom>
            <a:avLst/>
            <a:gdLst>
              <a:gd name="connsiteX0" fmla="*/ 0 w 4931983"/>
              <a:gd name="connsiteY0" fmla="*/ 0 h 6858000"/>
              <a:gd name="connsiteX1" fmla="*/ 4931983 w 4931983"/>
              <a:gd name="connsiteY1" fmla="*/ 0 h 6858000"/>
              <a:gd name="connsiteX2" fmla="*/ 4931983 w 4931983"/>
              <a:gd name="connsiteY2" fmla="*/ 6858000 h 6858000"/>
              <a:gd name="connsiteX3" fmla="*/ 0 w 493198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31983" h="6858000">
                <a:moveTo>
                  <a:pt x="0" y="0"/>
                </a:moveTo>
                <a:lnTo>
                  <a:pt x="4931983" y="0"/>
                </a:lnTo>
                <a:lnTo>
                  <a:pt x="4931983" y="6858000"/>
                </a:lnTo>
                <a:lnTo>
                  <a:pt x="0" y="6858000"/>
                </a:ln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6E64E0CD-86BD-5E4D-9646-40EAB0C033E7}"/>
              </a:ext>
            </a:extLst>
          </p:cNvPr>
          <p:cNvSpPr>
            <a:spLocks noGrp="1"/>
          </p:cNvSpPr>
          <p:nvPr>
            <p:ph type="sldNum" sz="quarter" idx="14"/>
          </p:nvPr>
        </p:nvSpPr>
        <p:spPr/>
        <p:txBody>
          <a:bodyPr/>
          <a:lstStyle>
            <a:lvl1pPr>
              <a:defRPr/>
            </a:lvl1pPr>
          </a:lstStyle>
          <a:p>
            <a:pPr>
              <a:defRPr/>
            </a:pPr>
            <a:fld id="{EFCAB5C3-5D72-6840-A065-69E491CB65E9}" type="slidenum">
              <a:rPr lang="en-US"/>
              <a:pPr>
                <a:defRPr/>
              </a:pPr>
              <a:t>‹#›</a:t>
            </a:fld>
            <a:endParaRPr lang="en-US" dirty="0"/>
          </a:p>
        </p:txBody>
      </p:sp>
      <p:sp>
        <p:nvSpPr>
          <p:cNvPr id="4" name="Date Placeholder 3">
            <a:extLst>
              <a:ext uri="{FF2B5EF4-FFF2-40B4-BE49-F238E27FC236}">
                <a16:creationId xmlns:a16="http://schemas.microsoft.com/office/drawing/2014/main" id="{1735F5FF-FF03-844A-8CEE-5C093E1CA14D}"/>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D5C929F-0138-4CA7-9A6A-6D1999FA0A75}" type="datetime1">
              <a:rPr lang="en-US" smtClean="0"/>
              <a:t>6/3/2020</a:t>
            </a:fld>
            <a:endParaRPr lang="en-US" dirty="0"/>
          </a:p>
        </p:txBody>
      </p:sp>
      <p:sp>
        <p:nvSpPr>
          <p:cNvPr id="5" name="Footer Placeholder 4">
            <a:extLst>
              <a:ext uri="{FF2B5EF4-FFF2-40B4-BE49-F238E27FC236}">
                <a16:creationId xmlns:a16="http://schemas.microsoft.com/office/drawing/2014/main" id="{BDC6712B-6616-EC49-B114-2C27704E69B6}"/>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147153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6895598" y="0"/>
            <a:ext cx="5296402" cy="6858000"/>
          </a:xfrm>
          <a:custGeom>
            <a:avLst/>
            <a:gdLst>
              <a:gd name="connsiteX0" fmla="*/ 0 w 5296402"/>
              <a:gd name="connsiteY0" fmla="*/ 0 h 6858000"/>
              <a:gd name="connsiteX1" fmla="*/ 5296402 w 5296402"/>
              <a:gd name="connsiteY1" fmla="*/ 0 h 6858000"/>
              <a:gd name="connsiteX2" fmla="*/ 5296402 w 5296402"/>
              <a:gd name="connsiteY2" fmla="*/ 6858000 h 6858000"/>
              <a:gd name="connsiteX3" fmla="*/ 0 w 5296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96402" h="6858000">
                <a:moveTo>
                  <a:pt x="0" y="0"/>
                </a:moveTo>
                <a:lnTo>
                  <a:pt x="5296402" y="0"/>
                </a:lnTo>
                <a:lnTo>
                  <a:pt x="5296402" y="6858000"/>
                </a:lnTo>
                <a:lnTo>
                  <a:pt x="0" y="6858000"/>
                </a:lnTo>
                <a:close/>
              </a:path>
            </a:pathLst>
          </a:custGeom>
          <a:solidFill>
            <a:schemeClr val="bg1">
              <a:lumMod val="95000"/>
            </a:schemeClr>
          </a:solidFill>
        </p:spPr>
        <p:txBody>
          <a:bodyPr wrap="square">
            <a:noAutofit/>
          </a:bodyPr>
          <a:lstStyle>
            <a:lvl1pPr>
              <a:defRPr sz="1200">
                <a:solidFill>
                  <a:schemeClr val="tx1"/>
                </a:solidFill>
              </a:defRPr>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7BBC862A-EC57-DB47-9AD8-AAC0110830BC}"/>
              </a:ext>
            </a:extLst>
          </p:cNvPr>
          <p:cNvSpPr>
            <a:spLocks noGrp="1"/>
          </p:cNvSpPr>
          <p:nvPr>
            <p:ph type="sldNum" sz="quarter" idx="14"/>
          </p:nvPr>
        </p:nvSpPr>
        <p:spPr/>
        <p:txBody>
          <a:bodyPr/>
          <a:lstStyle>
            <a:lvl1pPr>
              <a:defRPr/>
            </a:lvl1pPr>
          </a:lstStyle>
          <a:p>
            <a:pPr>
              <a:defRPr/>
            </a:pPr>
            <a:fld id="{AAC4C7E1-AC5C-DB46-BE72-F5B722A6EDB8}" type="slidenum">
              <a:rPr lang="en-US"/>
              <a:pPr>
                <a:defRPr/>
              </a:pPr>
              <a:t>‹#›</a:t>
            </a:fld>
            <a:endParaRPr lang="en-US" dirty="0"/>
          </a:p>
        </p:txBody>
      </p:sp>
      <p:sp>
        <p:nvSpPr>
          <p:cNvPr id="4" name="Date Placeholder 3">
            <a:extLst>
              <a:ext uri="{FF2B5EF4-FFF2-40B4-BE49-F238E27FC236}">
                <a16:creationId xmlns:a16="http://schemas.microsoft.com/office/drawing/2014/main" id="{7D65A748-B6CB-C541-AE6E-BA5C2EF58EC4}"/>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9DE0970-86C9-4C21-8088-F3EC88A9B7D7}" type="datetime1">
              <a:rPr lang="en-US" smtClean="0"/>
              <a:t>6/3/2020</a:t>
            </a:fld>
            <a:endParaRPr lang="en-US" dirty="0"/>
          </a:p>
        </p:txBody>
      </p:sp>
      <p:sp>
        <p:nvSpPr>
          <p:cNvPr id="5" name="Footer Placeholder 4">
            <a:extLst>
              <a:ext uri="{FF2B5EF4-FFF2-40B4-BE49-F238E27FC236}">
                <a16:creationId xmlns:a16="http://schemas.microsoft.com/office/drawing/2014/main" id="{6BCEDD2A-85CE-CE46-9DFF-D7A1A03A74FD}"/>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489415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918362" y="1995947"/>
            <a:ext cx="3019426" cy="3019424"/>
          </a:xfrm>
          <a:custGeom>
            <a:avLst/>
            <a:gdLst>
              <a:gd name="connsiteX0" fmla="*/ 1509713 w 3019426"/>
              <a:gd name="connsiteY0" fmla="*/ 0 h 3019424"/>
              <a:gd name="connsiteX1" fmla="*/ 3019426 w 3019426"/>
              <a:gd name="connsiteY1" fmla="*/ 1509712 h 3019424"/>
              <a:gd name="connsiteX2" fmla="*/ 1509713 w 3019426"/>
              <a:gd name="connsiteY2" fmla="*/ 3019424 h 3019424"/>
              <a:gd name="connsiteX3" fmla="*/ 0 w 3019426"/>
              <a:gd name="connsiteY3" fmla="*/ 1509712 h 3019424"/>
              <a:gd name="connsiteX4" fmla="*/ 1509713 w 3019426"/>
              <a:gd name="connsiteY4" fmla="*/ 0 h 3019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9426" h="3019424">
                <a:moveTo>
                  <a:pt x="1509713" y="0"/>
                </a:moveTo>
                <a:cubicBezTo>
                  <a:pt x="2343504" y="0"/>
                  <a:pt x="3019426" y="675921"/>
                  <a:pt x="3019426" y="1509712"/>
                </a:cubicBezTo>
                <a:cubicBezTo>
                  <a:pt x="3019426" y="2343503"/>
                  <a:pt x="2343504" y="3019424"/>
                  <a:pt x="1509713" y="3019424"/>
                </a:cubicBezTo>
                <a:cubicBezTo>
                  <a:pt x="675922" y="3019424"/>
                  <a:pt x="0" y="2343503"/>
                  <a:pt x="0" y="1509712"/>
                </a:cubicBezTo>
                <a:cubicBezTo>
                  <a:pt x="0" y="675921"/>
                  <a:pt x="675922" y="0"/>
                  <a:pt x="1509713" y="0"/>
                </a:cubicBezTo>
                <a:close/>
              </a:path>
            </a:pathLst>
          </a:custGeom>
          <a:solidFill>
            <a:schemeClr val="bg1">
              <a:lumMod val="95000"/>
            </a:schemeClr>
          </a:solidFill>
        </p:spPr>
        <p:txBody>
          <a:bodyPr wrap="square">
            <a:noAutofit/>
          </a:bodyPr>
          <a:lstStyle>
            <a:lvl1pPr>
              <a:defRPr sz="1200">
                <a:solidFill>
                  <a:schemeClr val="tx1"/>
                </a:solidFill>
              </a:defRPr>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96A2D5CB-F9D1-324E-B991-CE2141529072}"/>
              </a:ext>
            </a:extLst>
          </p:cNvPr>
          <p:cNvSpPr>
            <a:spLocks noGrp="1"/>
          </p:cNvSpPr>
          <p:nvPr>
            <p:ph type="sldNum" sz="quarter" idx="14"/>
          </p:nvPr>
        </p:nvSpPr>
        <p:spPr/>
        <p:txBody>
          <a:bodyPr/>
          <a:lstStyle>
            <a:lvl1pPr>
              <a:defRPr/>
            </a:lvl1pPr>
          </a:lstStyle>
          <a:p>
            <a:pPr>
              <a:defRPr/>
            </a:pPr>
            <a:fld id="{07003ADA-4EE9-1444-BCD8-B407920EBFDB}" type="slidenum">
              <a:rPr lang="en-US"/>
              <a:pPr>
                <a:defRPr/>
              </a:pPr>
              <a:t>‹#›</a:t>
            </a:fld>
            <a:endParaRPr lang="en-US" dirty="0"/>
          </a:p>
        </p:txBody>
      </p:sp>
      <p:sp>
        <p:nvSpPr>
          <p:cNvPr id="4" name="Date Placeholder 3">
            <a:extLst>
              <a:ext uri="{FF2B5EF4-FFF2-40B4-BE49-F238E27FC236}">
                <a16:creationId xmlns:a16="http://schemas.microsoft.com/office/drawing/2014/main" id="{7210E4AB-DD78-E042-891F-D87A972DF901}"/>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9DBD9BA4-D405-4960-A54D-839E23B5B879}" type="datetime1">
              <a:rPr lang="en-US" smtClean="0"/>
              <a:t>6/3/2020</a:t>
            </a:fld>
            <a:endParaRPr lang="en-US" dirty="0"/>
          </a:p>
        </p:txBody>
      </p:sp>
      <p:sp>
        <p:nvSpPr>
          <p:cNvPr id="5" name="Footer Placeholder 4">
            <a:extLst>
              <a:ext uri="{FF2B5EF4-FFF2-40B4-BE49-F238E27FC236}">
                <a16:creationId xmlns:a16="http://schemas.microsoft.com/office/drawing/2014/main" id="{97BD2772-66D3-954C-A1C3-B38FED52244D}"/>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78698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5_Blank">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8074041" y="1225239"/>
            <a:ext cx="2975329" cy="3220070"/>
          </a:xfrm>
          <a:custGeom>
            <a:avLst/>
            <a:gdLst>
              <a:gd name="connsiteX0" fmla="*/ 1487665 w 2975329"/>
              <a:gd name="connsiteY0" fmla="*/ 0 h 3220070"/>
              <a:gd name="connsiteX1" fmla="*/ 1819772 w 2975329"/>
              <a:gd name="connsiteY1" fmla="*/ 79324 h 3220070"/>
              <a:gd name="connsiteX2" fmla="*/ 2643084 w 2975329"/>
              <a:gd name="connsiteY2" fmla="*/ 556175 h 3220070"/>
              <a:gd name="connsiteX3" fmla="*/ 2975329 w 2975329"/>
              <a:gd name="connsiteY3" fmla="*/ 1132275 h 3220070"/>
              <a:gd name="connsiteX4" fmla="*/ 2975329 w 2975329"/>
              <a:gd name="connsiteY4" fmla="*/ 2087796 h 3220070"/>
              <a:gd name="connsiteX5" fmla="*/ 2643084 w 2975329"/>
              <a:gd name="connsiteY5" fmla="*/ 2663896 h 3220070"/>
              <a:gd name="connsiteX6" fmla="*/ 1819772 w 2975329"/>
              <a:gd name="connsiteY6" fmla="*/ 3140747 h 3220070"/>
              <a:gd name="connsiteX7" fmla="*/ 1155557 w 2975329"/>
              <a:gd name="connsiteY7" fmla="*/ 3140747 h 3220070"/>
              <a:gd name="connsiteX8" fmla="*/ 332245 w 2975329"/>
              <a:gd name="connsiteY8" fmla="*/ 2663896 h 3220070"/>
              <a:gd name="connsiteX9" fmla="*/ 0 w 2975329"/>
              <a:gd name="connsiteY9" fmla="*/ 2087796 h 3220070"/>
              <a:gd name="connsiteX10" fmla="*/ 0 w 2975329"/>
              <a:gd name="connsiteY10" fmla="*/ 1132275 h 3220070"/>
              <a:gd name="connsiteX11" fmla="*/ 332245 w 2975329"/>
              <a:gd name="connsiteY11" fmla="*/ 556175 h 3220070"/>
              <a:gd name="connsiteX12" fmla="*/ 1155557 w 2975329"/>
              <a:gd name="connsiteY12" fmla="*/ 79324 h 3220070"/>
              <a:gd name="connsiteX13" fmla="*/ 1487665 w 2975329"/>
              <a:gd name="connsiteY13" fmla="*/ 0 h 322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75329" h="3220070">
                <a:moveTo>
                  <a:pt x="1487665" y="0"/>
                </a:moveTo>
                <a:cubicBezTo>
                  <a:pt x="1608055" y="0"/>
                  <a:pt x="1728446" y="26442"/>
                  <a:pt x="1819772" y="79324"/>
                </a:cubicBezTo>
                <a:lnTo>
                  <a:pt x="2643084" y="556175"/>
                </a:lnTo>
                <a:cubicBezTo>
                  <a:pt x="2825874" y="661940"/>
                  <a:pt x="2975329" y="921200"/>
                  <a:pt x="2975329" y="1132275"/>
                </a:cubicBezTo>
                <a:lnTo>
                  <a:pt x="2975329" y="2087796"/>
                </a:lnTo>
                <a:cubicBezTo>
                  <a:pt x="2975329" y="2298871"/>
                  <a:pt x="2825874" y="2558131"/>
                  <a:pt x="2643084" y="2663896"/>
                </a:cubicBezTo>
                <a:lnTo>
                  <a:pt x="1819772" y="3140747"/>
                </a:lnTo>
                <a:cubicBezTo>
                  <a:pt x="1637120" y="3246512"/>
                  <a:pt x="1338209" y="3246512"/>
                  <a:pt x="1155557" y="3140747"/>
                </a:cubicBezTo>
                <a:lnTo>
                  <a:pt x="332245" y="2663896"/>
                </a:lnTo>
                <a:cubicBezTo>
                  <a:pt x="149455" y="2558131"/>
                  <a:pt x="0" y="2298871"/>
                  <a:pt x="0" y="2087796"/>
                </a:cubicBezTo>
                <a:lnTo>
                  <a:pt x="0" y="1132275"/>
                </a:lnTo>
                <a:cubicBezTo>
                  <a:pt x="0" y="921200"/>
                  <a:pt x="149455" y="661940"/>
                  <a:pt x="332245" y="556175"/>
                </a:cubicBezTo>
                <a:lnTo>
                  <a:pt x="1155557" y="79324"/>
                </a:lnTo>
                <a:cubicBezTo>
                  <a:pt x="1246883" y="26442"/>
                  <a:pt x="1367274" y="0"/>
                  <a:pt x="1487665"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2" name="Picture Placeholder 11"/>
          <p:cNvSpPr>
            <a:spLocks noGrp="1"/>
          </p:cNvSpPr>
          <p:nvPr>
            <p:ph type="pic" sz="quarter" idx="14"/>
          </p:nvPr>
        </p:nvSpPr>
        <p:spPr>
          <a:xfrm>
            <a:off x="7135014" y="2650937"/>
            <a:ext cx="1685413" cy="1824047"/>
          </a:xfrm>
          <a:custGeom>
            <a:avLst/>
            <a:gdLst>
              <a:gd name="connsiteX0" fmla="*/ 842707 w 1685413"/>
              <a:gd name="connsiteY0" fmla="*/ 0 h 1824047"/>
              <a:gd name="connsiteX1" fmla="*/ 1030833 w 1685413"/>
              <a:gd name="connsiteY1" fmla="*/ 44934 h 1824047"/>
              <a:gd name="connsiteX2" fmla="*/ 1497209 w 1685413"/>
              <a:gd name="connsiteY2" fmla="*/ 315052 h 1824047"/>
              <a:gd name="connsiteX3" fmla="*/ 1685413 w 1685413"/>
              <a:gd name="connsiteY3" fmla="*/ 641391 h 1824047"/>
              <a:gd name="connsiteX4" fmla="*/ 1685413 w 1685413"/>
              <a:gd name="connsiteY4" fmla="*/ 1182657 h 1824047"/>
              <a:gd name="connsiteX5" fmla="*/ 1497209 w 1685413"/>
              <a:gd name="connsiteY5" fmla="*/ 1508996 h 1824047"/>
              <a:gd name="connsiteX6" fmla="*/ 1030833 w 1685413"/>
              <a:gd name="connsiteY6" fmla="*/ 1779113 h 1824047"/>
              <a:gd name="connsiteX7" fmla="*/ 654580 w 1685413"/>
              <a:gd name="connsiteY7" fmla="*/ 1779113 h 1824047"/>
              <a:gd name="connsiteX8" fmla="*/ 188205 w 1685413"/>
              <a:gd name="connsiteY8" fmla="*/ 1508996 h 1824047"/>
              <a:gd name="connsiteX9" fmla="*/ 0 w 1685413"/>
              <a:gd name="connsiteY9" fmla="*/ 1182657 h 1824047"/>
              <a:gd name="connsiteX10" fmla="*/ 0 w 1685413"/>
              <a:gd name="connsiteY10" fmla="*/ 641391 h 1824047"/>
              <a:gd name="connsiteX11" fmla="*/ 188205 w 1685413"/>
              <a:gd name="connsiteY11" fmla="*/ 315052 h 1824047"/>
              <a:gd name="connsiteX12" fmla="*/ 654580 w 1685413"/>
              <a:gd name="connsiteY12" fmla="*/ 44934 h 1824047"/>
              <a:gd name="connsiteX13" fmla="*/ 842707 w 1685413"/>
              <a:gd name="connsiteY13" fmla="*/ 0 h 182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5413" h="1824047">
                <a:moveTo>
                  <a:pt x="842707" y="0"/>
                </a:moveTo>
                <a:cubicBezTo>
                  <a:pt x="910904" y="0"/>
                  <a:pt x="979101" y="14978"/>
                  <a:pt x="1030833" y="44934"/>
                </a:cubicBezTo>
                <a:lnTo>
                  <a:pt x="1497209" y="315052"/>
                </a:lnTo>
                <a:cubicBezTo>
                  <a:pt x="1600752" y="374964"/>
                  <a:pt x="1685413" y="521825"/>
                  <a:pt x="1685413" y="641391"/>
                </a:cubicBezTo>
                <a:lnTo>
                  <a:pt x="1685413" y="1182657"/>
                </a:lnTo>
                <a:cubicBezTo>
                  <a:pt x="1685413" y="1302223"/>
                  <a:pt x="1600752" y="1449084"/>
                  <a:pt x="1497209" y="1508996"/>
                </a:cubicBezTo>
                <a:lnTo>
                  <a:pt x="1030833" y="1779113"/>
                </a:lnTo>
                <a:cubicBezTo>
                  <a:pt x="927368" y="1839025"/>
                  <a:pt x="758046" y="1839025"/>
                  <a:pt x="654580" y="1779113"/>
                </a:cubicBezTo>
                <a:lnTo>
                  <a:pt x="188205" y="1508996"/>
                </a:lnTo>
                <a:cubicBezTo>
                  <a:pt x="84661" y="1449084"/>
                  <a:pt x="0" y="1302223"/>
                  <a:pt x="0" y="1182657"/>
                </a:cubicBezTo>
                <a:lnTo>
                  <a:pt x="0" y="641391"/>
                </a:lnTo>
                <a:cubicBezTo>
                  <a:pt x="0" y="521825"/>
                  <a:pt x="84661" y="374964"/>
                  <a:pt x="188205" y="315052"/>
                </a:cubicBezTo>
                <a:lnTo>
                  <a:pt x="654580" y="44934"/>
                </a:lnTo>
                <a:cubicBezTo>
                  <a:pt x="706313" y="14978"/>
                  <a:pt x="774510" y="0"/>
                  <a:pt x="842707" y="0"/>
                </a:cubicBez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5CBB737C-85EC-6E4D-95AD-BC61EED24A85}"/>
              </a:ext>
            </a:extLst>
          </p:cNvPr>
          <p:cNvSpPr>
            <a:spLocks noGrp="1"/>
          </p:cNvSpPr>
          <p:nvPr>
            <p:ph type="sldNum" sz="quarter" idx="15"/>
          </p:nvPr>
        </p:nvSpPr>
        <p:spPr/>
        <p:txBody>
          <a:bodyPr/>
          <a:lstStyle>
            <a:lvl1pPr>
              <a:defRPr/>
            </a:lvl1pPr>
          </a:lstStyle>
          <a:p>
            <a:pPr>
              <a:defRPr/>
            </a:pPr>
            <a:fld id="{98467D7F-9A2A-9B49-BD9B-9D6FDA8DB557}" type="slidenum">
              <a:rPr lang="en-US"/>
              <a:pPr>
                <a:defRPr/>
              </a:pPr>
              <a:t>‹#›</a:t>
            </a:fld>
            <a:endParaRPr lang="en-US" dirty="0"/>
          </a:p>
        </p:txBody>
      </p:sp>
      <p:sp>
        <p:nvSpPr>
          <p:cNvPr id="5" name="Date Placeholder 3">
            <a:extLst>
              <a:ext uri="{FF2B5EF4-FFF2-40B4-BE49-F238E27FC236}">
                <a16:creationId xmlns:a16="http://schemas.microsoft.com/office/drawing/2014/main" id="{5A923E6A-40F3-DC44-B7B1-BAAD2531C029}"/>
              </a:ext>
            </a:extLst>
          </p:cNvPr>
          <p:cNvSpPr>
            <a:spLocks noGrp="1"/>
          </p:cNvSpPr>
          <p:nvPr>
            <p:ph type="dt" sz="half" idx="16"/>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12F7983-7589-45E0-8952-0A63FD7CF628}" type="datetime1">
              <a:rPr lang="en-US" smtClean="0"/>
              <a:t>6/3/2020</a:t>
            </a:fld>
            <a:endParaRPr lang="en-US" dirty="0"/>
          </a:p>
        </p:txBody>
      </p:sp>
      <p:sp>
        <p:nvSpPr>
          <p:cNvPr id="6" name="Footer Placeholder 4">
            <a:extLst>
              <a:ext uri="{FF2B5EF4-FFF2-40B4-BE49-F238E27FC236}">
                <a16:creationId xmlns:a16="http://schemas.microsoft.com/office/drawing/2014/main" id="{4DA0ADBD-5A5F-A547-87A4-E432F7ADEF04}"/>
              </a:ext>
            </a:extLst>
          </p:cNvPr>
          <p:cNvSpPr>
            <a:spLocks noGrp="1"/>
          </p:cNvSpPr>
          <p:nvPr>
            <p:ph type="ftr" sz="quarter" idx="17"/>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6494240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5_Blank">
    <p:spTree>
      <p:nvGrpSpPr>
        <p:cNvPr id="1" name=""/>
        <p:cNvGrpSpPr/>
        <p:nvPr/>
      </p:nvGrpSpPr>
      <p:grpSpPr>
        <a:xfrm>
          <a:off x="0" y="0"/>
          <a:ext cx="0" cy="0"/>
          <a:chOff x="0" y="0"/>
          <a:chExt cx="0" cy="0"/>
        </a:xfrm>
      </p:grpSpPr>
      <p:sp>
        <p:nvSpPr>
          <p:cNvPr id="7" name="Picture Placeholder 9"/>
          <p:cNvSpPr>
            <a:spLocks noGrp="1"/>
          </p:cNvSpPr>
          <p:nvPr>
            <p:ph type="pic" sz="quarter" idx="13"/>
          </p:nvPr>
        </p:nvSpPr>
        <p:spPr>
          <a:xfrm>
            <a:off x="466497" y="0"/>
            <a:ext cx="4914395" cy="6858000"/>
          </a:xfrm>
          <a:custGeom>
            <a:avLst/>
            <a:gdLst>
              <a:gd name="connsiteX0" fmla="*/ 0 w 5770605"/>
              <a:gd name="connsiteY0" fmla="*/ 0 h 6858000"/>
              <a:gd name="connsiteX1" fmla="*/ 5770605 w 5770605"/>
              <a:gd name="connsiteY1" fmla="*/ 0 h 6858000"/>
              <a:gd name="connsiteX2" fmla="*/ 5770605 w 5770605"/>
              <a:gd name="connsiteY2" fmla="*/ 6858000 h 6858000"/>
              <a:gd name="connsiteX3" fmla="*/ 0 w 577060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70605" h="6858000">
                <a:moveTo>
                  <a:pt x="0" y="0"/>
                </a:moveTo>
                <a:lnTo>
                  <a:pt x="5770605" y="0"/>
                </a:lnTo>
                <a:lnTo>
                  <a:pt x="5770605"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BE78DB83-DC0E-0B4E-87A0-1C1A256B043B}"/>
              </a:ext>
            </a:extLst>
          </p:cNvPr>
          <p:cNvSpPr>
            <a:spLocks noGrp="1"/>
          </p:cNvSpPr>
          <p:nvPr>
            <p:ph type="sldNum" sz="quarter" idx="14"/>
          </p:nvPr>
        </p:nvSpPr>
        <p:spPr/>
        <p:txBody>
          <a:bodyPr/>
          <a:lstStyle>
            <a:lvl1pPr>
              <a:defRPr/>
            </a:lvl1pPr>
          </a:lstStyle>
          <a:p>
            <a:pPr>
              <a:defRPr/>
            </a:pPr>
            <a:fld id="{59FD2DDF-D62E-C44F-B039-7BFF800266B6}" type="slidenum">
              <a:rPr lang="en-US"/>
              <a:pPr>
                <a:defRPr/>
              </a:pPr>
              <a:t>‹#›</a:t>
            </a:fld>
            <a:endParaRPr lang="en-US" dirty="0"/>
          </a:p>
        </p:txBody>
      </p:sp>
      <p:sp>
        <p:nvSpPr>
          <p:cNvPr id="4" name="Date Placeholder 3">
            <a:extLst>
              <a:ext uri="{FF2B5EF4-FFF2-40B4-BE49-F238E27FC236}">
                <a16:creationId xmlns:a16="http://schemas.microsoft.com/office/drawing/2014/main" id="{D91CA188-6382-A34B-B105-8B55A5A2001B}"/>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6C3BB8B-0E75-4536-AAE5-CC6365B89D4E}" type="datetime1">
              <a:rPr lang="en-US" smtClean="0"/>
              <a:t>6/3/2020</a:t>
            </a:fld>
            <a:endParaRPr lang="en-US" dirty="0"/>
          </a:p>
        </p:txBody>
      </p:sp>
      <p:sp>
        <p:nvSpPr>
          <p:cNvPr id="5" name="Footer Placeholder 4">
            <a:extLst>
              <a:ext uri="{FF2B5EF4-FFF2-40B4-BE49-F238E27FC236}">
                <a16:creationId xmlns:a16="http://schemas.microsoft.com/office/drawing/2014/main" id="{1A22C671-FD77-E640-9296-25B2083C710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950545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6_Blank">
    <p:spTree>
      <p:nvGrpSpPr>
        <p:cNvPr id="1" name=""/>
        <p:cNvGrpSpPr/>
        <p:nvPr/>
      </p:nvGrpSpPr>
      <p:grpSpPr>
        <a:xfrm>
          <a:off x="0" y="0"/>
          <a:ext cx="0" cy="0"/>
          <a:chOff x="0" y="0"/>
          <a:chExt cx="0" cy="0"/>
        </a:xfrm>
      </p:grpSpPr>
      <p:sp>
        <p:nvSpPr>
          <p:cNvPr id="7" name="Picture Placeholder 9"/>
          <p:cNvSpPr>
            <a:spLocks noGrp="1"/>
          </p:cNvSpPr>
          <p:nvPr>
            <p:ph type="pic" sz="quarter" idx="13"/>
          </p:nvPr>
        </p:nvSpPr>
        <p:spPr>
          <a:xfrm>
            <a:off x="466497" y="0"/>
            <a:ext cx="11725503" cy="3429000"/>
          </a:xfrm>
          <a:custGeom>
            <a:avLst/>
            <a:gdLst>
              <a:gd name="connsiteX0" fmla="*/ 0 w 5770605"/>
              <a:gd name="connsiteY0" fmla="*/ 0 h 6858000"/>
              <a:gd name="connsiteX1" fmla="*/ 5770605 w 5770605"/>
              <a:gd name="connsiteY1" fmla="*/ 0 h 6858000"/>
              <a:gd name="connsiteX2" fmla="*/ 5770605 w 5770605"/>
              <a:gd name="connsiteY2" fmla="*/ 6858000 h 6858000"/>
              <a:gd name="connsiteX3" fmla="*/ 0 w 577060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70605" h="6858000">
                <a:moveTo>
                  <a:pt x="0" y="0"/>
                </a:moveTo>
                <a:lnTo>
                  <a:pt x="5770605" y="0"/>
                </a:lnTo>
                <a:lnTo>
                  <a:pt x="5770605"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428B26D-5898-E74A-8E7C-E96CEC4924CC}"/>
              </a:ext>
            </a:extLst>
          </p:cNvPr>
          <p:cNvSpPr>
            <a:spLocks noGrp="1"/>
          </p:cNvSpPr>
          <p:nvPr>
            <p:ph type="sldNum" sz="quarter" idx="14"/>
          </p:nvPr>
        </p:nvSpPr>
        <p:spPr/>
        <p:txBody>
          <a:bodyPr/>
          <a:lstStyle>
            <a:lvl1pPr>
              <a:defRPr/>
            </a:lvl1pPr>
          </a:lstStyle>
          <a:p>
            <a:pPr>
              <a:defRPr/>
            </a:pPr>
            <a:fld id="{CCFE5EC7-A4EF-EF4D-B234-7DE2678CE5ED}" type="slidenum">
              <a:rPr lang="en-US"/>
              <a:pPr>
                <a:defRPr/>
              </a:pPr>
              <a:t>‹#›</a:t>
            </a:fld>
            <a:endParaRPr lang="en-US" dirty="0"/>
          </a:p>
        </p:txBody>
      </p:sp>
      <p:sp>
        <p:nvSpPr>
          <p:cNvPr id="4" name="Date Placeholder 3">
            <a:extLst>
              <a:ext uri="{FF2B5EF4-FFF2-40B4-BE49-F238E27FC236}">
                <a16:creationId xmlns:a16="http://schemas.microsoft.com/office/drawing/2014/main" id="{5E23191F-8909-6846-A649-CA34DC4704DD}"/>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D991638-21CE-4156-A5E9-4C08E2B22C04}" type="datetime1">
              <a:rPr lang="en-US" smtClean="0"/>
              <a:t>6/3/2020</a:t>
            </a:fld>
            <a:endParaRPr lang="en-US" dirty="0"/>
          </a:p>
        </p:txBody>
      </p:sp>
      <p:sp>
        <p:nvSpPr>
          <p:cNvPr id="5" name="Footer Placeholder 4">
            <a:extLst>
              <a:ext uri="{FF2B5EF4-FFF2-40B4-BE49-F238E27FC236}">
                <a16:creationId xmlns:a16="http://schemas.microsoft.com/office/drawing/2014/main" id="{EF9FF887-7C18-864F-A6C4-29CEC8D08DD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1736925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4_Blank">
    <p:spTree>
      <p:nvGrpSpPr>
        <p:cNvPr id="1" name=""/>
        <p:cNvGrpSpPr/>
        <p:nvPr/>
      </p:nvGrpSpPr>
      <p:grpSpPr>
        <a:xfrm>
          <a:off x="0" y="0"/>
          <a:ext cx="0" cy="0"/>
          <a:chOff x="0" y="0"/>
          <a:chExt cx="0" cy="0"/>
        </a:xfrm>
      </p:grpSpPr>
      <p:sp>
        <p:nvSpPr>
          <p:cNvPr id="22" name="Picture Placeholder 21"/>
          <p:cNvSpPr>
            <a:spLocks noGrp="1"/>
          </p:cNvSpPr>
          <p:nvPr>
            <p:ph type="pic" sz="quarter" idx="13"/>
          </p:nvPr>
        </p:nvSpPr>
        <p:spPr>
          <a:xfrm>
            <a:off x="466496" y="1"/>
            <a:ext cx="5234228" cy="6867779"/>
          </a:xfrm>
          <a:custGeom>
            <a:avLst/>
            <a:gdLst>
              <a:gd name="connsiteX0" fmla="*/ 5870 w 5234228"/>
              <a:gd name="connsiteY0" fmla="*/ 0 h 6867779"/>
              <a:gd name="connsiteX1" fmla="*/ 3362921 w 5234228"/>
              <a:gd name="connsiteY1" fmla="*/ 10107 h 6867779"/>
              <a:gd name="connsiteX2" fmla="*/ 3299255 w 5234228"/>
              <a:gd name="connsiteY2" fmla="*/ 84494 h 6867779"/>
              <a:gd name="connsiteX3" fmla="*/ 3405365 w 5234228"/>
              <a:gd name="connsiteY3" fmla="*/ 187217 h 6867779"/>
              <a:gd name="connsiteX4" fmla="*/ 4070319 w 5234228"/>
              <a:gd name="connsiteY4" fmla="*/ 187217 h 6867779"/>
              <a:gd name="connsiteX5" fmla="*/ 4137521 w 5234228"/>
              <a:gd name="connsiteY5" fmla="*/ 194302 h 6867779"/>
              <a:gd name="connsiteX6" fmla="*/ 4144595 w 5234228"/>
              <a:gd name="connsiteY6" fmla="*/ 343074 h 6867779"/>
              <a:gd name="connsiteX7" fmla="*/ 4080930 w 5234228"/>
              <a:gd name="connsiteY7" fmla="*/ 360784 h 6867779"/>
              <a:gd name="connsiteX8" fmla="*/ 3904080 w 5234228"/>
              <a:gd name="connsiteY8" fmla="*/ 364326 h 6867779"/>
              <a:gd name="connsiteX9" fmla="*/ 3766137 w 5234228"/>
              <a:gd name="connsiteY9" fmla="*/ 513098 h 6867779"/>
              <a:gd name="connsiteX10" fmla="*/ 3854563 w 5234228"/>
              <a:gd name="connsiteY10" fmla="*/ 686665 h 6867779"/>
              <a:gd name="connsiteX11" fmla="*/ 4073856 w 5234228"/>
              <a:gd name="connsiteY11" fmla="*/ 711460 h 6867779"/>
              <a:gd name="connsiteX12" fmla="*/ 4349740 w 5234228"/>
              <a:gd name="connsiteY12" fmla="*/ 715002 h 6867779"/>
              <a:gd name="connsiteX13" fmla="*/ 4438165 w 5234228"/>
              <a:gd name="connsiteY13" fmla="*/ 792932 h 6867779"/>
              <a:gd name="connsiteX14" fmla="*/ 4388646 w 5234228"/>
              <a:gd name="connsiteY14" fmla="*/ 881485 h 6867779"/>
              <a:gd name="connsiteX15" fmla="*/ 4261316 w 5234228"/>
              <a:gd name="connsiteY15" fmla="*/ 888570 h 6867779"/>
              <a:gd name="connsiteX16" fmla="*/ 4176428 w 5234228"/>
              <a:gd name="connsiteY16" fmla="*/ 977124 h 6867779"/>
              <a:gd name="connsiteX17" fmla="*/ 4261316 w 5234228"/>
              <a:gd name="connsiteY17" fmla="*/ 1062136 h 6867779"/>
              <a:gd name="connsiteX18" fmla="*/ 4572570 w 5234228"/>
              <a:gd name="connsiteY18" fmla="*/ 1062136 h 6867779"/>
              <a:gd name="connsiteX19" fmla="*/ 4929805 w 5234228"/>
              <a:gd name="connsiteY19" fmla="*/ 1065678 h 6867779"/>
              <a:gd name="connsiteX20" fmla="*/ 5103118 w 5234228"/>
              <a:gd name="connsiteY20" fmla="*/ 1207366 h 6867779"/>
              <a:gd name="connsiteX21" fmla="*/ 4975786 w 5234228"/>
              <a:gd name="connsiteY21" fmla="*/ 1409271 h 6867779"/>
              <a:gd name="connsiteX22" fmla="*/ 4919195 w 5234228"/>
              <a:gd name="connsiteY22" fmla="*/ 1416355 h 6867779"/>
              <a:gd name="connsiteX23" fmla="*/ 3985430 w 5234228"/>
              <a:gd name="connsiteY23" fmla="*/ 1416355 h 6867779"/>
              <a:gd name="connsiteX24" fmla="*/ 3942987 w 5234228"/>
              <a:gd name="connsiteY24" fmla="*/ 1416355 h 6867779"/>
              <a:gd name="connsiteX25" fmla="*/ 3776748 w 5234228"/>
              <a:gd name="connsiteY25" fmla="*/ 1416355 h 6867779"/>
              <a:gd name="connsiteX26" fmla="*/ 3688323 w 5234228"/>
              <a:gd name="connsiteY26" fmla="*/ 1504910 h 6867779"/>
              <a:gd name="connsiteX27" fmla="*/ 3776748 w 5234228"/>
              <a:gd name="connsiteY27" fmla="*/ 1589923 h 6867779"/>
              <a:gd name="connsiteX28" fmla="*/ 3935913 w 5234228"/>
              <a:gd name="connsiteY28" fmla="*/ 1589923 h 6867779"/>
              <a:gd name="connsiteX29" fmla="*/ 4034949 w 5234228"/>
              <a:gd name="connsiteY29" fmla="*/ 1593466 h 6867779"/>
              <a:gd name="connsiteX30" fmla="*/ 4208260 w 5234228"/>
              <a:gd name="connsiteY30" fmla="*/ 1724526 h 6867779"/>
              <a:gd name="connsiteX31" fmla="*/ 4109225 w 5234228"/>
              <a:gd name="connsiteY31" fmla="*/ 1926430 h 6867779"/>
              <a:gd name="connsiteX32" fmla="*/ 4088005 w 5234228"/>
              <a:gd name="connsiteY32" fmla="*/ 1937057 h 6867779"/>
              <a:gd name="connsiteX33" fmla="*/ 4024338 w 5234228"/>
              <a:gd name="connsiteY33" fmla="*/ 1944142 h 6867779"/>
              <a:gd name="connsiteX34" fmla="*/ 3928839 w 5234228"/>
              <a:gd name="connsiteY34" fmla="*/ 2025611 h 6867779"/>
              <a:gd name="connsiteX35" fmla="*/ 4017265 w 5234228"/>
              <a:gd name="connsiteY35" fmla="*/ 2117709 h 6867779"/>
              <a:gd name="connsiteX36" fmla="*/ 4420479 w 5234228"/>
              <a:gd name="connsiteY36" fmla="*/ 2117709 h 6867779"/>
              <a:gd name="connsiteX37" fmla="*/ 4699902 w 5234228"/>
              <a:gd name="connsiteY37" fmla="*/ 2121251 h 6867779"/>
              <a:gd name="connsiteX38" fmla="*/ 4784789 w 5234228"/>
              <a:gd name="connsiteY38" fmla="*/ 2188551 h 6867779"/>
              <a:gd name="connsiteX39" fmla="*/ 4731734 w 5234228"/>
              <a:gd name="connsiteY39" fmla="*/ 2287732 h 6867779"/>
              <a:gd name="connsiteX40" fmla="*/ 4689291 w 5234228"/>
              <a:gd name="connsiteY40" fmla="*/ 2294818 h 6867779"/>
              <a:gd name="connsiteX41" fmla="*/ 4523052 w 5234228"/>
              <a:gd name="connsiteY41" fmla="*/ 2294818 h 6867779"/>
              <a:gd name="connsiteX42" fmla="*/ 4151670 w 5234228"/>
              <a:gd name="connsiteY42" fmla="*/ 2294818 h 6867779"/>
              <a:gd name="connsiteX43" fmla="*/ 3985430 w 5234228"/>
              <a:gd name="connsiteY43" fmla="*/ 2464842 h 6867779"/>
              <a:gd name="connsiteX44" fmla="*/ 4141058 w 5234228"/>
              <a:gd name="connsiteY44" fmla="*/ 2645494 h 6867779"/>
              <a:gd name="connsiteX45" fmla="*/ 4247168 w 5234228"/>
              <a:gd name="connsiteY45" fmla="*/ 2656120 h 6867779"/>
              <a:gd name="connsiteX46" fmla="*/ 4286073 w 5234228"/>
              <a:gd name="connsiteY46" fmla="*/ 2762385 h 6867779"/>
              <a:gd name="connsiteX47" fmla="*/ 4204723 w 5234228"/>
              <a:gd name="connsiteY47" fmla="*/ 2822604 h 6867779"/>
              <a:gd name="connsiteX48" fmla="*/ 4017265 w 5234228"/>
              <a:gd name="connsiteY48" fmla="*/ 2822604 h 6867779"/>
              <a:gd name="connsiteX49" fmla="*/ 3780285 w 5234228"/>
              <a:gd name="connsiteY49" fmla="*/ 2826145 h 6867779"/>
              <a:gd name="connsiteX50" fmla="*/ 3642343 w 5234228"/>
              <a:gd name="connsiteY50" fmla="*/ 3006796 h 6867779"/>
              <a:gd name="connsiteX51" fmla="*/ 3808581 w 5234228"/>
              <a:gd name="connsiteY51" fmla="*/ 3169737 h 6867779"/>
              <a:gd name="connsiteX52" fmla="*/ 4010191 w 5234228"/>
              <a:gd name="connsiteY52" fmla="*/ 3169737 h 6867779"/>
              <a:gd name="connsiteX53" fmla="*/ 5106655 w 5234228"/>
              <a:gd name="connsiteY53" fmla="*/ 3169737 h 6867779"/>
              <a:gd name="connsiteX54" fmla="*/ 5152635 w 5234228"/>
              <a:gd name="connsiteY54" fmla="*/ 3173280 h 6867779"/>
              <a:gd name="connsiteX55" fmla="*/ 5233985 w 5234228"/>
              <a:gd name="connsiteY55" fmla="*/ 3265376 h 6867779"/>
              <a:gd name="connsiteX56" fmla="*/ 5138487 w 5234228"/>
              <a:gd name="connsiteY56" fmla="*/ 3350390 h 6867779"/>
              <a:gd name="connsiteX57" fmla="*/ 4399257 w 5234228"/>
              <a:gd name="connsiteY57" fmla="*/ 3350390 h 6867779"/>
              <a:gd name="connsiteX58" fmla="*/ 4360351 w 5234228"/>
              <a:gd name="connsiteY58" fmla="*/ 3350390 h 6867779"/>
              <a:gd name="connsiteX59" fmla="*/ 4179964 w 5234228"/>
              <a:gd name="connsiteY59" fmla="*/ 3350390 h 6867779"/>
              <a:gd name="connsiteX60" fmla="*/ 3596362 w 5234228"/>
              <a:gd name="connsiteY60" fmla="*/ 3350390 h 6867779"/>
              <a:gd name="connsiteX61" fmla="*/ 3497326 w 5234228"/>
              <a:gd name="connsiteY61" fmla="*/ 3428317 h 6867779"/>
              <a:gd name="connsiteX62" fmla="*/ 3589288 w 5234228"/>
              <a:gd name="connsiteY62" fmla="*/ 3527498 h 6867779"/>
              <a:gd name="connsiteX63" fmla="*/ 3755527 w 5234228"/>
              <a:gd name="connsiteY63" fmla="*/ 3534582 h 6867779"/>
              <a:gd name="connsiteX64" fmla="*/ 3744916 w 5234228"/>
              <a:gd name="connsiteY64" fmla="*/ 3697523 h 6867779"/>
              <a:gd name="connsiteX65" fmla="*/ 3638806 w 5234228"/>
              <a:gd name="connsiteY65" fmla="*/ 3704607 h 6867779"/>
              <a:gd name="connsiteX66" fmla="*/ 3373532 w 5234228"/>
              <a:gd name="connsiteY66" fmla="*/ 3704607 h 6867779"/>
              <a:gd name="connsiteX67" fmla="*/ 3285107 w 5234228"/>
              <a:gd name="connsiteY67" fmla="*/ 3786077 h 6867779"/>
              <a:gd name="connsiteX68" fmla="*/ 3373532 w 5234228"/>
              <a:gd name="connsiteY68" fmla="*/ 3874632 h 6867779"/>
              <a:gd name="connsiteX69" fmla="*/ 3783824 w 5234228"/>
              <a:gd name="connsiteY69" fmla="*/ 3874632 h 6867779"/>
              <a:gd name="connsiteX70" fmla="*/ 3847489 w 5234228"/>
              <a:gd name="connsiteY70" fmla="*/ 3874632 h 6867779"/>
              <a:gd name="connsiteX71" fmla="*/ 4031412 w 5234228"/>
              <a:gd name="connsiteY71" fmla="*/ 4041115 h 6867779"/>
              <a:gd name="connsiteX72" fmla="*/ 3865172 w 5234228"/>
              <a:gd name="connsiteY72" fmla="*/ 4228850 h 6867779"/>
              <a:gd name="connsiteX73" fmla="*/ 3854563 w 5234228"/>
              <a:gd name="connsiteY73" fmla="*/ 4232393 h 6867779"/>
              <a:gd name="connsiteX74" fmla="*/ 3762601 w 5234228"/>
              <a:gd name="connsiteY74" fmla="*/ 4228850 h 6867779"/>
              <a:gd name="connsiteX75" fmla="*/ 3681249 w 5234228"/>
              <a:gd name="connsiteY75" fmla="*/ 4324489 h 6867779"/>
              <a:gd name="connsiteX76" fmla="*/ 3773211 w 5234228"/>
              <a:gd name="connsiteY76" fmla="*/ 4402418 h 6867779"/>
              <a:gd name="connsiteX77" fmla="*/ 3875783 w 5234228"/>
              <a:gd name="connsiteY77" fmla="*/ 4402418 h 6867779"/>
              <a:gd name="connsiteX78" fmla="*/ 4059708 w 5234228"/>
              <a:gd name="connsiteY78" fmla="*/ 4402418 h 6867779"/>
              <a:gd name="connsiteX79" fmla="*/ 4165817 w 5234228"/>
              <a:gd name="connsiteY79" fmla="*/ 4466177 h 6867779"/>
              <a:gd name="connsiteX80" fmla="*/ 4119836 w 5234228"/>
              <a:gd name="connsiteY80" fmla="*/ 4572442 h 6867779"/>
              <a:gd name="connsiteX81" fmla="*/ 4052634 w 5234228"/>
              <a:gd name="connsiteY81" fmla="*/ 4583069 h 6867779"/>
              <a:gd name="connsiteX82" fmla="*/ 3773211 w 5234228"/>
              <a:gd name="connsiteY82" fmla="*/ 4583069 h 6867779"/>
              <a:gd name="connsiteX83" fmla="*/ 3727230 w 5234228"/>
              <a:gd name="connsiteY83" fmla="*/ 4586611 h 6867779"/>
              <a:gd name="connsiteX84" fmla="*/ 3599899 w 5234228"/>
              <a:gd name="connsiteY84" fmla="*/ 4784974 h 6867779"/>
              <a:gd name="connsiteX85" fmla="*/ 3773211 w 5234228"/>
              <a:gd name="connsiteY85" fmla="*/ 4930203 h 6867779"/>
              <a:gd name="connsiteX86" fmla="*/ 3932376 w 5234228"/>
              <a:gd name="connsiteY86" fmla="*/ 4933745 h 6867779"/>
              <a:gd name="connsiteX87" fmla="*/ 3935913 w 5234228"/>
              <a:gd name="connsiteY87" fmla="*/ 5103770 h 6867779"/>
              <a:gd name="connsiteX88" fmla="*/ 3822730 w 5234228"/>
              <a:gd name="connsiteY88" fmla="*/ 5110855 h 6867779"/>
              <a:gd name="connsiteX89" fmla="*/ 3702471 w 5234228"/>
              <a:gd name="connsiteY89" fmla="*/ 5171072 h 6867779"/>
              <a:gd name="connsiteX90" fmla="*/ 3681249 w 5234228"/>
              <a:gd name="connsiteY90" fmla="*/ 5362350 h 6867779"/>
              <a:gd name="connsiteX91" fmla="*/ 3843952 w 5234228"/>
              <a:gd name="connsiteY91" fmla="*/ 5457989 h 6867779"/>
              <a:gd name="connsiteX92" fmla="*/ 4215334 w 5234228"/>
              <a:gd name="connsiteY92" fmla="*/ 5457989 h 6867779"/>
              <a:gd name="connsiteX93" fmla="*/ 4264851 w 5234228"/>
              <a:gd name="connsiteY93" fmla="*/ 5465073 h 6867779"/>
              <a:gd name="connsiteX94" fmla="*/ 4257777 w 5234228"/>
              <a:gd name="connsiteY94" fmla="*/ 5631556 h 6867779"/>
              <a:gd name="connsiteX95" fmla="*/ 4197649 w 5234228"/>
              <a:gd name="connsiteY95" fmla="*/ 5638640 h 6867779"/>
              <a:gd name="connsiteX96" fmla="*/ 3578677 w 5234228"/>
              <a:gd name="connsiteY96" fmla="*/ 5638640 h 6867779"/>
              <a:gd name="connsiteX97" fmla="*/ 3515011 w 5234228"/>
              <a:gd name="connsiteY97" fmla="*/ 5652809 h 6867779"/>
              <a:gd name="connsiteX98" fmla="*/ 3486715 w 5234228"/>
              <a:gd name="connsiteY98" fmla="*/ 5751990 h 6867779"/>
              <a:gd name="connsiteX99" fmla="*/ 3575140 w 5234228"/>
              <a:gd name="connsiteY99" fmla="*/ 5808665 h 6867779"/>
              <a:gd name="connsiteX100" fmla="*/ 4346203 w 5234228"/>
              <a:gd name="connsiteY100" fmla="*/ 5808665 h 6867779"/>
              <a:gd name="connsiteX101" fmla="*/ 4721123 w 5234228"/>
              <a:gd name="connsiteY101" fmla="*/ 5812207 h 6867779"/>
              <a:gd name="connsiteX102" fmla="*/ 4781252 w 5234228"/>
              <a:gd name="connsiteY102" fmla="*/ 5922015 h 6867779"/>
              <a:gd name="connsiteX103" fmla="*/ 4678678 w 5234228"/>
              <a:gd name="connsiteY103" fmla="*/ 5989317 h 6867779"/>
              <a:gd name="connsiteX104" fmla="*/ 3921765 w 5234228"/>
              <a:gd name="connsiteY104" fmla="*/ 5989317 h 6867779"/>
              <a:gd name="connsiteX105" fmla="*/ 3362921 w 5234228"/>
              <a:gd name="connsiteY105" fmla="*/ 5989317 h 6867779"/>
              <a:gd name="connsiteX106" fmla="*/ 3189609 w 5234228"/>
              <a:gd name="connsiteY106" fmla="*/ 6159342 h 6867779"/>
              <a:gd name="connsiteX107" fmla="*/ 3359384 w 5234228"/>
              <a:gd name="connsiteY107" fmla="*/ 6336451 h 6867779"/>
              <a:gd name="connsiteX108" fmla="*/ 3900543 w 5234228"/>
              <a:gd name="connsiteY108" fmla="*/ 6336451 h 6867779"/>
              <a:gd name="connsiteX109" fmla="*/ 3907617 w 5234228"/>
              <a:gd name="connsiteY109" fmla="*/ 6336451 h 6867779"/>
              <a:gd name="connsiteX110" fmla="*/ 3921765 w 5234228"/>
              <a:gd name="connsiteY110" fmla="*/ 6339993 h 6867779"/>
              <a:gd name="connsiteX111" fmla="*/ 3981893 w 5234228"/>
              <a:gd name="connsiteY111" fmla="*/ 6442716 h 6867779"/>
              <a:gd name="connsiteX112" fmla="*/ 3875783 w 5234228"/>
              <a:gd name="connsiteY112" fmla="*/ 6517102 h 6867779"/>
              <a:gd name="connsiteX113" fmla="*/ 3667101 w 5234228"/>
              <a:gd name="connsiteY113" fmla="*/ 6517102 h 6867779"/>
              <a:gd name="connsiteX114" fmla="*/ 3504400 w 5234228"/>
              <a:gd name="connsiteY114" fmla="*/ 6743802 h 6867779"/>
              <a:gd name="connsiteX115" fmla="*/ 3642342 w 5234228"/>
              <a:gd name="connsiteY115" fmla="*/ 6864237 h 6867779"/>
              <a:gd name="connsiteX116" fmla="*/ 2729802 w 5234228"/>
              <a:gd name="connsiteY116" fmla="*/ 6867779 h 6867779"/>
              <a:gd name="connsiteX117" fmla="*/ 2718434 w 5234228"/>
              <a:gd name="connsiteY117" fmla="*/ 6864562 h 6867779"/>
              <a:gd name="connsiteX118" fmla="*/ 166 w 5234228"/>
              <a:gd name="connsiteY118" fmla="*/ 6864337 h 6867779"/>
              <a:gd name="connsiteX119" fmla="*/ 5870 w 5234228"/>
              <a:gd name="connsiteY119" fmla="*/ 0 h 686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234228" h="6867779">
                <a:moveTo>
                  <a:pt x="5870" y="0"/>
                </a:moveTo>
                <a:lnTo>
                  <a:pt x="3362921" y="10107"/>
                </a:lnTo>
                <a:cubicBezTo>
                  <a:pt x="3331089" y="27818"/>
                  <a:pt x="3306329" y="45529"/>
                  <a:pt x="3299255" y="84494"/>
                </a:cubicBezTo>
                <a:cubicBezTo>
                  <a:pt x="3292181" y="144710"/>
                  <a:pt x="3334626" y="187217"/>
                  <a:pt x="3405365" y="187217"/>
                </a:cubicBezTo>
                <a:lnTo>
                  <a:pt x="4070319" y="187217"/>
                </a:lnTo>
                <a:cubicBezTo>
                  <a:pt x="4091542" y="187217"/>
                  <a:pt x="4116299" y="187217"/>
                  <a:pt x="4137521" y="194302"/>
                </a:cubicBezTo>
                <a:cubicBezTo>
                  <a:pt x="4194112" y="247434"/>
                  <a:pt x="4194112" y="304110"/>
                  <a:pt x="4144595" y="343074"/>
                </a:cubicBezTo>
                <a:cubicBezTo>
                  <a:pt x="4123373" y="360784"/>
                  <a:pt x="4102151" y="357243"/>
                  <a:pt x="4080930" y="360784"/>
                </a:cubicBezTo>
                <a:cubicBezTo>
                  <a:pt x="4020801" y="360784"/>
                  <a:pt x="3960672" y="353700"/>
                  <a:pt x="3904080" y="364326"/>
                </a:cubicBezTo>
                <a:cubicBezTo>
                  <a:pt x="3833341" y="378495"/>
                  <a:pt x="3776748" y="438713"/>
                  <a:pt x="3766137" y="513098"/>
                </a:cubicBezTo>
                <a:cubicBezTo>
                  <a:pt x="3755527" y="580399"/>
                  <a:pt x="3794435" y="654786"/>
                  <a:pt x="3854563" y="686665"/>
                </a:cubicBezTo>
                <a:cubicBezTo>
                  <a:pt x="3925302" y="725629"/>
                  <a:pt x="3999578" y="711460"/>
                  <a:pt x="4073856" y="711460"/>
                </a:cubicBezTo>
                <a:cubicBezTo>
                  <a:pt x="4165817" y="718545"/>
                  <a:pt x="4257779" y="711460"/>
                  <a:pt x="4349740" y="715002"/>
                </a:cubicBezTo>
                <a:cubicBezTo>
                  <a:pt x="4399257" y="715002"/>
                  <a:pt x="4434628" y="743340"/>
                  <a:pt x="4438165" y="792932"/>
                </a:cubicBezTo>
                <a:cubicBezTo>
                  <a:pt x="4441702" y="831896"/>
                  <a:pt x="4424016" y="860232"/>
                  <a:pt x="4388646" y="881485"/>
                </a:cubicBezTo>
                <a:cubicBezTo>
                  <a:pt x="4346203" y="892112"/>
                  <a:pt x="4303760" y="885028"/>
                  <a:pt x="4261316" y="888570"/>
                </a:cubicBezTo>
                <a:cubicBezTo>
                  <a:pt x="4211797" y="892112"/>
                  <a:pt x="4172891" y="927535"/>
                  <a:pt x="4176428" y="977124"/>
                </a:cubicBezTo>
                <a:cubicBezTo>
                  <a:pt x="4176428" y="1026715"/>
                  <a:pt x="4211797" y="1062136"/>
                  <a:pt x="4261316" y="1062136"/>
                </a:cubicBezTo>
                <a:cubicBezTo>
                  <a:pt x="4363888" y="1065678"/>
                  <a:pt x="4469998" y="1062136"/>
                  <a:pt x="4572570" y="1062136"/>
                </a:cubicBezTo>
                <a:lnTo>
                  <a:pt x="4929805" y="1065678"/>
                </a:lnTo>
                <a:cubicBezTo>
                  <a:pt x="5018229" y="1065678"/>
                  <a:pt x="5096044" y="1129439"/>
                  <a:pt x="5103118" y="1207366"/>
                </a:cubicBezTo>
                <a:cubicBezTo>
                  <a:pt x="5117266" y="1306547"/>
                  <a:pt x="5067748" y="1384476"/>
                  <a:pt x="4975786" y="1409271"/>
                </a:cubicBezTo>
                <a:cubicBezTo>
                  <a:pt x="4958101" y="1416355"/>
                  <a:pt x="4936879" y="1416355"/>
                  <a:pt x="4919195" y="1416355"/>
                </a:cubicBezTo>
                <a:lnTo>
                  <a:pt x="3985430" y="1416355"/>
                </a:lnTo>
                <a:lnTo>
                  <a:pt x="3942987" y="1416355"/>
                </a:lnTo>
                <a:cubicBezTo>
                  <a:pt x="3886396" y="1416355"/>
                  <a:pt x="3829804" y="1412814"/>
                  <a:pt x="3776748" y="1416355"/>
                </a:cubicBezTo>
                <a:cubicBezTo>
                  <a:pt x="3723693" y="1416355"/>
                  <a:pt x="3688323" y="1455320"/>
                  <a:pt x="3688323" y="1504910"/>
                </a:cubicBezTo>
                <a:cubicBezTo>
                  <a:pt x="3688323" y="1550958"/>
                  <a:pt x="3723693" y="1589923"/>
                  <a:pt x="3776748" y="1589923"/>
                </a:cubicBezTo>
                <a:cubicBezTo>
                  <a:pt x="3829804" y="1593466"/>
                  <a:pt x="3882859" y="1589923"/>
                  <a:pt x="3935913" y="1589923"/>
                </a:cubicBezTo>
                <a:cubicBezTo>
                  <a:pt x="3967746" y="1589923"/>
                  <a:pt x="4003115" y="1589923"/>
                  <a:pt x="4034949" y="1593466"/>
                </a:cubicBezTo>
                <a:cubicBezTo>
                  <a:pt x="4119836" y="1593466"/>
                  <a:pt x="4190575" y="1646597"/>
                  <a:pt x="4208260" y="1724526"/>
                </a:cubicBezTo>
                <a:cubicBezTo>
                  <a:pt x="4225946" y="1809538"/>
                  <a:pt x="4187038" y="1891008"/>
                  <a:pt x="4109225" y="1926430"/>
                </a:cubicBezTo>
                <a:lnTo>
                  <a:pt x="4088005" y="1937057"/>
                </a:lnTo>
                <a:cubicBezTo>
                  <a:pt x="4066782" y="1940599"/>
                  <a:pt x="4045560" y="1944142"/>
                  <a:pt x="4024338" y="1944142"/>
                </a:cubicBezTo>
                <a:cubicBezTo>
                  <a:pt x="3971282" y="1944142"/>
                  <a:pt x="3932376" y="1976021"/>
                  <a:pt x="3928839" y="2025611"/>
                </a:cubicBezTo>
                <a:cubicBezTo>
                  <a:pt x="3925302" y="2078745"/>
                  <a:pt x="3960672" y="2117709"/>
                  <a:pt x="4017265" y="2117709"/>
                </a:cubicBezTo>
                <a:cubicBezTo>
                  <a:pt x="4151670" y="2121251"/>
                  <a:pt x="4286075" y="2117709"/>
                  <a:pt x="4420479" y="2117709"/>
                </a:cubicBezTo>
                <a:cubicBezTo>
                  <a:pt x="4515978" y="2117709"/>
                  <a:pt x="4607941" y="2117709"/>
                  <a:pt x="4699902" y="2121251"/>
                </a:cubicBezTo>
                <a:cubicBezTo>
                  <a:pt x="4745882" y="2121251"/>
                  <a:pt x="4777715" y="2149587"/>
                  <a:pt x="4784789" y="2188551"/>
                </a:cubicBezTo>
                <a:cubicBezTo>
                  <a:pt x="4791863" y="2231057"/>
                  <a:pt x="4770641" y="2270023"/>
                  <a:pt x="4731734" y="2287732"/>
                </a:cubicBezTo>
                <a:cubicBezTo>
                  <a:pt x="4717586" y="2294818"/>
                  <a:pt x="4703439" y="2294818"/>
                  <a:pt x="4689291" y="2294818"/>
                </a:cubicBezTo>
                <a:lnTo>
                  <a:pt x="4523052" y="2294818"/>
                </a:lnTo>
                <a:cubicBezTo>
                  <a:pt x="4399257" y="2294818"/>
                  <a:pt x="4275464" y="2291275"/>
                  <a:pt x="4151670" y="2294818"/>
                </a:cubicBezTo>
                <a:cubicBezTo>
                  <a:pt x="4056171" y="2298359"/>
                  <a:pt x="3985430" y="2376288"/>
                  <a:pt x="3985430" y="2464842"/>
                </a:cubicBezTo>
                <a:cubicBezTo>
                  <a:pt x="3985430" y="2553398"/>
                  <a:pt x="4038486" y="2627783"/>
                  <a:pt x="4141058" y="2645494"/>
                </a:cubicBezTo>
                <a:cubicBezTo>
                  <a:pt x="4176428" y="2649035"/>
                  <a:pt x="4215334" y="2641951"/>
                  <a:pt x="4247168" y="2656120"/>
                </a:cubicBezTo>
                <a:cubicBezTo>
                  <a:pt x="4278999" y="2684458"/>
                  <a:pt x="4300223" y="2716338"/>
                  <a:pt x="4286073" y="2762385"/>
                </a:cubicBezTo>
                <a:cubicBezTo>
                  <a:pt x="4271925" y="2797809"/>
                  <a:pt x="4243631" y="2819061"/>
                  <a:pt x="4204723" y="2822604"/>
                </a:cubicBezTo>
                <a:lnTo>
                  <a:pt x="4017265" y="2822604"/>
                </a:lnTo>
                <a:cubicBezTo>
                  <a:pt x="3939451" y="2822604"/>
                  <a:pt x="3858100" y="2815518"/>
                  <a:pt x="3780285" y="2826145"/>
                </a:cubicBezTo>
                <a:cubicBezTo>
                  <a:pt x="3702471" y="2840315"/>
                  <a:pt x="3635269" y="2928869"/>
                  <a:pt x="3642343" y="3006796"/>
                </a:cubicBezTo>
                <a:cubicBezTo>
                  <a:pt x="3652954" y="3102436"/>
                  <a:pt x="3720156" y="3169737"/>
                  <a:pt x="3808581" y="3169737"/>
                </a:cubicBezTo>
                <a:cubicBezTo>
                  <a:pt x="3875786" y="3173280"/>
                  <a:pt x="3942987" y="3169737"/>
                  <a:pt x="4010191" y="3169737"/>
                </a:cubicBezTo>
                <a:lnTo>
                  <a:pt x="5106655" y="3169737"/>
                </a:lnTo>
                <a:cubicBezTo>
                  <a:pt x="5120801" y="3169737"/>
                  <a:pt x="5138487" y="3169737"/>
                  <a:pt x="5152635" y="3173280"/>
                </a:cubicBezTo>
                <a:cubicBezTo>
                  <a:pt x="5202153" y="3183906"/>
                  <a:pt x="5237522" y="3222870"/>
                  <a:pt x="5233985" y="3265376"/>
                </a:cubicBezTo>
                <a:cubicBezTo>
                  <a:pt x="5226911" y="3318509"/>
                  <a:pt x="5191543" y="3350390"/>
                  <a:pt x="5138487" y="3350390"/>
                </a:cubicBezTo>
                <a:lnTo>
                  <a:pt x="4399257" y="3350390"/>
                </a:lnTo>
                <a:lnTo>
                  <a:pt x="4360351" y="3350390"/>
                </a:lnTo>
                <a:lnTo>
                  <a:pt x="4179964" y="3350390"/>
                </a:lnTo>
                <a:cubicBezTo>
                  <a:pt x="3985430" y="3346847"/>
                  <a:pt x="3790898" y="3346847"/>
                  <a:pt x="3596362" y="3350390"/>
                </a:cubicBezTo>
                <a:cubicBezTo>
                  <a:pt x="3539771" y="3350390"/>
                  <a:pt x="3500863" y="3378727"/>
                  <a:pt x="3497326" y="3428317"/>
                </a:cubicBezTo>
                <a:cubicBezTo>
                  <a:pt x="3493789" y="3484991"/>
                  <a:pt x="3529159" y="3523955"/>
                  <a:pt x="3589288" y="3527498"/>
                </a:cubicBezTo>
                <a:cubicBezTo>
                  <a:pt x="3645880" y="3527498"/>
                  <a:pt x="3702471" y="3516871"/>
                  <a:pt x="3755527" y="3534582"/>
                </a:cubicBezTo>
                <a:cubicBezTo>
                  <a:pt x="3819193" y="3594799"/>
                  <a:pt x="3815656" y="3647932"/>
                  <a:pt x="3744916" y="3697523"/>
                </a:cubicBezTo>
                <a:cubicBezTo>
                  <a:pt x="3709545" y="3704607"/>
                  <a:pt x="3674177" y="3704607"/>
                  <a:pt x="3638806" y="3704607"/>
                </a:cubicBezTo>
                <a:lnTo>
                  <a:pt x="3373532" y="3704607"/>
                </a:lnTo>
                <a:cubicBezTo>
                  <a:pt x="3316940" y="3704607"/>
                  <a:pt x="3285107" y="3736487"/>
                  <a:pt x="3285107" y="3786077"/>
                </a:cubicBezTo>
                <a:cubicBezTo>
                  <a:pt x="3285107" y="3839210"/>
                  <a:pt x="3320477" y="3874632"/>
                  <a:pt x="3373532" y="3874632"/>
                </a:cubicBezTo>
                <a:cubicBezTo>
                  <a:pt x="3511474" y="3878174"/>
                  <a:pt x="3645879" y="3874632"/>
                  <a:pt x="3783824" y="3874632"/>
                </a:cubicBezTo>
                <a:lnTo>
                  <a:pt x="3847489" y="3874632"/>
                </a:lnTo>
                <a:cubicBezTo>
                  <a:pt x="3946524" y="3878174"/>
                  <a:pt x="4024338" y="3949018"/>
                  <a:pt x="4031412" y="4041115"/>
                </a:cubicBezTo>
                <a:cubicBezTo>
                  <a:pt x="4034949" y="4136754"/>
                  <a:pt x="3967746" y="4214682"/>
                  <a:pt x="3865172" y="4228850"/>
                </a:cubicBezTo>
                <a:cubicBezTo>
                  <a:pt x="3861635" y="4228850"/>
                  <a:pt x="3858100" y="4228850"/>
                  <a:pt x="3854563" y="4232393"/>
                </a:cubicBezTo>
                <a:cubicBezTo>
                  <a:pt x="3822730" y="4221766"/>
                  <a:pt x="3790898" y="4225308"/>
                  <a:pt x="3762601" y="4228850"/>
                </a:cubicBezTo>
                <a:cubicBezTo>
                  <a:pt x="3713082" y="4232393"/>
                  <a:pt x="3681249" y="4274899"/>
                  <a:pt x="3681249" y="4324489"/>
                </a:cubicBezTo>
                <a:cubicBezTo>
                  <a:pt x="3684786" y="4366996"/>
                  <a:pt x="3723693" y="4402418"/>
                  <a:pt x="3773211" y="4402418"/>
                </a:cubicBezTo>
                <a:cubicBezTo>
                  <a:pt x="3805044" y="4405960"/>
                  <a:pt x="3840415" y="4402418"/>
                  <a:pt x="3875783" y="4402418"/>
                </a:cubicBezTo>
                <a:lnTo>
                  <a:pt x="4059708" y="4402418"/>
                </a:lnTo>
                <a:cubicBezTo>
                  <a:pt x="4119836" y="4405960"/>
                  <a:pt x="4151670" y="4423671"/>
                  <a:pt x="4165817" y="4466177"/>
                </a:cubicBezTo>
                <a:cubicBezTo>
                  <a:pt x="4176428" y="4505141"/>
                  <a:pt x="4162281" y="4540563"/>
                  <a:pt x="4119836" y="4572442"/>
                </a:cubicBezTo>
                <a:cubicBezTo>
                  <a:pt x="4095077" y="4579527"/>
                  <a:pt x="4073856" y="4583069"/>
                  <a:pt x="4052634" y="4583069"/>
                </a:cubicBezTo>
                <a:lnTo>
                  <a:pt x="3773211" y="4583069"/>
                </a:lnTo>
                <a:cubicBezTo>
                  <a:pt x="3759064" y="4583069"/>
                  <a:pt x="3741379" y="4583069"/>
                  <a:pt x="3727230" y="4586611"/>
                </a:cubicBezTo>
                <a:cubicBezTo>
                  <a:pt x="3638805" y="4614949"/>
                  <a:pt x="3589288" y="4689335"/>
                  <a:pt x="3599899" y="4784974"/>
                </a:cubicBezTo>
                <a:cubicBezTo>
                  <a:pt x="3610510" y="4866444"/>
                  <a:pt x="3684786" y="4930203"/>
                  <a:pt x="3773211" y="4930203"/>
                </a:cubicBezTo>
                <a:cubicBezTo>
                  <a:pt x="3826267" y="4933745"/>
                  <a:pt x="3879320" y="4933745"/>
                  <a:pt x="3932376" y="4933745"/>
                </a:cubicBezTo>
                <a:cubicBezTo>
                  <a:pt x="4010191" y="4979794"/>
                  <a:pt x="4003115" y="5064806"/>
                  <a:pt x="3935913" y="5103770"/>
                </a:cubicBezTo>
                <a:cubicBezTo>
                  <a:pt x="3897006" y="5114397"/>
                  <a:pt x="3861635" y="5107312"/>
                  <a:pt x="3822730" y="5110855"/>
                </a:cubicBezTo>
                <a:cubicBezTo>
                  <a:pt x="3773211" y="5110855"/>
                  <a:pt x="3734305" y="5135650"/>
                  <a:pt x="3702471" y="5171072"/>
                </a:cubicBezTo>
                <a:cubicBezTo>
                  <a:pt x="3656490" y="5231289"/>
                  <a:pt x="3649416" y="5295048"/>
                  <a:pt x="3681249" y="5362350"/>
                </a:cubicBezTo>
                <a:cubicBezTo>
                  <a:pt x="3716619" y="5426109"/>
                  <a:pt x="3773211" y="5457989"/>
                  <a:pt x="3843952" y="5457989"/>
                </a:cubicBezTo>
                <a:cubicBezTo>
                  <a:pt x="3967746" y="5461531"/>
                  <a:pt x="4091539" y="5457989"/>
                  <a:pt x="4215334" y="5457989"/>
                </a:cubicBezTo>
                <a:cubicBezTo>
                  <a:pt x="4233020" y="5457989"/>
                  <a:pt x="4247168" y="5457989"/>
                  <a:pt x="4264851" y="5465073"/>
                </a:cubicBezTo>
                <a:cubicBezTo>
                  <a:pt x="4339129" y="5514664"/>
                  <a:pt x="4335592" y="5589050"/>
                  <a:pt x="4257777" y="5631556"/>
                </a:cubicBezTo>
                <a:cubicBezTo>
                  <a:pt x="4236557" y="5635098"/>
                  <a:pt x="4215334" y="5638640"/>
                  <a:pt x="4197649" y="5638640"/>
                </a:cubicBezTo>
                <a:lnTo>
                  <a:pt x="3578677" y="5638640"/>
                </a:lnTo>
                <a:cubicBezTo>
                  <a:pt x="3553919" y="5638640"/>
                  <a:pt x="3532697" y="5638640"/>
                  <a:pt x="3515011" y="5652809"/>
                </a:cubicBezTo>
                <a:cubicBezTo>
                  <a:pt x="3483178" y="5677604"/>
                  <a:pt x="3472567" y="5716568"/>
                  <a:pt x="3486715" y="5751990"/>
                </a:cubicBezTo>
                <a:cubicBezTo>
                  <a:pt x="3497326" y="5787412"/>
                  <a:pt x="3529159" y="5808665"/>
                  <a:pt x="3575140" y="5808665"/>
                </a:cubicBezTo>
                <a:lnTo>
                  <a:pt x="4346203" y="5808665"/>
                </a:lnTo>
                <a:lnTo>
                  <a:pt x="4721123" y="5812207"/>
                </a:lnTo>
                <a:cubicBezTo>
                  <a:pt x="4774178" y="5837003"/>
                  <a:pt x="4795399" y="5872425"/>
                  <a:pt x="4781252" y="5922015"/>
                </a:cubicBezTo>
                <a:cubicBezTo>
                  <a:pt x="4774178" y="5964521"/>
                  <a:pt x="4735271" y="5989317"/>
                  <a:pt x="4678678" y="5989317"/>
                </a:cubicBezTo>
                <a:lnTo>
                  <a:pt x="3921765" y="5989317"/>
                </a:lnTo>
                <a:lnTo>
                  <a:pt x="3362921" y="5989317"/>
                </a:lnTo>
                <a:cubicBezTo>
                  <a:pt x="3267422" y="5989317"/>
                  <a:pt x="3189609" y="6067245"/>
                  <a:pt x="3189609" y="6159342"/>
                </a:cubicBezTo>
                <a:cubicBezTo>
                  <a:pt x="3189609" y="6254981"/>
                  <a:pt x="3267422" y="6336451"/>
                  <a:pt x="3359384" y="6336451"/>
                </a:cubicBezTo>
                <a:cubicBezTo>
                  <a:pt x="3539771" y="6339993"/>
                  <a:pt x="3720156" y="6336451"/>
                  <a:pt x="3900543" y="6336451"/>
                </a:cubicBezTo>
                <a:lnTo>
                  <a:pt x="3907617" y="6336451"/>
                </a:lnTo>
                <a:cubicBezTo>
                  <a:pt x="3911154" y="6339993"/>
                  <a:pt x="3918228" y="6339993"/>
                  <a:pt x="3921765" y="6339993"/>
                </a:cubicBezTo>
                <a:cubicBezTo>
                  <a:pt x="3967746" y="6364788"/>
                  <a:pt x="3988967" y="6403752"/>
                  <a:pt x="3981893" y="6442716"/>
                </a:cubicBezTo>
                <a:cubicBezTo>
                  <a:pt x="3971282" y="6492307"/>
                  <a:pt x="3935913" y="6513560"/>
                  <a:pt x="3875783" y="6517102"/>
                </a:cubicBezTo>
                <a:cubicBezTo>
                  <a:pt x="3805044" y="6517102"/>
                  <a:pt x="3734305" y="6513560"/>
                  <a:pt x="3667101" y="6517102"/>
                </a:cubicBezTo>
                <a:cubicBezTo>
                  <a:pt x="3550382" y="6517102"/>
                  <a:pt x="3469030" y="6630452"/>
                  <a:pt x="3504400" y="6743802"/>
                </a:cubicBezTo>
                <a:cubicBezTo>
                  <a:pt x="3525622" y="6811104"/>
                  <a:pt x="3575140" y="6846526"/>
                  <a:pt x="3642342" y="6864237"/>
                </a:cubicBezTo>
                <a:lnTo>
                  <a:pt x="2729802" y="6867779"/>
                </a:lnTo>
                <a:lnTo>
                  <a:pt x="2718434" y="6864562"/>
                </a:lnTo>
                <a:lnTo>
                  <a:pt x="166" y="6864337"/>
                </a:lnTo>
                <a:cubicBezTo>
                  <a:pt x="-1283" y="4574550"/>
                  <a:pt x="7319" y="2289788"/>
                  <a:pt x="5870"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AEFD9381-3919-3940-9D5F-02BF8342A7F2}"/>
              </a:ext>
            </a:extLst>
          </p:cNvPr>
          <p:cNvSpPr>
            <a:spLocks noGrp="1"/>
          </p:cNvSpPr>
          <p:nvPr>
            <p:ph type="sldNum" sz="quarter" idx="14"/>
          </p:nvPr>
        </p:nvSpPr>
        <p:spPr/>
        <p:txBody>
          <a:bodyPr/>
          <a:lstStyle>
            <a:lvl1pPr>
              <a:defRPr/>
            </a:lvl1pPr>
          </a:lstStyle>
          <a:p>
            <a:pPr>
              <a:defRPr/>
            </a:pPr>
            <a:fld id="{E2C90DBE-7AC5-C447-8B57-723E6BD8640D}" type="slidenum">
              <a:rPr lang="en-US"/>
              <a:pPr>
                <a:defRPr/>
              </a:pPr>
              <a:t>‹#›</a:t>
            </a:fld>
            <a:endParaRPr lang="en-US" dirty="0"/>
          </a:p>
        </p:txBody>
      </p:sp>
      <p:sp>
        <p:nvSpPr>
          <p:cNvPr id="4" name="Date Placeholder 3">
            <a:extLst>
              <a:ext uri="{FF2B5EF4-FFF2-40B4-BE49-F238E27FC236}">
                <a16:creationId xmlns:a16="http://schemas.microsoft.com/office/drawing/2014/main" id="{6A305831-5839-104C-812A-57C602A31239}"/>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9D2C98FA-6685-41AE-8EE1-7ADFCF5FC9C6}" type="datetime1">
              <a:rPr lang="en-US" smtClean="0"/>
              <a:t>6/3/2020</a:t>
            </a:fld>
            <a:endParaRPr lang="en-US" dirty="0"/>
          </a:p>
        </p:txBody>
      </p:sp>
      <p:sp>
        <p:nvSpPr>
          <p:cNvPr id="5" name="Footer Placeholder 4">
            <a:extLst>
              <a:ext uri="{FF2B5EF4-FFF2-40B4-BE49-F238E27FC236}">
                <a16:creationId xmlns:a16="http://schemas.microsoft.com/office/drawing/2014/main" id="{44DC14FD-BD03-0540-BDB6-1268C069D009}"/>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678157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8_Blank">
    <p:spTree>
      <p:nvGrpSpPr>
        <p:cNvPr id="1" name=""/>
        <p:cNvGrpSpPr/>
        <p:nvPr/>
      </p:nvGrpSpPr>
      <p:grpSpPr>
        <a:xfrm>
          <a:off x="0" y="0"/>
          <a:ext cx="0" cy="0"/>
          <a:chOff x="0" y="0"/>
          <a:chExt cx="0" cy="0"/>
        </a:xfrm>
      </p:grpSpPr>
      <p:sp>
        <p:nvSpPr>
          <p:cNvPr id="26" name="Picture Placeholder 25"/>
          <p:cNvSpPr>
            <a:spLocks noGrp="1"/>
          </p:cNvSpPr>
          <p:nvPr>
            <p:ph type="pic" sz="quarter" idx="15"/>
          </p:nvPr>
        </p:nvSpPr>
        <p:spPr>
          <a:xfrm>
            <a:off x="9320767" y="1427756"/>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5" name="Picture Placeholder 24"/>
          <p:cNvSpPr>
            <a:spLocks noGrp="1"/>
          </p:cNvSpPr>
          <p:nvPr>
            <p:ph type="pic" sz="quarter" idx="14"/>
          </p:nvPr>
        </p:nvSpPr>
        <p:spPr>
          <a:xfrm>
            <a:off x="6491814" y="1427756"/>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3" name="Picture Placeholder 22"/>
          <p:cNvSpPr>
            <a:spLocks noGrp="1"/>
          </p:cNvSpPr>
          <p:nvPr>
            <p:ph type="pic" sz="quarter" idx="13"/>
          </p:nvPr>
        </p:nvSpPr>
        <p:spPr>
          <a:xfrm>
            <a:off x="3662861" y="1427756"/>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7" name="Picture Placeholder 26"/>
          <p:cNvSpPr>
            <a:spLocks noGrp="1"/>
          </p:cNvSpPr>
          <p:nvPr>
            <p:ph type="pic" sz="quarter" idx="16"/>
          </p:nvPr>
        </p:nvSpPr>
        <p:spPr>
          <a:xfrm>
            <a:off x="9320767" y="3056625"/>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8" name="Picture Placeholder 27"/>
          <p:cNvSpPr>
            <a:spLocks noGrp="1"/>
          </p:cNvSpPr>
          <p:nvPr>
            <p:ph type="pic" sz="quarter" idx="17"/>
          </p:nvPr>
        </p:nvSpPr>
        <p:spPr>
          <a:xfrm>
            <a:off x="6491814" y="3056625"/>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29" name="Picture Placeholder 28"/>
          <p:cNvSpPr>
            <a:spLocks noGrp="1"/>
          </p:cNvSpPr>
          <p:nvPr>
            <p:ph type="pic" sz="quarter" idx="18"/>
          </p:nvPr>
        </p:nvSpPr>
        <p:spPr>
          <a:xfrm>
            <a:off x="3662861" y="3056625"/>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33" name="Picture Placeholder 32"/>
          <p:cNvSpPr>
            <a:spLocks noGrp="1"/>
          </p:cNvSpPr>
          <p:nvPr>
            <p:ph type="pic" sz="quarter" idx="19"/>
          </p:nvPr>
        </p:nvSpPr>
        <p:spPr>
          <a:xfrm>
            <a:off x="9320767" y="4685492"/>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34" name="Picture Placeholder 33"/>
          <p:cNvSpPr>
            <a:spLocks noGrp="1"/>
          </p:cNvSpPr>
          <p:nvPr>
            <p:ph type="pic" sz="quarter" idx="20"/>
          </p:nvPr>
        </p:nvSpPr>
        <p:spPr>
          <a:xfrm>
            <a:off x="6491814" y="4685492"/>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35" name="Picture Placeholder 34"/>
          <p:cNvSpPr>
            <a:spLocks noGrp="1"/>
          </p:cNvSpPr>
          <p:nvPr>
            <p:ph type="pic" sz="quarter" idx="21"/>
          </p:nvPr>
        </p:nvSpPr>
        <p:spPr>
          <a:xfrm>
            <a:off x="3662861" y="4685492"/>
            <a:ext cx="2238010" cy="744749"/>
          </a:xfrm>
          <a:custGeom>
            <a:avLst/>
            <a:gdLst>
              <a:gd name="connsiteX0" fmla="*/ 0 w 2238010"/>
              <a:gd name="connsiteY0" fmla="*/ 0 h 744749"/>
              <a:gd name="connsiteX1" fmla="*/ 2238010 w 2238010"/>
              <a:gd name="connsiteY1" fmla="*/ 0 h 744749"/>
              <a:gd name="connsiteX2" fmla="*/ 2238010 w 2238010"/>
              <a:gd name="connsiteY2" fmla="*/ 744749 h 744749"/>
              <a:gd name="connsiteX3" fmla="*/ 0 w 2238010"/>
              <a:gd name="connsiteY3" fmla="*/ 744749 h 744749"/>
            </a:gdLst>
            <a:ahLst/>
            <a:cxnLst>
              <a:cxn ang="0">
                <a:pos x="connsiteX0" y="connsiteY0"/>
              </a:cxn>
              <a:cxn ang="0">
                <a:pos x="connsiteX1" y="connsiteY1"/>
              </a:cxn>
              <a:cxn ang="0">
                <a:pos x="connsiteX2" y="connsiteY2"/>
              </a:cxn>
              <a:cxn ang="0">
                <a:pos x="connsiteX3" y="connsiteY3"/>
              </a:cxn>
            </a:cxnLst>
            <a:rect l="l" t="t" r="r" b="b"/>
            <a:pathLst>
              <a:path w="2238010" h="744749">
                <a:moveTo>
                  <a:pt x="0" y="0"/>
                </a:moveTo>
                <a:lnTo>
                  <a:pt x="2238010" y="0"/>
                </a:lnTo>
                <a:lnTo>
                  <a:pt x="2238010" y="744749"/>
                </a:lnTo>
                <a:lnTo>
                  <a:pt x="0" y="744749"/>
                </a:lnTo>
                <a:close/>
              </a:path>
            </a:pathLst>
          </a:custGeom>
          <a:solidFill>
            <a:schemeClr val="bg1">
              <a:lumMod val="95000"/>
            </a:schemeClr>
          </a:solidFill>
        </p:spPr>
        <p:txBody>
          <a:bodyPr wrap="square">
            <a:noAutofit/>
          </a:bodyPr>
          <a:lstStyle>
            <a:lvl1pPr>
              <a:defRPr sz="1000"/>
            </a:lvl1pPr>
          </a:lstStyle>
          <a:p>
            <a:pPr lvl="0"/>
            <a:r>
              <a:rPr lang="en-US" noProof="0" dirty="0"/>
              <a:t>Click icon to add picture</a:t>
            </a:r>
          </a:p>
        </p:txBody>
      </p:sp>
      <p:sp>
        <p:nvSpPr>
          <p:cNvPr id="11" name="Slide Number Placeholder 5">
            <a:extLst>
              <a:ext uri="{FF2B5EF4-FFF2-40B4-BE49-F238E27FC236}">
                <a16:creationId xmlns:a16="http://schemas.microsoft.com/office/drawing/2014/main" id="{5E7FC593-4FD3-6B4A-B578-1C3544202222}"/>
              </a:ext>
            </a:extLst>
          </p:cNvPr>
          <p:cNvSpPr>
            <a:spLocks noGrp="1"/>
          </p:cNvSpPr>
          <p:nvPr>
            <p:ph type="sldNum" sz="quarter" idx="22"/>
          </p:nvPr>
        </p:nvSpPr>
        <p:spPr/>
        <p:txBody>
          <a:bodyPr/>
          <a:lstStyle>
            <a:lvl1pPr>
              <a:defRPr/>
            </a:lvl1pPr>
          </a:lstStyle>
          <a:p>
            <a:pPr>
              <a:defRPr/>
            </a:pPr>
            <a:fld id="{BA000998-54A1-D941-82E6-F8234F30369F}" type="slidenum">
              <a:rPr lang="en-US"/>
              <a:pPr>
                <a:defRPr/>
              </a:pPr>
              <a:t>‹#›</a:t>
            </a:fld>
            <a:endParaRPr lang="en-US" dirty="0"/>
          </a:p>
        </p:txBody>
      </p:sp>
      <p:sp>
        <p:nvSpPr>
          <p:cNvPr id="12" name="Date Placeholder 3">
            <a:extLst>
              <a:ext uri="{FF2B5EF4-FFF2-40B4-BE49-F238E27FC236}">
                <a16:creationId xmlns:a16="http://schemas.microsoft.com/office/drawing/2014/main" id="{A3F4FFDA-95CE-814F-921C-A803ECCE6281}"/>
              </a:ext>
            </a:extLst>
          </p:cNvPr>
          <p:cNvSpPr>
            <a:spLocks noGrp="1"/>
          </p:cNvSpPr>
          <p:nvPr>
            <p:ph type="dt" sz="half" idx="23"/>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1E95834-BCF6-41A7-BD2C-A66BCD7EC585}" type="datetime1">
              <a:rPr lang="en-US" smtClean="0"/>
              <a:t>6/3/2020</a:t>
            </a:fld>
            <a:endParaRPr lang="en-US" dirty="0"/>
          </a:p>
        </p:txBody>
      </p:sp>
      <p:sp>
        <p:nvSpPr>
          <p:cNvPr id="13" name="Footer Placeholder 4">
            <a:extLst>
              <a:ext uri="{FF2B5EF4-FFF2-40B4-BE49-F238E27FC236}">
                <a16:creationId xmlns:a16="http://schemas.microsoft.com/office/drawing/2014/main" id="{857F6C2F-6AEE-5548-A4AE-19F5AF381F87}"/>
              </a:ext>
            </a:extLst>
          </p:cNvPr>
          <p:cNvSpPr>
            <a:spLocks noGrp="1"/>
          </p:cNvSpPr>
          <p:nvPr>
            <p:ph type="ftr" sz="quarter" idx="24"/>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3614112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7460027" y="1725005"/>
            <a:ext cx="3407992" cy="3407992"/>
          </a:xfrm>
          <a:custGeom>
            <a:avLst/>
            <a:gdLst>
              <a:gd name="connsiteX0" fmla="*/ 1703996 w 3407992"/>
              <a:gd name="connsiteY0" fmla="*/ 0 h 3407992"/>
              <a:gd name="connsiteX1" fmla="*/ 3407992 w 3407992"/>
              <a:gd name="connsiteY1" fmla="*/ 1703996 h 3407992"/>
              <a:gd name="connsiteX2" fmla="*/ 1703996 w 3407992"/>
              <a:gd name="connsiteY2" fmla="*/ 3407992 h 3407992"/>
              <a:gd name="connsiteX3" fmla="*/ 0 w 3407992"/>
              <a:gd name="connsiteY3" fmla="*/ 1703996 h 3407992"/>
              <a:gd name="connsiteX4" fmla="*/ 1703996 w 3407992"/>
              <a:gd name="connsiteY4" fmla="*/ 0 h 340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7992" h="3407992">
                <a:moveTo>
                  <a:pt x="1703996" y="0"/>
                </a:moveTo>
                <a:cubicBezTo>
                  <a:pt x="2645087" y="0"/>
                  <a:pt x="3407992" y="762905"/>
                  <a:pt x="3407992" y="1703996"/>
                </a:cubicBezTo>
                <a:cubicBezTo>
                  <a:pt x="3407992" y="2645087"/>
                  <a:pt x="2645087" y="3407992"/>
                  <a:pt x="1703996" y="3407992"/>
                </a:cubicBezTo>
                <a:cubicBezTo>
                  <a:pt x="762905" y="3407992"/>
                  <a:pt x="0" y="2645087"/>
                  <a:pt x="0" y="1703996"/>
                </a:cubicBezTo>
                <a:cubicBezTo>
                  <a:pt x="0" y="762905"/>
                  <a:pt x="762905" y="0"/>
                  <a:pt x="17039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B16AA59D-5498-F749-B958-C73FF1F58FB5}"/>
              </a:ext>
            </a:extLst>
          </p:cNvPr>
          <p:cNvSpPr>
            <a:spLocks noGrp="1"/>
          </p:cNvSpPr>
          <p:nvPr>
            <p:ph type="sldNum" sz="quarter" idx="14"/>
          </p:nvPr>
        </p:nvSpPr>
        <p:spPr/>
        <p:txBody>
          <a:bodyPr/>
          <a:lstStyle>
            <a:lvl1pPr>
              <a:defRPr/>
            </a:lvl1pPr>
          </a:lstStyle>
          <a:p>
            <a:pPr>
              <a:defRPr/>
            </a:pPr>
            <a:fld id="{547DB1A9-57B0-5E47-AB67-018B56266C6F}" type="slidenum">
              <a:rPr lang="en-US"/>
              <a:pPr>
                <a:defRPr/>
              </a:pPr>
              <a:t>‹#›</a:t>
            </a:fld>
            <a:endParaRPr lang="en-US" dirty="0"/>
          </a:p>
        </p:txBody>
      </p:sp>
      <p:sp>
        <p:nvSpPr>
          <p:cNvPr id="4" name="Date Placeholder 3">
            <a:extLst>
              <a:ext uri="{FF2B5EF4-FFF2-40B4-BE49-F238E27FC236}">
                <a16:creationId xmlns:a16="http://schemas.microsoft.com/office/drawing/2014/main" id="{ED15D665-AF63-1F4C-820D-53E6E5656E0C}"/>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B7A06DA-2CEA-4071-ACB7-1607B5205CEE}" type="datetime1">
              <a:rPr lang="en-US" smtClean="0"/>
              <a:t>6/3/2020</a:t>
            </a:fld>
            <a:endParaRPr lang="en-US" dirty="0"/>
          </a:p>
        </p:txBody>
      </p:sp>
      <p:sp>
        <p:nvSpPr>
          <p:cNvPr id="5" name="Footer Placeholder 4">
            <a:extLst>
              <a:ext uri="{FF2B5EF4-FFF2-40B4-BE49-F238E27FC236}">
                <a16:creationId xmlns:a16="http://schemas.microsoft.com/office/drawing/2014/main" id="{0AA3D2CF-A4F9-2F4A-AA94-F80082E735B7}"/>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89563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b="1">
                <a:latin typeface="Calibri" panose="020F0502020204030204" pitchFamily="34" charset="0"/>
                <a:cs typeface="Calibri" panose="020F050202020403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id="{E9DA4724-0E94-A741-A973-781F2B2666EE}"/>
              </a:ext>
            </a:extLst>
          </p:cNvPr>
          <p:cNvSpPr>
            <a:spLocks noGrp="1"/>
          </p:cNvSpPr>
          <p:nvPr>
            <p:ph type="sldNum" sz="quarter" idx="10"/>
          </p:nvPr>
        </p:nvSpPr>
        <p:spPr/>
        <p:txBody>
          <a:bodyPr/>
          <a:lstStyle>
            <a:lvl1pPr>
              <a:defRPr/>
            </a:lvl1pPr>
          </a:lstStyle>
          <a:p>
            <a:pPr>
              <a:defRPr/>
            </a:pPr>
            <a:fld id="{A1561E53-46A7-7C4C-A6F2-34887647EB46}" type="slidenum">
              <a:rPr lang="en-US"/>
              <a:pPr>
                <a:defRPr/>
              </a:pPr>
              <a:t>‹#›</a:t>
            </a:fld>
            <a:endParaRPr lang="en-US" dirty="0"/>
          </a:p>
        </p:txBody>
      </p:sp>
      <p:sp>
        <p:nvSpPr>
          <p:cNvPr id="5" name="Date Placeholder 3">
            <a:extLst>
              <a:ext uri="{FF2B5EF4-FFF2-40B4-BE49-F238E27FC236}">
                <a16:creationId xmlns:a16="http://schemas.microsoft.com/office/drawing/2014/main" id="{EF2F3082-50C9-1140-B343-5BAE9D1C5740}"/>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D7D9496A-3B19-47BC-BD1C-6F1F2AD7B4B4}" type="datetime1">
              <a:rPr lang="en-US" smtClean="0"/>
              <a:t>6/3/2020</a:t>
            </a:fld>
            <a:endParaRPr lang="en-US" dirty="0"/>
          </a:p>
        </p:txBody>
      </p:sp>
      <p:sp>
        <p:nvSpPr>
          <p:cNvPr id="6" name="Footer Placeholder 4">
            <a:extLst>
              <a:ext uri="{FF2B5EF4-FFF2-40B4-BE49-F238E27FC236}">
                <a16:creationId xmlns:a16="http://schemas.microsoft.com/office/drawing/2014/main" id="{30A15276-E359-A14A-923C-C62558368A10}"/>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7843845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457201" y="0"/>
            <a:ext cx="5252053" cy="6858000"/>
          </a:xfrm>
          <a:custGeom>
            <a:avLst/>
            <a:gdLst>
              <a:gd name="connsiteX0" fmla="*/ 0 w 5252053"/>
              <a:gd name="connsiteY0" fmla="*/ 0 h 6858000"/>
              <a:gd name="connsiteX1" fmla="*/ 3944450 w 5252053"/>
              <a:gd name="connsiteY1" fmla="*/ 0 h 6858000"/>
              <a:gd name="connsiteX2" fmla="*/ 4745115 w 5252053"/>
              <a:gd name="connsiteY2" fmla="*/ 0 h 6858000"/>
              <a:gd name="connsiteX3" fmla="*/ 5252053 w 5252053"/>
              <a:gd name="connsiteY3" fmla="*/ 0 h 6858000"/>
              <a:gd name="connsiteX4" fmla="*/ 2690003 w 5252053"/>
              <a:gd name="connsiteY4" fmla="*/ 2693714 h 6858000"/>
              <a:gd name="connsiteX5" fmla="*/ 2397632 w 5252053"/>
              <a:gd name="connsiteY5" fmla="*/ 2417119 h 6858000"/>
              <a:gd name="connsiteX6" fmla="*/ 2246825 w 5252053"/>
              <a:gd name="connsiteY6" fmla="*/ 2572398 h 6858000"/>
              <a:gd name="connsiteX7" fmla="*/ 3608539 w 5252053"/>
              <a:gd name="connsiteY7" fmla="*/ 3092324 h 6858000"/>
              <a:gd name="connsiteX8" fmla="*/ 2884885 w 5252053"/>
              <a:gd name="connsiteY8" fmla="*/ 3857063 h 6858000"/>
              <a:gd name="connsiteX9" fmla="*/ 3167837 w 5252053"/>
              <a:gd name="connsiteY9" fmla="*/ 4124748 h 6858000"/>
              <a:gd name="connsiteX10" fmla="*/ 569677 w 5252053"/>
              <a:gd name="connsiteY10" fmla="*/ 6858000 h 6858000"/>
              <a:gd name="connsiteX11" fmla="*/ 0 w 5252053"/>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52053" h="6858000">
                <a:moveTo>
                  <a:pt x="0" y="0"/>
                </a:moveTo>
                <a:lnTo>
                  <a:pt x="3944450" y="0"/>
                </a:lnTo>
                <a:lnTo>
                  <a:pt x="4745115" y="0"/>
                </a:lnTo>
                <a:lnTo>
                  <a:pt x="5252053" y="0"/>
                </a:lnTo>
                <a:lnTo>
                  <a:pt x="2690003" y="2693714"/>
                </a:lnTo>
                <a:lnTo>
                  <a:pt x="2397632" y="2417119"/>
                </a:lnTo>
                <a:lnTo>
                  <a:pt x="2246825" y="2572398"/>
                </a:lnTo>
                <a:lnTo>
                  <a:pt x="3608539" y="3092324"/>
                </a:lnTo>
                <a:lnTo>
                  <a:pt x="2884885" y="3857063"/>
                </a:lnTo>
                <a:lnTo>
                  <a:pt x="3167837" y="4124748"/>
                </a:lnTo>
                <a:lnTo>
                  <a:pt x="569677"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A22F38E2-D505-F64B-8307-4D8FDC3B73D6}"/>
              </a:ext>
            </a:extLst>
          </p:cNvPr>
          <p:cNvSpPr>
            <a:spLocks noGrp="1"/>
          </p:cNvSpPr>
          <p:nvPr>
            <p:ph type="sldNum" sz="quarter" idx="14"/>
          </p:nvPr>
        </p:nvSpPr>
        <p:spPr/>
        <p:txBody>
          <a:bodyPr/>
          <a:lstStyle>
            <a:lvl1pPr>
              <a:defRPr/>
            </a:lvl1pPr>
          </a:lstStyle>
          <a:p>
            <a:pPr>
              <a:defRPr/>
            </a:pPr>
            <a:fld id="{364D6520-DAEC-9049-91A2-52E16FA9D2F3}" type="slidenum">
              <a:rPr lang="en-US"/>
              <a:pPr>
                <a:defRPr/>
              </a:pPr>
              <a:t>‹#›</a:t>
            </a:fld>
            <a:endParaRPr lang="en-US" dirty="0"/>
          </a:p>
        </p:txBody>
      </p:sp>
      <p:sp>
        <p:nvSpPr>
          <p:cNvPr id="4" name="Date Placeholder 3">
            <a:extLst>
              <a:ext uri="{FF2B5EF4-FFF2-40B4-BE49-F238E27FC236}">
                <a16:creationId xmlns:a16="http://schemas.microsoft.com/office/drawing/2014/main" id="{F5EB40D6-26E5-874F-BCB3-1C92C726E93E}"/>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6CD70090-8A73-4FD7-806D-B5B6983B607C}" type="datetime1">
              <a:rPr lang="en-US" smtClean="0"/>
              <a:t>6/3/2020</a:t>
            </a:fld>
            <a:endParaRPr lang="en-US" dirty="0"/>
          </a:p>
        </p:txBody>
      </p:sp>
      <p:sp>
        <p:nvSpPr>
          <p:cNvPr id="5" name="Footer Placeholder 4">
            <a:extLst>
              <a:ext uri="{FF2B5EF4-FFF2-40B4-BE49-F238E27FC236}">
                <a16:creationId xmlns:a16="http://schemas.microsoft.com/office/drawing/2014/main" id="{42EE40E6-A15F-B947-BB62-BA903B4AD80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151696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902845" y="4188547"/>
            <a:ext cx="639956" cy="639956"/>
          </a:xfrm>
          <a:custGeom>
            <a:avLst/>
            <a:gdLst>
              <a:gd name="connsiteX0" fmla="*/ 319978 w 639956"/>
              <a:gd name="connsiteY0" fmla="*/ 0 h 639956"/>
              <a:gd name="connsiteX1" fmla="*/ 639956 w 639956"/>
              <a:gd name="connsiteY1" fmla="*/ 319978 h 639956"/>
              <a:gd name="connsiteX2" fmla="*/ 319978 w 639956"/>
              <a:gd name="connsiteY2" fmla="*/ 639956 h 639956"/>
              <a:gd name="connsiteX3" fmla="*/ 0 w 639956"/>
              <a:gd name="connsiteY3" fmla="*/ 319978 h 639956"/>
              <a:gd name="connsiteX4" fmla="*/ 319978 w 639956"/>
              <a:gd name="connsiteY4" fmla="*/ 0 h 63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56" h="639956">
                <a:moveTo>
                  <a:pt x="319978" y="0"/>
                </a:moveTo>
                <a:cubicBezTo>
                  <a:pt x="496697" y="0"/>
                  <a:pt x="639956" y="143259"/>
                  <a:pt x="639956" y="319978"/>
                </a:cubicBezTo>
                <a:cubicBezTo>
                  <a:pt x="639956" y="496697"/>
                  <a:pt x="496697" y="639956"/>
                  <a:pt x="319978" y="639956"/>
                </a:cubicBezTo>
                <a:cubicBezTo>
                  <a:pt x="143259" y="639956"/>
                  <a:pt x="0" y="496697"/>
                  <a:pt x="0" y="319978"/>
                </a:cubicBezTo>
                <a:cubicBezTo>
                  <a:pt x="0" y="143259"/>
                  <a:pt x="143259" y="0"/>
                  <a:pt x="319978" y="0"/>
                </a:cubicBezTo>
                <a:close/>
              </a:path>
            </a:pathLst>
          </a:custGeom>
        </p:spPr>
        <p:txBody>
          <a:bodyPr wrap="square">
            <a:noAutofit/>
          </a:bodyPr>
          <a:lstStyle>
            <a:lvl1pPr>
              <a:defRPr sz="1200"/>
            </a:lvl1pPr>
          </a:lstStyle>
          <a:p>
            <a:pPr lvl="0"/>
            <a:r>
              <a:rPr lang="en-US" noProof="0" dirty="0"/>
              <a:t>Click icon to add picture</a:t>
            </a:r>
          </a:p>
        </p:txBody>
      </p:sp>
      <p:sp>
        <p:nvSpPr>
          <p:cNvPr id="16" name="Picture Placeholder 15"/>
          <p:cNvSpPr>
            <a:spLocks noGrp="1"/>
          </p:cNvSpPr>
          <p:nvPr>
            <p:ph type="pic" sz="quarter" idx="14"/>
          </p:nvPr>
        </p:nvSpPr>
        <p:spPr>
          <a:xfrm>
            <a:off x="5159835" y="4188547"/>
            <a:ext cx="639956" cy="639956"/>
          </a:xfrm>
          <a:custGeom>
            <a:avLst/>
            <a:gdLst>
              <a:gd name="connsiteX0" fmla="*/ 319978 w 639956"/>
              <a:gd name="connsiteY0" fmla="*/ 0 h 639956"/>
              <a:gd name="connsiteX1" fmla="*/ 639956 w 639956"/>
              <a:gd name="connsiteY1" fmla="*/ 319978 h 639956"/>
              <a:gd name="connsiteX2" fmla="*/ 319978 w 639956"/>
              <a:gd name="connsiteY2" fmla="*/ 639956 h 639956"/>
              <a:gd name="connsiteX3" fmla="*/ 0 w 639956"/>
              <a:gd name="connsiteY3" fmla="*/ 319978 h 639956"/>
              <a:gd name="connsiteX4" fmla="*/ 319978 w 639956"/>
              <a:gd name="connsiteY4" fmla="*/ 0 h 63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56" h="639956">
                <a:moveTo>
                  <a:pt x="319978" y="0"/>
                </a:moveTo>
                <a:cubicBezTo>
                  <a:pt x="496697" y="0"/>
                  <a:pt x="639956" y="143259"/>
                  <a:pt x="639956" y="319978"/>
                </a:cubicBezTo>
                <a:cubicBezTo>
                  <a:pt x="639956" y="496697"/>
                  <a:pt x="496697" y="639956"/>
                  <a:pt x="319978" y="639956"/>
                </a:cubicBezTo>
                <a:cubicBezTo>
                  <a:pt x="143259" y="639956"/>
                  <a:pt x="0" y="496697"/>
                  <a:pt x="0" y="319978"/>
                </a:cubicBezTo>
                <a:cubicBezTo>
                  <a:pt x="0" y="143259"/>
                  <a:pt x="143259" y="0"/>
                  <a:pt x="319978" y="0"/>
                </a:cubicBezTo>
                <a:close/>
              </a:path>
            </a:pathLst>
          </a:custGeom>
        </p:spPr>
        <p:txBody>
          <a:bodyPr wrap="square">
            <a:noAutofit/>
          </a:bodyPr>
          <a:lstStyle>
            <a:lvl1pPr>
              <a:defRPr sz="1200"/>
            </a:lvl1pPr>
          </a:lstStyle>
          <a:p>
            <a:pPr lvl="0"/>
            <a:r>
              <a:rPr lang="en-US" noProof="0" dirty="0"/>
              <a:t>Click icon to add picture</a:t>
            </a:r>
          </a:p>
        </p:txBody>
      </p:sp>
      <p:sp>
        <p:nvSpPr>
          <p:cNvPr id="17" name="Picture Placeholder 16"/>
          <p:cNvSpPr>
            <a:spLocks noGrp="1"/>
          </p:cNvSpPr>
          <p:nvPr>
            <p:ph type="pic" sz="quarter" idx="15"/>
          </p:nvPr>
        </p:nvSpPr>
        <p:spPr>
          <a:xfrm>
            <a:off x="8416825" y="4188547"/>
            <a:ext cx="639956" cy="639956"/>
          </a:xfrm>
          <a:custGeom>
            <a:avLst/>
            <a:gdLst>
              <a:gd name="connsiteX0" fmla="*/ 319978 w 639956"/>
              <a:gd name="connsiteY0" fmla="*/ 0 h 639956"/>
              <a:gd name="connsiteX1" fmla="*/ 639956 w 639956"/>
              <a:gd name="connsiteY1" fmla="*/ 319978 h 639956"/>
              <a:gd name="connsiteX2" fmla="*/ 319978 w 639956"/>
              <a:gd name="connsiteY2" fmla="*/ 639956 h 639956"/>
              <a:gd name="connsiteX3" fmla="*/ 0 w 639956"/>
              <a:gd name="connsiteY3" fmla="*/ 319978 h 639956"/>
              <a:gd name="connsiteX4" fmla="*/ 319978 w 639956"/>
              <a:gd name="connsiteY4" fmla="*/ 0 h 639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56" h="639956">
                <a:moveTo>
                  <a:pt x="319978" y="0"/>
                </a:moveTo>
                <a:cubicBezTo>
                  <a:pt x="496697" y="0"/>
                  <a:pt x="639956" y="143259"/>
                  <a:pt x="639956" y="319978"/>
                </a:cubicBezTo>
                <a:cubicBezTo>
                  <a:pt x="639956" y="496697"/>
                  <a:pt x="496697" y="639956"/>
                  <a:pt x="319978" y="639956"/>
                </a:cubicBezTo>
                <a:cubicBezTo>
                  <a:pt x="143259" y="639956"/>
                  <a:pt x="0" y="496697"/>
                  <a:pt x="0" y="319978"/>
                </a:cubicBezTo>
                <a:cubicBezTo>
                  <a:pt x="0" y="143259"/>
                  <a:pt x="143259" y="0"/>
                  <a:pt x="319978" y="0"/>
                </a:cubicBezTo>
                <a:close/>
              </a:path>
            </a:pathLst>
          </a:custGeom>
        </p:spPr>
        <p:txBody>
          <a:bodyPr wrap="square">
            <a:noAutofit/>
          </a:bodyPr>
          <a:lstStyle>
            <a:lvl1pPr>
              <a:defRPr sz="1200"/>
            </a:lvl1pPr>
          </a:lstStyle>
          <a:p>
            <a:pPr lvl="0"/>
            <a:r>
              <a:rPr lang="en-US" noProof="0" dirty="0"/>
              <a:t>Click icon to add picture</a:t>
            </a:r>
          </a:p>
        </p:txBody>
      </p:sp>
      <p:sp>
        <p:nvSpPr>
          <p:cNvPr id="5" name="Slide Number Placeholder 5">
            <a:extLst>
              <a:ext uri="{FF2B5EF4-FFF2-40B4-BE49-F238E27FC236}">
                <a16:creationId xmlns:a16="http://schemas.microsoft.com/office/drawing/2014/main" id="{747598CF-4158-EB46-A91D-B78AD4831C41}"/>
              </a:ext>
            </a:extLst>
          </p:cNvPr>
          <p:cNvSpPr>
            <a:spLocks noGrp="1"/>
          </p:cNvSpPr>
          <p:nvPr>
            <p:ph type="sldNum" sz="quarter" idx="16"/>
          </p:nvPr>
        </p:nvSpPr>
        <p:spPr/>
        <p:txBody>
          <a:bodyPr/>
          <a:lstStyle>
            <a:lvl1pPr>
              <a:defRPr/>
            </a:lvl1pPr>
          </a:lstStyle>
          <a:p>
            <a:pPr>
              <a:defRPr/>
            </a:pPr>
            <a:fld id="{071E7103-2298-D84D-AD7C-816B4D8546E3}" type="slidenum">
              <a:rPr lang="en-US"/>
              <a:pPr>
                <a:defRPr/>
              </a:pPr>
              <a:t>‹#›</a:t>
            </a:fld>
            <a:endParaRPr lang="en-US" dirty="0"/>
          </a:p>
        </p:txBody>
      </p:sp>
      <p:sp>
        <p:nvSpPr>
          <p:cNvPr id="6" name="Date Placeholder 3">
            <a:extLst>
              <a:ext uri="{FF2B5EF4-FFF2-40B4-BE49-F238E27FC236}">
                <a16:creationId xmlns:a16="http://schemas.microsoft.com/office/drawing/2014/main" id="{B07650B0-0587-B048-A5A9-B5CA7DBA0456}"/>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8537BA9-5DEA-4570-A013-2DA9D53AC3EA}" type="datetime1">
              <a:rPr lang="en-US" smtClean="0"/>
              <a:t>6/3/2020</a:t>
            </a:fld>
            <a:endParaRPr lang="en-US" dirty="0"/>
          </a:p>
        </p:txBody>
      </p:sp>
      <p:sp>
        <p:nvSpPr>
          <p:cNvPr id="7" name="Footer Placeholder 4">
            <a:extLst>
              <a:ext uri="{FF2B5EF4-FFF2-40B4-BE49-F238E27FC236}">
                <a16:creationId xmlns:a16="http://schemas.microsoft.com/office/drawing/2014/main" id="{946348B5-BD6E-BF43-BC84-014D41DBFE83}"/>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4866085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7_Title and Content">
    <p:spTree>
      <p:nvGrpSpPr>
        <p:cNvPr id="1" name=""/>
        <p:cNvGrpSpPr/>
        <p:nvPr/>
      </p:nvGrpSpPr>
      <p:grpSpPr>
        <a:xfrm>
          <a:off x="0" y="0"/>
          <a:ext cx="0" cy="0"/>
          <a:chOff x="0" y="0"/>
          <a:chExt cx="0" cy="0"/>
        </a:xfrm>
      </p:grpSpPr>
      <p:sp>
        <p:nvSpPr>
          <p:cNvPr id="14" name="Picture Placeholder 13"/>
          <p:cNvSpPr>
            <a:spLocks noGrp="1"/>
          </p:cNvSpPr>
          <p:nvPr>
            <p:ph type="pic" sz="quarter" idx="14"/>
          </p:nvPr>
        </p:nvSpPr>
        <p:spPr>
          <a:xfrm>
            <a:off x="4825052" y="1920922"/>
            <a:ext cx="2999096" cy="3029450"/>
          </a:xfrm>
          <a:custGeom>
            <a:avLst/>
            <a:gdLst>
              <a:gd name="connsiteX0" fmla="*/ 45256 w 2999096"/>
              <a:gd name="connsiteY0" fmla="*/ 0 h 3029450"/>
              <a:gd name="connsiteX1" fmla="*/ 2953840 w 2999096"/>
              <a:gd name="connsiteY1" fmla="*/ 0 h 3029450"/>
              <a:gd name="connsiteX2" fmla="*/ 2999096 w 2999096"/>
              <a:gd name="connsiteY2" fmla="*/ 45256 h 3029450"/>
              <a:gd name="connsiteX3" fmla="*/ 2999096 w 2999096"/>
              <a:gd name="connsiteY3" fmla="*/ 2984194 h 3029450"/>
              <a:gd name="connsiteX4" fmla="*/ 2953840 w 2999096"/>
              <a:gd name="connsiteY4" fmla="*/ 3029450 h 3029450"/>
              <a:gd name="connsiteX5" fmla="*/ 45256 w 2999096"/>
              <a:gd name="connsiteY5" fmla="*/ 3029450 h 3029450"/>
              <a:gd name="connsiteX6" fmla="*/ 0 w 2999096"/>
              <a:gd name="connsiteY6" fmla="*/ 2984194 h 3029450"/>
              <a:gd name="connsiteX7" fmla="*/ 0 w 2999096"/>
              <a:gd name="connsiteY7" fmla="*/ 45256 h 3029450"/>
              <a:gd name="connsiteX8" fmla="*/ 45256 w 2999096"/>
              <a:gd name="connsiteY8" fmla="*/ 0 h 302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9096" h="3029450">
                <a:moveTo>
                  <a:pt x="45256" y="0"/>
                </a:moveTo>
                <a:lnTo>
                  <a:pt x="2953840" y="0"/>
                </a:lnTo>
                <a:cubicBezTo>
                  <a:pt x="2978834" y="0"/>
                  <a:pt x="2999096" y="20262"/>
                  <a:pt x="2999096" y="45256"/>
                </a:cubicBezTo>
                <a:lnTo>
                  <a:pt x="2999096" y="2984194"/>
                </a:lnTo>
                <a:cubicBezTo>
                  <a:pt x="2999096" y="3009188"/>
                  <a:pt x="2978834" y="3029450"/>
                  <a:pt x="2953840" y="3029450"/>
                </a:cubicBezTo>
                <a:lnTo>
                  <a:pt x="45256" y="3029450"/>
                </a:lnTo>
                <a:cubicBezTo>
                  <a:pt x="20262" y="3029450"/>
                  <a:pt x="0" y="3009188"/>
                  <a:pt x="0" y="2984194"/>
                </a:cubicBezTo>
                <a:lnTo>
                  <a:pt x="0" y="45256"/>
                </a:lnTo>
                <a:cubicBezTo>
                  <a:pt x="0" y="20262"/>
                  <a:pt x="20262" y="0"/>
                  <a:pt x="4525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5" name="Picture Placeholder 14"/>
          <p:cNvSpPr>
            <a:spLocks noGrp="1"/>
          </p:cNvSpPr>
          <p:nvPr>
            <p:ph type="pic" sz="quarter" idx="15"/>
          </p:nvPr>
        </p:nvSpPr>
        <p:spPr>
          <a:xfrm>
            <a:off x="8026667" y="1920922"/>
            <a:ext cx="2999096" cy="3029450"/>
          </a:xfrm>
          <a:custGeom>
            <a:avLst/>
            <a:gdLst>
              <a:gd name="connsiteX0" fmla="*/ 45256 w 2999096"/>
              <a:gd name="connsiteY0" fmla="*/ 0 h 3029450"/>
              <a:gd name="connsiteX1" fmla="*/ 2953840 w 2999096"/>
              <a:gd name="connsiteY1" fmla="*/ 0 h 3029450"/>
              <a:gd name="connsiteX2" fmla="*/ 2999096 w 2999096"/>
              <a:gd name="connsiteY2" fmla="*/ 45256 h 3029450"/>
              <a:gd name="connsiteX3" fmla="*/ 2999096 w 2999096"/>
              <a:gd name="connsiteY3" fmla="*/ 2984194 h 3029450"/>
              <a:gd name="connsiteX4" fmla="*/ 2953840 w 2999096"/>
              <a:gd name="connsiteY4" fmla="*/ 3029450 h 3029450"/>
              <a:gd name="connsiteX5" fmla="*/ 45256 w 2999096"/>
              <a:gd name="connsiteY5" fmla="*/ 3029450 h 3029450"/>
              <a:gd name="connsiteX6" fmla="*/ 0 w 2999096"/>
              <a:gd name="connsiteY6" fmla="*/ 2984194 h 3029450"/>
              <a:gd name="connsiteX7" fmla="*/ 0 w 2999096"/>
              <a:gd name="connsiteY7" fmla="*/ 45256 h 3029450"/>
              <a:gd name="connsiteX8" fmla="*/ 45256 w 2999096"/>
              <a:gd name="connsiteY8" fmla="*/ 0 h 302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9096" h="3029450">
                <a:moveTo>
                  <a:pt x="45256" y="0"/>
                </a:moveTo>
                <a:lnTo>
                  <a:pt x="2953840" y="0"/>
                </a:lnTo>
                <a:cubicBezTo>
                  <a:pt x="2978834" y="0"/>
                  <a:pt x="2999096" y="20262"/>
                  <a:pt x="2999096" y="45256"/>
                </a:cubicBezTo>
                <a:lnTo>
                  <a:pt x="2999096" y="2984194"/>
                </a:lnTo>
                <a:cubicBezTo>
                  <a:pt x="2999096" y="3009188"/>
                  <a:pt x="2978834" y="3029450"/>
                  <a:pt x="2953840" y="3029450"/>
                </a:cubicBezTo>
                <a:lnTo>
                  <a:pt x="45256" y="3029450"/>
                </a:lnTo>
                <a:cubicBezTo>
                  <a:pt x="20262" y="3029450"/>
                  <a:pt x="0" y="3009188"/>
                  <a:pt x="0" y="2984194"/>
                </a:cubicBezTo>
                <a:lnTo>
                  <a:pt x="0" y="45256"/>
                </a:lnTo>
                <a:cubicBezTo>
                  <a:pt x="0" y="20262"/>
                  <a:pt x="20262" y="0"/>
                  <a:pt x="4525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3" name="Picture Placeholder 12"/>
          <p:cNvSpPr>
            <a:spLocks noGrp="1"/>
          </p:cNvSpPr>
          <p:nvPr>
            <p:ph type="pic" sz="quarter" idx="13"/>
          </p:nvPr>
        </p:nvSpPr>
        <p:spPr>
          <a:xfrm>
            <a:off x="1623437" y="1920922"/>
            <a:ext cx="2999096" cy="3029450"/>
          </a:xfrm>
          <a:custGeom>
            <a:avLst/>
            <a:gdLst>
              <a:gd name="connsiteX0" fmla="*/ 45256 w 2999096"/>
              <a:gd name="connsiteY0" fmla="*/ 0 h 3029450"/>
              <a:gd name="connsiteX1" fmla="*/ 2953840 w 2999096"/>
              <a:gd name="connsiteY1" fmla="*/ 0 h 3029450"/>
              <a:gd name="connsiteX2" fmla="*/ 2999096 w 2999096"/>
              <a:gd name="connsiteY2" fmla="*/ 45256 h 3029450"/>
              <a:gd name="connsiteX3" fmla="*/ 2999096 w 2999096"/>
              <a:gd name="connsiteY3" fmla="*/ 2984194 h 3029450"/>
              <a:gd name="connsiteX4" fmla="*/ 2953840 w 2999096"/>
              <a:gd name="connsiteY4" fmla="*/ 3029450 h 3029450"/>
              <a:gd name="connsiteX5" fmla="*/ 45256 w 2999096"/>
              <a:gd name="connsiteY5" fmla="*/ 3029450 h 3029450"/>
              <a:gd name="connsiteX6" fmla="*/ 0 w 2999096"/>
              <a:gd name="connsiteY6" fmla="*/ 2984194 h 3029450"/>
              <a:gd name="connsiteX7" fmla="*/ 0 w 2999096"/>
              <a:gd name="connsiteY7" fmla="*/ 45256 h 3029450"/>
              <a:gd name="connsiteX8" fmla="*/ 45256 w 2999096"/>
              <a:gd name="connsiteY8" fmla="*/ 0 h 302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9096" h="3029450">
                <a:moveTo>
                  <a:pt x="45256" y="0"/>
                </a:moveTo>
                <a:lnTo>
                  <a:pt x="2953840" y="0"/>
                </a:lnTo>
                <a:cubicBezTo>
                  <a:pt x="2978834" y="0"/>
                  <a:pt x="2999096" y="20262"/>
                  <a:pt x="2999096" y="45256"/>
                </a:cubicBezTo>
                <a:lnTo>
                  <a:pt x="2999096" y="2984194"/>
                </a:lnTo>
                <a:cubicBezTo>
                  <a:pt x="2999096" y="3009188"/>
                  <a:pt x="2978834" y="3029450"/>
                  <a:pt x="2953840" y="3029450"/>
                </a:cubicBezTo>
                <a:lnTo>
                  <a:pt x="45256" y="3029450"/>
                </a:lnTo>
                <a:cubicBezTo>
                  <a:pt x="20262" y="3029450"/>
                  <a:pt x="0" y="3009188"/>
                  <a:pt x="0" y="2984194"/>
                </a:cubicBezTo>
                <a:lnTo>
                  <a:pt x="0" y="45256"/>
                </a:lnTo>
                <a:cubicBezTo>
                  <a:pt x="0" y="20262"/>
                  <a:pt x="20262" y="0"/>
                  <a:pt x="4525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5" name="Slide Number Placeholder 5">
            <a:extLst>
              <a:ext uri="{FF2B5EF4-FFF2-40B4-BE49-F238E27FC236}">
                <a16:creationId xmlns:a16="http://schemas.microsoft.com/office/drawing/2014/main" id="{CA4EA1AD-927E-EC4D-9380-2AAFAE4CD669}"/>
              </a:ext>
            </a:extLst>
          </p:cNvPr>
          <p:cNvSpPr>
            <a:spLocks noGrp="1"/>
          </p:cNvSpPr>
          <p:nvPr>
            <p:ph type="sldNum" sz="quarter" idx="16"/>
          </p:nvPr>
        </p:nvSpPr>
        <p:spPr/>
        <p:txBody>
          <a:bodyPr/>
          <a:lstStyle>
            <a:lvl1pPr>
              <a:defRPr/>
            </a:lvl1pPr>
          </a:lstStyle>
          <a:p>
            <a:pPr>
              <a:defRPr/>
            </a:pPr>
            <a:fld id="{FE36D0B0-53CB-A645-A037-C4A73BF6BDCB}" type="slidenum">
              <a:rPr lang="en-US"/>
              <a:pPr>
                <a:defRPr/>
              </a:pPr>
              <a:t>‹#›</a:t>
            </a:fld>
            <a:endParaRPr lang="en-US" dirty="0"/>
          </a:p>
        </p:txBody>
      </p:sp>
      <p:sp>
        <p:nvSpPr>
          <p:cNvPr id="6" name="Date Placeholder 3">
            <a:extLst>
              <a:ext uri="{FF2B5EF4-FFF2-40B4-BE49-F238E27FC236}">
                <a16:creationId xmlns:a16="http://schemas.microsoft.com/office/drawing/2014/main" id="{46E7B194-3665-CC4D-959E-3FAD29FA3064}"/>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5FB1B24-EC0E-4BE9-8C1B-EACAC1A033F6}" type="datetime1">
              <a:rPr lang="en-US" smtClean="0"/>
              <a:t>6/3/2020</a:t>
            </a:fld>
            <a:endParaRPr lang="en-US" dirty="0"/>
          </a:p>
        </p:txBody>
      </p:sp>
      <p:sp>
        <p:nvSpPr>
          <p:cNvPr id="7" name="Footer Placeholder 4">
            <a:extLst>
              <a:ext uri="{FF2B5EF4-FFF2-40B4-BE49-F238E27FC236}">
                <a16:creationId xmlns:a16="http://schemas.microsoft.com/office/drawing/2014/main" id="{329B65D5-3A0B-E14E-9747-F55BA5F18907}"/>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4694338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5286260" y="2460637"/>
            <a:ext cx="2063382" cy="2063382"/>
          </a:xfrm>
          <a:custGeom>
            <a:avLst/>
            <a:gdLst>
              <a:gd name="connsiteX0" fmla="*/ 1031691 w 2063382"/>
              <a:gd name="connsiteY0" fmla="*/ 0 h 2063382"/>
              <a:gd name="connsiteX1" fmla="*/ 2063382 w 2063382"/>
              <a:gd name="connsiteY1" fmla="*/ 1031691 h 2063382"/>
              <a:gd name="connsiteX2" fmla="*/ 1031691 w 2063382"/>
              <a:gd name="connsiteY2" fmla="*/ 2063382 h 2063382"/>
              <a:gd name="connsiteX3" fmla="*/ 0 w 2063382"/>
              <a:gd name="connsiteY3" fmla="*/ 1031691 h 2063382"/>
              <a:gd name="connsiteX4" fmla="*/ 1031691 w 2063382"/>
              <a:gd name="connsiteY4" fmla="*/ 0 h 2063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382" h="2063382">
                <a:moveTo>
                  <a:pt x="1031691" y="0"/>
                </a:moveTo>
                <a:cubicBezTo>
                  <a:pt x="1601478" y="0"/>
                  <a:pt x="2063382" y="461904"/>
                  <a:pt x="2063382" y="1031691"/>
                </a:cubicBezTo>
                <a:cubicBezTo>
                  <a:pt x="2063382" y="1601478"/>
                  <a:pt x="1601478" y="2063382"/>
                  <a:pt x="1031691" y="2063382"/>
                </a:cubicBezTo>
                <a:cubicBezTo>
                  <a:pt x="461904" y="2063382"/>
                  <a:pt x="0" y="1601478"/>
                  <a:pt x="0" y="1031691"/>
                </a:cubicBezTo>
                <a:cubicBezTo>
                  <a:pt x="0" y="461904"/>
                  <a:pt x="461904" y="0"/>
                  <a:pt x="1031691"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C0FD5ECD-06FA-F642-B326-F09686EDEFC8}"/>
              </a:ext>
            </a:extLst>
          </p:cNvPr>
          <p:cNvSpPr>
            <a:spLocks noGrp="1"/>
          </p:cNvSpPr>
          <p:nvPr>
            <p:ph type="sldNum" sz="quarter" idx="14"/>
          </p:nvPr>
        </p:nvSpPr>
        <p:spPr/>
        <p:txBody>
          <a:bodyPr/>
          <a:lstStyle>
            <a:lvl1pPr>
              <a:defRPr/>
            </a:lvl1pPr>
          </a:lstStyle>
          <a:p>
            <a:pPr>
              <a:defRPr/>
            </a:pPr>
            <a:fld id="{F2D25EE0-D439-724C-BFCB-50DF1F8B846F}" type="slidenum">
              <a:rPr lang="en-US"/>
              <a:pPr>
                <a:defRPr/>
              </a:pPr>
              <a:t>‹#›</a:t>
            </a:fld>
            <a:endParaRPr lang="en-US" dirty="0"/>
          </a:p>
        </p:txBody>
      </p:sp>
      <p:sp>
        <p:nvSpPr>
          <p:cNvPr id="4" name="Date Placeholder 3">
            <a:extLst>
              <a:ext uri="{FF2B5EF4-FFF2-40B4-BE49-F238E27FC236}">
                <a16:creationId xmlns:a16="http://schemas.microsoft.com/office/drawing/2014/main" id="{CFB5D1FE-ACF0-C747-AA65-5A1B1D52B433}"/>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62288B9-0193-482F-A38B-FCE35F9C8B19}" type="datetime1">
              <a:rPr lang="en-US" smtClean="0"/>
              <a:t>6/3/2020</a:t>
            </a:fld>
            <a:endParaRPr lang="en-US" dirty="0"/>
          </a:p>
        </p:txBody>
      </p:sp>
      <p:sp>
        <p:nvSpPr>
          <p:cNvPr id="5" name="Footer Placeholder 4">
            <a:extLst>
              <a:ext uri="{FF2B5EF4-FFF2-40B4-BE49-F238E27FC236}">
                <a16:creationId xmlns:a16="http://schemas.microsoft.com/office/drawing/2014/main" id="{BFB19274-9C4A-9A41-A37C-AD5A16C4B464}"/>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0355783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1819912" y="2144733"/>
            <a:ext cx="3141976" cy="3085268"/>
          </a:xfrm>
          <a:custGeom>
            <a:avLst/>
            <a:gdLst>
              <a:gd name="connsiteX0" fmla="*/ 1023687 w 3141976"/>
              <a:gd name="connsiteY0" fmla="*/ 346916 h 3085268"/>
              <a:gd name="connsiteX1" fmla="*/ 1013236 w 3141976"/>
              <a:gd name="connsiteY1" fmla="*/ 349200 h 3085268"/>
              <a:gd name="connsiteX2" fmla="*/ 995469 w 3141976"/>
              <a:gd name="connsiteY2" fmla="*/ 358080 h 3085268"/>
              <a:gd name="connsiteX3" fmla="*/ 234596 w 3141976"/>
              <a:gd name="connsiteY3" fmla="*/ 1828720 h 3085268"/>
              <a:gd name="connsiteX4" fmla="*/ 1789786 w 3141976"/>
              <a:gd name="connsiteY4" fmla="*/ 2835607 h 3085268"/>
              <a:gd name="connsiteX5" fmla="*/ 2826581 w 3141976"/>
              <a:gd name="connsiteY5" fmla="*/ 1644890 h 3085268"/>
              <a:gd name="connsiteX6" fmla="*/ 2283100 w 3141976"/>
              <a:gd name="connsiteY6" fmla="*/ 491774 h 3085268"/>
              <a:gd name="connsiteX7" fmla="*/ 2074069 w 3141976"/>
              <a:gd name="connsiteY7" fmla="*/ 391502 h 3085268"/>
              <a:gd name="connsiteX8" fmla="*/ 2074069 w 3141976"/>
              <a:gd name="connsiteY8" fmla="*/ 399858 h 3085268"/>
              <a:gd name="connsiteX9" fmla="*/ 2483770 w 3141976"/>
              <a:gd name="connsiteY9" fmla="*/ 721561 h 3085268"/>
              <a:gd name="connsiteX10" fmla="*/ 2692800 w 3141976"/>
              <a:gd name="connsiteY10" fmla="*/ 1089221 h 3085268"/>
              <a:gd name="connsiteX11" fmla="*/ 2734607 w 3141976"/>
              <a:gd name="connsiteY11" fmla="*/ 1181137 h 3085268"/>
              <a:gd name="connsiteX12" fmla="*/ 2747148 w 3141976"/>
              <a:gd name="connsiteY12" fmla="*/ 1218738 h 3085268"/>
              <a:gd name="connsiteX13" fmla="*/ 2776413 w 3141976"/>
              <a:gd name="connsiteY13" fmla="*/ 1435991 h 3085268"/>
              <a:gd name="connsiteX14" fmla="*/ 2759690 w 3141976"/>
              <a:gd name="connsiteY14" fmla="*/ 1369144 h 3085268"/>
              <a:gd name="connsiteX15" fmla="*/ 2759690 w 3141976"/>
              <a:gd name="connsiteY15" fmla="*/ 1423458 h 3085268"/>
              <a:gd name="connsiteX16" fmla="*/ 2178584 w 3141976"/>
              <a:gd name="connsiteY16" fmla="*/ 2609997 h 3085268"/>
              <a:gd name="connsiteX17" fmla="*/ 715367 w 3141976"/>
              <a:gd name="connsiteY17" fmla="*/ 2522261 h 3085268"/>
              <a:gd name="connsiteX18" fmla="*/ 255498 w 3141976"/>
              <a:gd name="connsiteY18" fmla="*/ 1657424 h 3085268"/>
              <a:gd name="connsiteX19" fmla="*/ 640116 w 3141976"/>
              <a:gd name="connsiteY19" fmla="*/ 612934 h 3085268"/>
              <a:gd name="connsiteX20" fmla="*/ 882592 w 3141976"/>
              <a:gd name="connsiteY20" fmla="*/ 429104 h 3085268"/>
              <a:gd name="connsiteX21" fmla="*/ 1037274 w 3141976"/>
              <a:gd name="connsiteY21" fmla="*/ 349722 h 3085268"/>
              <a:gd name="connsiteX22" fmla="*/ 1023687 w 3141976"/>
              <a:gd name="connsiteY22" fmla="*/ 346916 h 3085268"/>
              <a:gd name="connsiteX23" fmla="*/ 1636046 w 3141976"/>
              <a:gd name="connsiteY23" fmla="*/ 450 h 3085268"/>
              <a:gd name="connsiteX24" fmla="*/ 1730743 w 3141976"/>
              <a:gd name="connsiteY24" fmla="*/ 7890 h 3085268"/>
              <a:gd name="connsiteX25" fmla="*/ 2194691 w 3141976"/>
              <a:gd name="connsiteY25" fmla="*/ 137378 h 3085268"/>
              <a:gd name="connsiteX26" fmla="*/ 2809108 w 3141976"/>
              <a:gd name="connsiteY26" fmla="*/ 642794 h 3085268"/>
              <a:gd name="connsiteX27" fmla="*/ 3005555 w 3141976"/>
              <a:gd name="connsiteY27" fmla="*/ 1010370 h 3085268"/>
              <a:gd name="connsiteX28" fmla="*/ 3084969 w 3141976"/>
              <a:gd name="connsiteY28" fmla="*/ 1340352 h 3085268"/>
              <a:gd name="connsiteX29" fmla="*/ 3076610 w 3141976"/>
              <a:gd name="connsiteY29" fmla="*/ 1444778 h 3085268"/>
              <a:gd name="connsiteX30" fmla="*/ 3038992 w 3141976"/>
              <a:gd name="connsiteY30" fmla="*/ 1382122 h 3085268"/>
              <a:gd name="connsiteX31" fmla="*/ 2921961 w 3141976"/>
              <a:gd name="connsiteY31" fmla="*/ 968600 h 3085268"/>
              <a:gd name="connsiteX32" fmla="*/ 2633561 w 3141976"/>
              <a:gd name="connsiteY32" fmla="*/ 534193 h 3085268"/>
              <a:gd name="connsiteX33" fmla="*/ 2604302 w 3141976"/>
              <a:gd name="connsiteY33" fmla="*/ 517484 h 3085268"/>
              <a:gd name="connsiteX34" fmla="*/ 2608482 w 3141976"/>
              <a:gd name="connsiteY34" fmla="*/ 546723 h 3085268"/>
              <a:gd name="connsiteX35" fmla="*/ 2880163 w 3141976"/>
              <a:gd name="connsiteY35" fmla="*/ 989485 h 3085268"/>
              <a:gd name="connsiteX36" fmla="*/ 2951218 w 3141976"/>
              <a:gd name="connsiteY36" fmla="*/ 1411361 h 3085268"/>
              <a:gd name="connsiteX37" fmla="*/ 2905242 w 3141976"/>
              <a:gd name="connsiteY37" fmla="*/ 1770583 h 3085268"/>
              <a:gd name="connsiteX38" fmla="*/ 2967937 w 3141976"/>
              <a:gd name="connsiteY38" fmla="*/ 1716282 h 3085268"/>
              <a:gd name="connsiteX39" fmla="*/ 2687896 w 3141976"/>
              <a:gd name="connsiteY39" fmla="*/ 2463963 h 3085268"/>
              <a:gd name="connsiteX40" fmla="*/ 2758951 w 3141976"/>
              <a:gd name="connsiteY40" fmla="*/ 2401309 h 3085268"/>
              <a:gd name="connsiteX41" fmla="*/ 3059891 w 3141976"/>
              <a:gd name="connsiteY41" fmla="*/ 1741344 h 3085268"/>
              <a:gd name="connsiteX42" fmla="*/ 3097509 w 3141976"/>
              <a:gd name="connsiteY42" fmla="*/ 1595149 h 3085268"/>
              <a:gd name="connsiteX43" fmla="*/ 3122586 w 3141976"/>
              <a:gd name="connsiteY43" fmla="*/ 1561733 h 3085268"/>
              <a:gd name="connsiteX44" fmla="*/ 3139305 w 3141976"/>
              <a:gd name="connsiteY44" fmla="*/ 1603503 h 3085268"/>
              <a:gd name="connsiteX45" fmla="*/ 2951218 w 3141976"/>
              <a:gd name="connsiteY45" fmla="*/ 2230052 h 3085268"/>
              <a:gd name="connsiteX46" fmla="*/ 2295004 w 3141976"/>
              <a:gd name="connsiteY46" fmla="*/ 2898372 h 3085268"/>
              <a:gd name="connsiteX47" fmla="*/ 1747462 w 3141976"/>
              <a:gd name="connsiteY47" fmla="*/ 3069628 h 3085268"/>
              <a:gd name="connsiteX48" fmla="*/ 1388007 w 3141976"/>
              <a:gd name="connsiteY48" fmla="*/ 3077983 h 3085268"/>
              <a:gd name="connsiteX49" fmla="*/ 982574 w 3141976"/>
              <a:gd name="connsiteY49" fmla="*/ 2977734 h 3085268"/>
              <a:gd name="connsiteX50" fmla="*/ 735972 w 3141976"/>
              <a:gd name="connsiteY50" fmla="*/ 2856602 h 3085268"/>
              <a:gd name="connsiteX51" fmla="*/ 338898 w 3141976"/>
              <a:gd name="connsiteY51" fmla="*/ 2522442 h 3085268"/>
              <a:gd name="connsiteX52" fmla="*/ 184250 w 3141976"/>
              <a:gd name="connsiteY52" fmla="*/ 2338654 h 3085268"/>
              <a:gd name="connsiteX53" fmla="*/ 17061 w 3141976"/>
              <a:gd name="connsiteY53" fmla="*/ 1824883 h 3085268"/>
              <a:gd name="connsiteX54" fmla="*/ 342 w 3141976"/>
              <a:gd name="connsiteY54" fmla="*/ 1361237 h 3085268"/>
              <a:gd name="connsiteX55" fmla="*/ 25421 w 3141976"/>
              <a:gd name="connsiteY55" fmla="*/ 1156565 h 3085268"/>
              <a:gd name="connsiteX56" fmla="*/ 12882 w 3141976"/>
              <a:gd name="connsiteY56" fmla="*/ 1290229 h 3085268"/>
              <a:gd name="connsiteX57" fmla="*/ 113195 w 3141976"/>
              <a:gd name="connsiteY57" fmla="*/ 951892 h 3085268"/>
              <a:gd name="connsiteX58" fmla="*/ 125734 w 3141976"/>
              <a:gd name="connsiteY58" fmla="*/ 931007 h 3085268"/>
              <a:gd name="connsiteX59" fmla="*/ 142452 w 3141976"/>
              <a:gd name="connsiteY59" fmla="*/ 868352 h 3085268"/>
              <a:gd name="connsiteX60" fmla="*/ 117375 w 3141976"/>
              <a:gd name="connsiteY60" fmla="*/ 922653 h 3085268"/>
              <a:gd name="connsiteX61" fmla="*/ 109015 w 3141976"/>
              <a:gd name="connsiteY61" fmla="*/ 943538 h 3085268"/>
              <a:gd name="connsiteX62" fmla="*/ 46318 w 3141976"/>
              <a:gd name="connsiteY62" fmla="*/ 1102264 h 3085268"/>
              <a:gd name="connsiteX63" fmla="*/ 180070 w 3141976"/>
              <a:gd name="connsiteY63" fmla="*/ 772281 h 3085268"/>
              <a:gd name="connsiteX64" fmla="*/ 180070 w 3141976"/>
              <a:gd name="connsiteY64" fmla="*/ 814051 h 3085268"/>
              <a:gd name="connsiteX65" fmla="*/ 184250 w 3141976"/>
              <a:gd name="connsiteY65" fmla="*/ 809874 h 3085268"/>
              <a:gd name="connsiteX66" fmla="*/ 338898 w 3141976"/>
              <a:gd name="connsiteY66" fmla="*/ 571785 h 3085268"/>
              <a:gd name="connsiteX67" fmla="*/ 414133 w 3141976"/>
              <a:gd name="connsiteY67" fmla="*/ 500776 h 3085268"/>
              <a:gd name="connsiteX68" fmla="*/ 552064 w 3141976"/>
              <a:gd name="connsiteY68" fmla="*/ 337874 h 3085268"/>
              <a:gd name="connsiteX69" fmla="*/ 878081 w 3141976"/>
              <a:gd name="connsiteY69" fmla="*/ 133201 h 3085268"/>
              <a:gd name="connsiteX70" fmla="*/ 1112146 w 3141976"/>
              <a:gd name="connsiteY70" fmla="*/ 49661 h 3085268"/>
              <a:gd name="connsiteX71" fmla="*/ 1116326 w 3141976"/>
              <a:gd name="connsiteY71" fmla="*/ 49661 h 3085268"/>
              <a:gd name="connsiteX72" fmla="*/ 1158122 w 3141976"/>
              <a:gd name="connsiteY72" fmla="*/ 53837 h 3085268"/>
              <a:gd name="connsiteX73" fmla="*/ 1350389 w 3141976"/>
              <a:gd name="connsiteY73" fmla="*/ 20422 h 3085268"/>
              <a:gd name="connsiteX74" fmla="*/ 1636046 w 3141976"/>
              <a:gd name="connsiteY74" fmla="*/ 450 h 308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141976" h="3085268">
                <a:moveTo>
                  <a:pt x="1023687" y="346916"/>
                </a:moveTo>
                <a:cubicBezTo>
                  <a:pt x="1019768" y="346981"/>
                  <a:pt x="1016371" y="347895"/>
                  <a:pt x="1013236" y="349200"/>
                </a:cubicBezTo>
                <a:cubicBezTo>
                  <a:pt x="1006966" y="351812"/>
                  <a:pt x="1001740" y="355990"/>
                  <a:pt x="995469" y="358080"/>
                </a:cubicBezTo>
                <a:cubicBezTo>
                  <a:pt x="422723" y="592044"/>
                  <a:pt x="100815" y="1227094"/>
                  <a:pt x="234596" y="1828720"/>
                </a:cubicBezTo>
                <a:cubicBezTo>
                  <a:pt x="385098" y="2518082"/>
                  <a:pt x="1083261" y="2981835"/>
                  <a:pt x="1789786" y="2835607"/>
                </a:cubicBezTo>
                <a:cubicBezTo>
                  <a:pt x="2308184" y="2726980"/>
                  <a:pt x="2784774" y="2271582"/>
                  <a:pt x="2826581" y="1644890"/>
                </a:cubicBezTo>
                <a:cubicBezTo>
                  <a:pt x="2860025" y="1164424"/>
                  <a:pt x="2671897" y="780052"/>
                  <a:pt x="2283100" y="491774"/>
                </a:cubicBezTo>
                <a:cubicBezTo>
                  <a:pt x="2220390" y="441638"/>
                  <a:pt x="2145139" y="424927"/>
                  <a:pt x="2074069" y="391502"/>
                </a:cubicBezTo>
                <a:cubicBezTo>
                  <a:pt x="2074069" y="395681"/>
                  <a:pt x="2074069" y="395681"/>
                  <a:pt x="2074069" y="399858"/>
                </a:cubicBezTo>
                <a:cubicBezTo>
                  <a:pt x="2228752" y="483418"/>
                  <a:pt x="2370893" y="583688"/>
                  <a:pt x="2483770" y="721561"/>
                </a:cubicBezTo>
                <a:cubicBezTo>
                  <a:pt x="2575744" y="834365"/>
                  <a:pt x="2659356" y="947171"/>
                  <a:pt x="2692800" y="1089221"/>
                </a:cubicBezTo>
                <a:cubicBezTo>
                  <a:pt x="2701162" y="1118467"/>
                  <a:pt x="2701162" y="1160247"/>
                  <a:pt x="2734607" y="1181137"/>
                </a:cubicBezTo>
                <a:cubicBezTo>
                  <a:pt x="2738788" y="1193670"/>
                  <a:pt x="2742967" y="1206204"/>
                  <a:pt x="2747148" y="1218738"/>
                </a:cubicBezTo>
                <a:cubicBezTo>
                  <a:pt x="2763871" y="1289764"/>
                  <a:pt x="2776413" y="1360788"/>
                  <a:pt x="2776413" y="1435991"/>
                </a:cubicBezTo>
                <a:cubicBezTo>
                  <a:pt x="2763871" y="1415102"/>
                  <a:pt x="2780593" y="1385857"/>
                  <a:pt x="2759690" y="1369144"/>
                </a:cubicBezTo>
                <a:cubicBezTo>
                  <a:pt x="2751330" y="1385857"/>
                  <a:pt x="2755509" y="1406745"/>
                  <a:pt x="2759690" y="1423458"/>
                </a:cubicBezTo>
                <a:cubicBezTo>
                  <a:pt x="2788955" y="1928991"/>
                  <a:pt x="2596646" y="2325897"/>
                  <a:pt x="2178584" y="2609997"/>
                </a:cubicBezTo>
                <a:cubicBezTo>
                  <a:pt x="1739619" y="2902454"/>
                  <a:pt x="1133429" y="2860675"/>
                  <a:pt x="715367" y="2522261"/>
                </a:cubicBezTo>
                <a:cubicBezTo>
                  <a:pt x="439445" y="2296651"/>
                  <a:pt x="288943" y="2008371"/>
                  <a:pt x="255498" y="1657424"/>
                </a:cubicBezTo>
                <a:cubicBezTo>
                  <a:pt x="217873" y="1247984"/>
                  <a:pt x="376736" y="909570"/>
                  <a:pt x="640116" y="612934"/>
                </a:cubicBezTo>
                <a:cubicBezTo>
                  <a:pt x="707005" y="533553"/>
                  <a:pt x="794799" y="479240"/>
                  <a:pt x="882592" y="429104"/>
                </a:cubicBezTo>
                <a:cubicBezTo>
                  <a:pt x="932759" y="404037"/>
                  <a:pt x="982927" y="378968"/>
                  <a:pt x="1037274" y="349722"/>
                </a:cubicBezTo>
                <a:cubicBezTo>
                  <a:pt x="1032048" y="347634"/>
                  <a:pt x="1027606" y="346851"/>
                  <a:pt x="1023687" y="346916"/>
                </a:cubicBezTo>
                <a:close/>
                <a:moveTo>
                  <a:pt x="1636046" y="450"/>
                </a:moveTo>
                <a:cubicBezTo>
                  <a:pt x="1667787" y="1364"/>
                  <a:pt x="1699395" y="3713"/>
                  <a:pt x="1730743" y="7890"/>
                </a:cubicBezTo>
                <a:cubicBezTo>
                  <a:pt x="1889572" y="24599"/>
                  <a:pt x="2048400" y="58015"/>
                  <a:pt x="2194691" y="137378"/>
                </a:cubicBezTo>
                <a:cubicBezTo>
                  <a:pt x="2432934" y="266865"/>
                  <a:pt x="2646100" y="421414"/>
                  <a:pt x="2809108" y="642794"/>
                </a:cubicBezTo>
                <a:cubicBezTo>
                  <a:pt x="2892703" y="755573"/>
                  <a:pt x="2951218" y="876706"/>
                  <a:pt x="3005555" y="1010370"/>
                </a:cubicBezTo>
                <a:cubicBezTo>
                  <a:pt x="3051531" y="1118971"/>
                  <a:pt x="3059891" y="1231750"/>
                  <a:pt x="3084969" y="1340352"/>
                </a:cubicBezTo>
                <a:cubicBezTo>
                  <a:pt x="3093329" y="1373769"/>
                  <a:pt x="3080790" y="1407184"/>
                  <a:pt x="3076610" y="1444778"/>
                </a:cubicBezTo>
                <a:cubicBezTo>
                  <a:pt x="3034812" y="1440601"/>
                  <a:pt x="3043172" y="1403007"/>
                  <a:pt x="3038992" y="1382122"/>
                </a:cubicBezTo>
                <a:cubicBezTo>
                  <a:pt x="3026454" y="1235928"/>
                  <a:pt x="2980477" y="1098086"/>
                  <a:pt x="2921961" y="968600"/>
                </a:cubicBezTo>
                <a:cubicBezTo>
                  <a:pt x="2850905" y="805696"/>
                  <a:pt x="2754773" y="659502"/>
                  <a:pt x="2633561" y="534193"/>
                </a:cubicBezTo>
                <a:cubicBezTo>
                  <a:pt x="2625201" y="525838"/>
                  <a:pt x="2616842" y="513308"/>
                  <a:pt x="2604302" y="517484"/>
                </a:cubicBezTo>
                <a:cubicBezTo>
                  <a:pt x="2591763" y="530015"/>
                  <a:pt x="2600122" y="538370"/>
                  <a:pt x="2608482" y="546723"/>
                </a:cubicBezTo>
                <a:cubicBezTo>
                  <a:pt x="2738054" y="672033"/>
                  <a:pt x="2821648" y="826581"/>
                  <a:pt x="2880163" y="989485"/>
                </a:cubicBezTo>
                <a:cubicBezTo>
                  <a:pt x="2926141" y="1123149"/>
                  <a:pt x="2976297" y="1269343"/>
                  <a:pt x="2951218" y="1411361"/>
                </a:cubicBezTo>
                <a:cubicBezTo>
                  <a:pt x="2930321" y="1532495"/>
                  <a:pt x="2938679" y="1653627"/>
                  <a:pt x="2905242" y="1770583"/>
                </a:cubicBezTo>
                <a:cubicBezTo>
                  <a:pt x="2942859" y="1766406"/>
                  <a:pt x="2926141" y="1724636"/>
                  <a:pt x="2967937" y="1716282"/>
                </a:cubicBezTo>
                <a:cubicBezTo>
                  <a:pt x="2967937" y="1996141"/>
                  <a:pt x="2850905" y="2234229"/>
                  <a:pt x="2687896" y="2463963"/>
                </a:cubicBezTo>
                <a:cubicBezTo>
                  <a:pt x="2733874" y="2451433"/>
                  <a:pt x="2742233" y="2422194"/>
                  <a:pt x="2758951" y="2401309"/>
                </a:cubicBezTo>
                <a:cubicBezTo>
                  <a:pt x="2909422" y="2204990"/>
                  <a:pt x="3013915" y="1983609"/>
                  <a:pt x="3059891" y="1741344"/>
                </a:cubicBezTo>
                <a:cubicBezTo>
                  <a:pt x="3068250" y="1691219"/>
                  <a:pt x="3080790" y="1641096"/>
                  <a:pt x="3097509" y="1595149"/>
                </a:cubicBezTo>
                <a:cubicBezTo>
                  <a:pt x="3097509" y="1582618"/>
                  <a:pt x="3097509" y="1561733"/>
                  <a:pt x="3122586" y="1561733"/>
                </a:cubicBezTo>
                <a:cubicBezTo>
                  <a:pt x="3151845" y="1565910"/>
                  <a:pt x="3139305" y="1586795"/>
                  <a:pt x="3139305" y="1603503"/>
                </a:cubicBezTo>
                <a:cubicBezTo>
                  <a:pt x="3126766" y="1824883"/>
                  <a:pt x="3051531" y="2033734"/>
                  <a:pt x="2951218" y="2230052"/>
                </a:cubicBezTo>
                <a:cubicBezTo>
                  <a:pt x="2800749" y="2522442"/>
                  <a:pt x="2579225" y="2739646"/>
                  <a:pt x="2295004" y="2898372"/>
                </a:cubicBezTo>
                <a:cubicBezTo>
                  <a:pt x="2123636" y="2990266"/>
                  <a:pt x="1939729" y="3040389"/>
                  <a:pt x="1747462" y="3069628"/>
                </a:cubicBezTo>
                <a:cubicBezTo>
                  <a:pt x="1626250" y="3086336"/>
                  <a:pt x="1509218" y="3090513"/>
                  <a:pt x="1388007" y="3077983"/>
                </a:cubicBezTo>
                <a:cubicBezTo>
                  <a:pt x="1250076" y="3061274"/>
                  <a:pt x="1116326" y="3023681"/>
                  <a:pt x="982574" y="2977734"/>
                </a:cubicBezTo>
                <a:cubicBezTo>
                  <a:pt x="894800" y="2948496"/>
                  <a:pt x="819566" y="2890017"/>
                  <a:pt x="735972" y="2856602"/>
                </a:cubicBezTo>
                <a:cubicBezTo>
                  <a:pt x="568783" y="2781415"/>
                  <a:pt x="464290" y="2639398"/>
                  <a:pt x="338898" y="2522442"/>
                </a:cubicBezTo>
                <a:cubicBezTo>
                  <a:pt x="284563" y="2468141"/>
                  <a:pt x="209328" y="2422194"/>
                  <a:pt x="184250" y="2338654"/>
                </a:cubicBezTo>
                <a:cubicBezTo>
                  <a:pt x="134094" y="2167398"/>
                  <a:pt x="42140" y="2004494"/>
                  <a:pt x="17061" y="1824883"/>
                </a:cubicBezTo>
                <a:cubicBezTo>
                  <a:pt x="-3838" y="1670335"/>
                  <a:pt x="342" y="1515786"/>
                  <a:pt x="342" y="1361237"/>
                </a:cubicBezTo>
                <a:cubicBezTo>
                  <a:pt x="342" y="1290229"/>
                  <a:pt x="12882" y="1223397"/>
                  <a:pt x="25421" y="1156565"/>
                </a:cubicBezTo>
                <a:cubicBezTo>
                  <a:pt x="29600" y="1202512"/>
                  <a:pt x="4522" y="1244282"/>
                  <a:pt x="12882" y="1290229"/>
                </a:cubicBezTo>
                <a:cubicBezTo>
                  <a:pt x="42140" y="1173273"/>
                  <a:pt x="79757" y="1064671"/>
                  <a:pt x="113195" y="951892"/>
                </a:cubicBezTo>
                <a:cubicBezTo>
                  <a:pt x="125734" y="947715"/>
                  <a:pt x="125734" y="939360"/>
                  <a:pt x="125734" y="931007"/>
                </a:cubicBezTo>
                <a:cubicBezTo>
                  <a:pt x="138272" y="914300"/>
                  <a:pt x="146632" y="897591"/>
                  <a:pt x="142452" y="868352"/>
                </a:cubicBezTo>
                <a:cubicBezTo>
                  <a:pt x="129914" y="893413"/>
                  <a:pt x="125734" y="910122"/>
                  <a:pt x="117375" y="922653"/>
                </a:cubicBezTo>
                <a:cubicBezTo>
                  <a:pt x="113195" y="931007"/>
                  <a:pt x="113195" y="939360"/>
                  <a:pt x="109015" y="943538"/>
                </a:cubicBezTo>
                <a:cubicBezTo>
                  <a:pt x="88116" y="997839"/>
                  <a:pt x="67217" y="1047962"/>
                  <a:pt x="46318" y="1102264"/>
                </a:cubicBezTo>
                <a:cubicBezTo>
                  <a:pt x="67217" y="985307"/>
                  <a:pt x="125734" y="880883"/>
                  <a:pt x="180070" y="772281"/>
                </a:cubicBezTo>
                <a:cubicBezTo>
                  <a:pt x="192609" y="788989"/>
                  <a:pt x="167530" y="801521"/>
                  <a:pt x="180070" y="814051"/>
                </a:cubicBezTo>
                <a:cubicBezTo>
                  <a:pt x="180070" y="814051"/>
                  <a:pt x="184250" y="814051"/>
                  <a:pt x="184250" y="809874"/>
                </a:cubicBezTo>
                <a:cubicBezTo>
                  <a:pt x="238585" y="730511"/>
                  <a:pt x="288743" y="651148"/>
                  <a:pt x="338898" y="571785"/>
                </a:cubicBezTo>
                <a:cubicBezTo>
                  <a:pt x="355618" y="542546"/>
                  <a:pt x="389056" y="525838"/>
                  <a:pt x="414133" y="500776"/>
                </a:cubicBezTo>
                <a:cubicBezTo>
                  <a:pt x="464290" y="450652"/>
                  <a:pt x="489369" y="379644"/>
                  <a:pt x="552064" y="337874"/>
                </a:cubicBezTo>
                <a:cubicBezTo>
                  <a:pt x="656557" y="262688"/>
                  <a:pt x="761050" y="187501"/>
                  <a:pt x="878081" y="133201"/>
                </a:cubicBezTo>
                <a:cubicBezTo>
                  <a:pt x="957496" y="99784"/>
                  <a:pt x="1032731" y="66369"/>
                  <a:pt x="1112146" y="49661"/>
                </a:cubicBezTo>
                <a:cubicBezTo>
                  <a:pt x="1112146" y="49661"/>
                  <a:pt x="1116326" y="49661"/>
                  <a:pt x="1116326" y="49661"/>
                </a:cubicBezTo>
                <a:cubicBezTo>
                  <a:pt x="1128865" y="49661"/>
                  <a:pt x="1141403" y="53837"/>
                  <a:pt x="1158122" y="53837"/>
                </a:cubicBezTo>
                <a:cubicBezTo>
                  <a:pt x="1220819" y="37130"/>
                  <a:pt x="1283514" y="28777"/>
                  <a:pt x="1350389" y="20422"/>
                </a:cubicBezTo>
                <a:cubicBezTo>
                  <a:pt x="1444433" y="7892"/>
                  <a:pt x="1540828" y="-2291"/>
                  <a:pt x="1636046" y="45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1E675394-83E8-1C4E-BAEA-23F67A834B27}"/>
              </a:ext>
            </a:extLst>
          </p:cNvPr>
          <p:cNvSpPr>
            <a:spLocks noGrp="1"/>
          </p:cNvSpPr>
          <p:nvPr>
            <p:ph type="sldNum" sz="quarter" idx="14"/>
          </p:nvPr>
        </p:nvSpPr>
        <p:spPr/>
        <p:txBody>
          <a:bodyPr/>
          <a:lstStyle>
            <a:lvl1pPr>
              <a:defRPr/>
            </a:lvl1pPr>
          </a:lstStyle>
          <a:p>
            <a:pPr>
              <a:defRPr/>
            </a:pPr>
            <a:fld id="{79684FC1-009F-D042-9CDB-01F62025BD8C}" type="slidenum">
              <a:rPr lang="en-US"/>
              <a:pPr>
                <a:defRPr/>
              </a:pPr>
              <a:t>‹#›</a:t>
            </a:fld>
            <a:endParaRPr lang="en-US" dirty="0"/>
          </a:p>
        </p:txBody>
      </p:sp>
      <p:sp>
        <p:nvSpPr>
          <p:cNvPr id="4" name="Date Placeholder 3">
            <a:extLst>
              <a:ext uri="{FF2B5EF4-FFF2-40B4-BE49-F238E27FC236}">
                <a16:creationId xmlns:a16="http://schemas.microsoft.com/office/drawing/2014/main" id="{F0BEBDF9-5017-4A44-A2E4-49A0428E3F8E}"/>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F7FDD871-1B79-4C66-A289-F39967D0546F}" type="datetime1">
              <a:rPr lang="en-US" smtClean="0"/>
              <a:t>6/3/2020</a:t>
            </a:fld>
            <a:endParaRPr lang="en-US" dirty="0"/>
          </a:p>
        </p:txBody>
      </p:sp>
      <p:sp>
        <p:nvSpPr>
          <p:cNvPr id="5" name="Footer Placeholder 4">
            <a:extLst>
              <a:ext uri="{FF2B5EF4-FFF2-40B4-BE49-F238E27FC236}">
                <a16:creationId xmlns:a16="http://schemas.microsoft.com/office/drawing/2014/main" id="{309505AE-3B94-4744-B67E-F059EC8CC8D0}"/>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6743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1819912" y="1886365"/>
            <a:ext cx="3141976" cy="3085268"/>
          </a:xfrm>
          <a:custGeom>
            <a:avLst/>
            <a:gdLst>
              <a:gd name="connsiteX0" fmla="*/ 1023687 w 3141976"/>
              <a:gd name="connsiteY0" fmla="*/ 346916 h 3085268"/>
              <a:gd name="connsiteX1" fmla="*/ 1013236 w 3141976"/>
              <a:gd name="connsiteY1" fmla="*/ 349200 h 3085268"/>
              <a:gd name="connsiteX2" fmla="*/ 995469 w 3141976"/>
              <a:gd name="connsiteY2" fmla="*/ 358080 h 3085268"/>
              <a:gd name="connsiteX3" fmla="*/ 234596 w 3141976"/>
              <a:gd name="connsiteY3" fmla="*/ 1828720 h 3085268"/>
              <a:gd name="connsiteX4" fmla="*/ 1789786 w 3141976"/>
              <a:gd name="connsiteY4" fmla="*/ 2835607 h 3085268"/>
              <a:gd name="connsiteX5" fmla="*/ 2826581 w 3141976"/>
              <a:gd name="connsiteY5" fmla="*/ 1644890 h 3085268"/>
              <a:gd name="connsiteX6" fmla="*/ 2283100 w 3141976"/>
              <a:gd name="connsiteY6" fmla="*/ 491774 h 3085268"/>
              <a:gd name="connsiteX7" fmla="*/ 2074069 w 3141976"/>
              <a:gd name="connsiteY7" fmla="*/ 391502 h 3085268"/>
              <a:gd name="connsiteX8" fmla="*/ 2074069 w 3141976"/>
              <a:gd name="connsiteY8" fmla="*/ 399858 h 3085268"/>
              <a:gd name="connsiteX9" fmla="*/ 2483770 w 3141976"/>
              <a:gd name="connsiteY9" fmla="*/ 721561 h 3085268"/>
              <a:gd name="connsiteX10" fmla="*/ 2692800 w 3141976"/>
              <a:gd name="connsiteY10" fmla="*/ 1089221 h 3085268"/>
              <a:gd name="connsiteX11" fmla="*/ 2734607 w 3141976"/>
              <a:gd name="connsiteY11" fmla="*/ 1181137 h 3085268"/>
              <a:gd name="connsiteX12" fmla="*/ 2747148 w 3141976"/>
              <a:gd name="connsiteY12" fmla="*/ 1218738 h 3085268"/>
              <a:gd name="connsiteX13" fmla="*/ 2776413 w 3141976"/>
              <a:gd name="connsiteY13" fmla="*/ 1435991 h 3085268"/>
              <a:gd name="connsiteX14" fmla="*/ 2759690 w 3141976"/>
              <a:gd name="connsiteY14" fmla="*/ 1369144 h 3085268"/>
              <a:gd name="connsiteX15" fmla="*/ 2759690 w 3141976"/>
              <a:gd name="connsiteY15" fmla="*/ 1423458 h 3085268"/>
              <a:gd name="connsiteX16" fmla="*/ 2178584 w 3141976"/>
              <a:gd name="connsiteY16" fmla="*/ 2609997 h 3085268"/>
              <a:gd name="connsiteX17" fmla="*/ 715367 w 3141976"/>
              <a:gd name="connsiteY17" fmla="*/ 2522261 h 3085268"/>
              <a:gd name="connsiteX18" fmla="*/ 255498 w 3141976"/>
              <a:gd name="connsiteY18" fmla="*/ 1657424 h 3085268"/>
              <a:gd name="connsiteX19" fmla="*/ 640116 w 3141976"/>
              <a:gd name="connsiteY19" fmla="*/ 612934 h 3085268"/>
              <a:gd name="connsiteX20" fmla="*/ 882592 w 3141976"/>
              <a:gd name="connsiteY20" fmla="*/ 429104 h 3085268"/>
              <a:gd name="connsiteX21" fmla="*/ 1037274 w 3141976"/>
              <a:gd name="connsiteY21" fmla="*/ 349722 h 3085268"/>
              <a:gd name="connsiteX22" fmla="*/ 1023687 w 3141976"/>
              <a:gd name="connsiteY22" fmla="*/ 346916 h 3085268"/>
              <a:gd name="connsiteX23" fmla="*/ 1636046 w 3141976"/>
              <a:gd name="connsiteY23" fmla="*/ 450 h 3085268"/>
              <a:gd name="connsiteX24" fmla="*/ 1730743 w 3141976"/>
              <a:gd name="connsiteY24" fmla="*/ 7890 h 3085268"/>
              <a:gd name="connsiteX25" fmla="*/ 2194691 w 3141976"/>
              <a:gd name="connsiteY25" fmla="*/ 137378 h 3085268"/>
              <a:gd name="connsiteX26" fmla="*/ 2809108 w 3141976"/>
              <a:gd name="connsiteY26" fmla="*/ 642794 h 3085268"/>
              <a:gd name="connsiteX27" fmla="*/ 3005555 w 3141976"/>
              <a:gd name="connsiteY27" fmla="*/ 1010370 h 3085268"/>
              <a:gd name="connsiteX28" fmla="*/ 3084969 w 3141976"/>
              <a:gd name="connsiteY28" fmla="*/ 1340352 h 3085268"/>
              <a:gd name="connsiteX29" fmla="*/ 3076610 w 3141976"/>
              <a:gd name="connsiteY29" fmla="*/ 1444778 h 3085268"/>
              <a:gd name="connsiteX30" fmla="*/ 3038992 w 3141976"/>
              <a:gd name="connsiteY30" fmla="*/ 1382122 h 3085268"/>
              <a:gd name="connsiteX31" fmla="*/ 2921961 w 3141976"/>
              <a:gd name="connsiteY31" fmla="*/ 968600 h 3085268"/>
              <a:gd name="connsiteX32" fmla="*/ 2633561 w 3141976"/>
              <a:gd name="connsiteY32" fmla="*/ 534193 h 3085268"/>
              <a:gd name="connsiteX33" fmla="*/ 2604302 w 3141976"/>
              <a:gd name="connsiteY33" fmla="*/ 517484 h 3085268"/>
              <a:gd name="connsiteX34" fmla="*/ 2608482 w 3141976"/>
              <a:gd name="connsiteY34" fmla="*/ 546723 h 3085268"/>
              <a:gd name="connsiteX35" fmla="*/ 2880163 w 3141976"/>
              <a:gd name="connsiteY35" fmla="*/ 989485 h 3085268"/>
              <a:gd name="connsiteX36" fmla="*/ 2951218 w 3141976"/>
              <a:gd name="connsiteY36" fmla="*/ 1411361 h 3085268"/>
              <a:gd name="connsiteX37" fmla="*/ 2905242 w 3141976"/>
              <a:gd name="connsiteY37" fmla="*/ 1770583 h 3085268"/>
              <a:gd name="connsiteX38" fmla="*/ 2967937 w 3141976"/>
              <a:gd name="connsiteY38" fmla="*/ 1716282 h 3085268"/>
              <a:gd name="connsiteX39" fmla="*/ 2687896 w 3141976"/>
              <a:gd name="connsiteY39" fmla="*/ 2463963 h 3085268"/>
              <a:gd name="connsiteX40" fmla="*/ 2758951 w 3141976"/>
              <a:gd name="connsiteY40" fmla="*/ 2401309 h 3085268"/>
              <a:gd name="connsiteX41" fmla="*/ 3059891 w 3141976"/>
              <a:gd name="connsiteY41" fmla="*/ 1741344 h 3085268"/>
              <a:gd name="connsiteX42" fmla="*/ 3097509 w 3141976"/>
              <a:gd name="connsiteY42" fmla="*/ 1595149 h 3085268"/>
              <a:gd name="connsiteX43" fmla="*/ 3122586 w 3141976"/>
              <a:gd name="connsiteY43" fmla="*/ 1561733 h 3085268"/>
              <a:gd name="connsiteX44" fmla="*/ 3139305 w 3141976"/>
              <a:gd name="connsiteY44" fmla="*/ 1603503 h 3085268"/>
              <a:gd name="connsiteX45" fmla="*/ 2951218 w 3141976"/>
              <a:gd name="connsiteY45" fmla="*/ 2230052 h 3085268"/>
              <a:gd name="connsiteX46" fmla="*/ 2295004 w 3141976"/>
              <a:gd name="connsiteY46" fmla="*/ 2898372 h 3085268"/>
              <a:gd name="connsiteX47" fmla="*/ 1747462 w 3141976"/>
              <a:gd name="connsiteY47" fmla="*/ 3069628 h 3085268"/>
              <a:gd name="connsiteX48" fmla="*/ 1388007 w 3141976"/>
              <a:gd name="connsiteY48" fmla="*/ 3077983 h 3085268"/>
              <a:gd name="connsiteX49" fmla="*/ 982574 w 3141976"/>
              <a:gd name="connsiteY49" fmla="*/ 2977734 h 3085268"/>
              <a:gd name="connsiteX50" fmla="*/ 735972 w 3141976"/>
              <a:gd name="connsiteY50" fmla="*/ 2856602 h 3085268"/>
              <a:gd name="connsiteX51" fmla="*/ 338898 w 3141976"/>
              <a:gd name="connsiteY51" fmla="*/ 2522442 h 3085268"/>
              <a:gd name="connsiteX52" fmla="*/ 184250 w 3141976"/>
              <a:gd name="connsiteY52" fmla="*/ 2338654 h 3085268"/>
              <a:gd name="connsiteX53" fmla="*/ 17061 w 3141976"/>
              <a:gd name="connsiteY53" fmla="*/ 1824883 h 3085268"/>
              <a:gd name="connsiteX54" fmla="*/ 342 w 3141976"/>
              <a:gd name="connsiteY54" fmla="*/ 1361237 h 3085268"/>
              <a:gd name="connsiteX55" fmla="*/ 25421 w 3141976"/>
              <a:gd name="connsiteY55" fmla="*/ 1156565 h 3085268"/>
              <a:gd name="connsiteX56" fmla="*/ 12882 w 3141976"/>
              <a:gd name="connsiteY56" fmla="*/ 1290229 h 3085268"/>
              <a:gd name="connsiteX57" fmla="*/ 113195 w 3141976"/>
              <a:gd name="connsiteY57" fmla="*/ 951892 h 3085268"/>
              <a:gd name="connsiteX58" fmla="*/ 125734 w 3141976"/>
              <a:gd name="connsiteY58" fmla="*/ 931007 h 3085268"/>
              <a:gd name="connsiteX59" fmla="*/ 142452 w 3141976"/>
              <a:gd name="connsiteY59" fmla="*/ 868352 h 3085268"/>
              <a:gd name="connsiteX60" fmla="*/ 117375 w 3141976"/>
              <a:gd name="connsiteY60" fmla="*/ 922653 h 3085268"/>
              <a:gd name="connsiteX61" fmla="*/ 109015 w 3141976"/>
              <a:gd name="connsiteY61" fmla="*/ 943538 h 3085268"/>
              <a:gd name="connsiteX62" fmla="*/ 46318 w 3141976"/>
              <a:gd name="connsiteY62" fmla="*/ 1102264 h 3085268"/>
              <a:gd name="connsiteX63" fmla="*/ 180070 w 3141976"/>
              <a:gd name="connsiteY63" fmla="*/ 772281 h 3085268"/>
              <a:gd name="connsiteX64" fmla="*/ 180070 w 3141976"/>
              <a:gd name="connsiteY64" fmla="*/ 814051 h 3085268"/>
              <a:gd name="connsiteX65" fmla="*/ 184250 w 3141976"/>
              <a:gd name="connsiteY65" fmla="*/ 809874 h 3085268"/>
              <a:gd name="connsiteX66" fmla="*/ 338898 w 3141976"/>
              <a:gd name="connsiteY66" fmla="*/ 571785 h 3085268"/>
              <a:gd name="connsiteX67" fmla="*/ 414133 w 3141976"/>
              <a:gd name="connsiteY67" fmla="*/ 500776 h 3085268"/>
              <a:gd name="connsiteX68" fmla="*/ 552064 w 3141976"/>
              <a:gd name="connsiteY68" fmla="*/ 337874 h 3085268"/>
              <a:gd name="connsiteX69" fmla="*/ 878081 w 3141976"/>
              <a:gd name="connsiteY69" fmla="*/ 133201 h 3085268"/>
              <a:gd name="connsiteX70" fmla="*/ 1112146 w 3141976"/>
              <a:gd name="connsiteY70" fmla="*/ 49661 h 3085268"/>
              <a:gd name="connsiteX71" fmla="*/ 1116326 w 3141976"/>
              <a:gd name="connsiteY71" fmla="*/ 49661 h 3085268"/>
              <a:gd name="connsiteX72" fmla="*/ 1158122 w 3141976"/>
              <a:gd name="connsiteY72" fmla="*/ 53837 h 3085268"/>
              <a:gd name="connsiteX73" fmla="*/ 1350389 w 3141976"/>
              <a:gd name="connsiteY73" fmla="*/ 20422 h 3085268"/>
              <a:gd name="connsiteX74" fmla="*/ 1636046 w 3141976"/>
              <a:gd name="connsiteY74" fmla="*/ 450 h 3085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3141976" h="3085268">
                <a:moveTo>
                  <a:pt x="1023687" y="346916"/>
                </a:moveTo>
                <a:cubicBezTo>
                  <a:pt x="1019768" y="346981"/>
                  <a:pt x="1016371" y="347895"/>
                  <a:pt x="1013236" y="349200"/>
                </a:cubicBezTo>
                <a:cubicBezTo>
                  <a:pt x="1006966" y="351812"/>
                  <a:pt x="1001740" y="355990"/>
                  <a:pt x="995469" y="358080"/>
                </a:cubicBezTo>
                <a:cubicBezTo>
                  <a:pt x="422723" y="592044"/>
                  <a:pt x="100815" y="1227094"/>
                  <a:pt x="234596" y="1828720"/>
                </a:cubicBezTo>
                <a:cubicBezTo>
                  <a:pt x="385098" y="2518082"/>
                  <a:pt x="1083261" y="2981835"/>
                  <a:pt x="1789786" y="2835607"/>
                </a:cubicBezTo>
                <a:cubicBezTo>
                  <a:pt x="2308184" y="2726980"/>
                  <a:pt x="2784774" y="2271582"/>
                  <a:pt x="2826581" y="1644890"/>
                </a:cubicBezTo>
                <a:cubicBezTo>
                  <a:pt x="2860025" y="1164424"/>
                  <a:pt x="2671897" y="780052"/>
                  <a:pt x="2283100" y="491774"/>
                </a:cubicBezTo>
                <a:cubicBezTo>
                  <a:pt x="2220390" y="441638"/>
                  <a:pt x="2145139" y="424927"/>
                  <a:pt x="2074069" y="391502"/>
                </a:cubicBezTo>
                <a:cubicBezTo>
                  <a:pt x="2074069" y="395681"/>
                  <a:pt x="2074069" y="395681"/>
                  <a:pt x="2074069" y="399858"/>
                </a:cubicBezTo>
                <a:cubicBezTo>
                  <a:pt x="2228752" y="483418"/>
                  <a:pt x="2370893" y="583688"/>
                  <a:pt x="2483770" y="721561"/>
                </a:cubicBezTo>
                <a:cubicBezTo>
                  <a:pt x="2575744" y="834365"/>
                  <a:pt x="2659356" y="947171"/>
                  <a:pt x="2692800" y="1089221"/>
                </a:cubicBezTo>
                <a:cubicBezTo>
                  <a:pt x="2701162" y="1118467"/>
                  <a:pt x="2701162" y="1160247"/>
                  <a:pt x="2734607" y="1181137"/>
                </a:cubicBezTo>
                <a:cubicBezTo>
                  <a:pt x="2738788" y="1193670"/>
                  <a:pt x="2742967" y="1206204"/>
                  <a:pt x="2747148" y="1218738"/>
                </a:cubicBezTo>
                <a:cubicBezTo>
                  <a:pt x="2763871" y="1289764"/>
                  <a:pt x="2776413" y="1360788"/>
                  <a:pt x="2776413" y="1435991"/>
                </a:cubicBezTo>
                <a:cubicBezTo>
                  <a:pt x="2763871" y="1415102"/>
                  <a:pt x="2780593" y="1385857"/>
                  <a:pt x="2759690" y="1369144"/>
                </a:cubicBezTo>
                <a:cubicBezTo>
                  <a:pt x="2751330" y="1385857"/>
                  <a:pt x="2755509" y="1406745"/>
                  <a:pt x="2759690" y="1423458"/>
                </a:cubicBezTo>
                <a:cubicBezTo>
                  <a:pt x="2788955" y="1928991"/>
                  <a:pt x="2596646" y="2325897"/>
                  <a:pt x="2178584" y="2609997"/>
                </a:cubicBezTo>
                <a:cubicBezTo>
                  <a:pt x="1739619" y="2902454"/>
                  <a:pt x="1133429" y="2860675"/>
                  <a:pt x="715367" y="2522261"/>
                </a:cubicBezTo>
                <a:cubicBezTo>
                  <a:pt x="439445" y="2296651"/>
                  <a:pt x="288943" y="2008371"/>
                  <a:pt x="255498" y="1657424"/>
                </a:cubicBezTo>
                <a:cubicBezTo>
                  <a:pt x="217873" y="1247984"/>
                  <a:pt x="376736" y="909570"/>
                  <a:pt x="640116" y="612934"/>
                </a:cubicBezTo>
                <a:cubicBezTo>
                  <a:pt x="707005" y="533553"/>
                  <a:pt x="794799" y="479240"/>
                  <a:pt x="882592" y="429104"/>
                </a:cubicBezTo>
                <a:cubicBezTo>
                  <a:pt x="932759" y="404037"/>
                  <a:pt x="982927" y="378968"/>
                  <a:pt x="1037274" y="349722"/>
                </a:cubicBezTo>
                <a:cubicBezTo>
                  <a:pt x="1032048" y="347634"/>
                  <a:pt x="1027606" y="346851"/>
                  <a:pt x="1023687" y="346916"/>
                </a:cubicBezTo>
                <a:close/>
                <a:moveTo>
                  <a:pt x="1636046" y="450"/>
                </a:moveTo>
                <a:cubicBezTo>
                  <a:pt x="1667787" y="1364"/>
                  <a:pt x="1699395" y="3713"/>
                  <a:pt x="1730743" y="7890"/>
                </a:cubicBezTo>
                <a:cubicBezTo>
                  <a:pt x="1889572" y="24599"/>
                  <a:pt x="2048400" y="58015"/>
                  <a:pt x="2194691" y="137378"/>
                </a:cubicBezTo>
                <a:cubicBezTo>
                  <a:pt x="2432934" y="266865"/>
                  <a:pt x="2646100" y="421414"/>
                  <a:pt x="2809108" y="642794"/>
                </a:cubicBezTo>
                <a:cubicBezTo>
                  <a:pt x="2892703" y="755573"/>
                  <a:pt x="2951218" y="876706"/>
                  <a:pt x="3005555" y="1010370"/>
                </a:cubicBezTo>
                <a:cubicBezTo>
                  <a:pt x="3051531" y="1118971"/>
                  <a:pt x="3059891" y="1231750"/>
                  <a:pt x="3084969" y="1340352"/>
                </a:cubicBezTo>
                <a:cubicBezTo>
                  <a:pt x="3093329" y="1373769"/>
                  <a:pt x="3080790" y="1407184"/>
                  <a:pt x="3076610" y="1444778"/>
                </a:cubicBezTo>
                <a:cubicBezTo>
                  <a:pt x="3034812" y="1440601"/>
                  <a:pt x="3043172" y="1403007"/>
                  <a:pt x="3038992" y="1382122"/>
                </a:cubicBezTo>
                <a:cubicBezTo>
                  <a:pt x="3026454" y="1235928"/>
                  <a:pt x="2980477" y="1098086"/>
                  <a:pt x="2921961" y="968600"/>
                </a:cubicBezTo>
                <a:cubicBezTo>
                  <a:pt x="2850905" y="805696"/>
                  <a:pt x="2754773" y="659502"/>
                  <a:pt x="2633561" y="534193"/>
                </a:cubicBezTo>
                <a:cubicBezTo>
                  <a:pt x="2625201" y="525838"/>
                  <a:pt x="2616842" y="513308"/>
                  <a:pt x="2604302" y="517484"/>
                </a:cubicBezTo>
                <a:cubicBezTo>
                  <a:pt x="2591763" y="530015"/>
                  <a:pt x="2600122" y="538370"/>
                  <a:pt x="2608482" y="546723"/>
                </a:cubicBezTo>
                <a:cubicBezTo>
                  <a:pt x="2738054" y="672033"/>
                  <a:pt x="2821648" y="826581"/>
                  <a:pt x="2880163" y="989485"/>
                </a:cubicBezTo>
                <a:cubicBezTo>
                  <a:pt x="2926141" y="1123149"/>
                  <a:pt x="2976297" y="1269343"/>
                  <a:pt x="2951218" y="1411361"/>
                </a:cubicBezTo>
                <a:cubicBezTo>
                  <a:pt x="2930321" y="1532495"/>
                  <a:pt x="2938679" y="1653627"/>
                  <a:pt x="2905242" y="1770583"/>
                </a:cubicBezTo>
                <a:cubicBezTo>
                  <a:pt x="2942859" y="1766406"/>
                  <a:pt x="2926141" y="1724636"/>
                  <a:pt x="2967937" y="1716282"/>
                </a:cubicBezTo>
                <a:cubicBezTo>
                  <a:pt x="2967937" y="1996141"/>
                  <a:pt x="2850905" y="2234229"/>
                  <a:pt x="2687896" y="2463963"/>
                </a:cubicBezTo>
                <a:cubicBezTo>
                  <a:pt x="2733874" y="2451433"/>
                  <a:pt x="2742233" y="2422194"/>
                  <a:pt x="2758951" y="2401309"/>
                </a:cubicBezTo>
                <a:cubicBezTo>
                  <a:pt x="2909422" y="2204990"/>
                  <a:pt x="3013915" y="1983609"/>
                  <a:pt x="3059891" y="1741344"/>
                </a:cubicBezTo>
                <a:cubicBezTo>
                  <a:pt x="3068250" y="1691219"/>
                  <a:pt x="3080790" y="1641096"/>
                  <a:pt x="3097509" y="1595149"/>
                </a:cubicBezTo>
                <a:cubicBezTo>
                  <a:pt x="3097509" y="1582618"/>
                  <a:pt x="3097509" y="1561733"/>
                  <a:pt x="3122586" y="1561733"/>
                </a:cubicBezTo>
                <a:cubicBezTo>
                  <a:pt x="3151845" y="1565910"/>
                  <a:pt x="3139305" y="1586795"/>
                  <a:pt x="3139305" y="1603503"/>
                </a:cubicBezTo>
                <a:cubicBezTo>
                  <a:pt x="3126766" y="1824883"/>
                  <a:pt x="3051531" y="2033734"/>
                  <a:pt x="2951218" y="2230052"/>
                </a:cubicBezTo>
                <a:cubicBezTo>
                  <a:pt x="2800749" y="2522442"/>
                  <a:pt x="2579225" y="2739646"/>
                  <a:pt x="2295004" y="2898372"/>
                </a:cubicBezTo>
                <a:cubicBezTo>
                  <a:pt x="2123636" y="2990266"/>
                  <a:pt x="1939729" y="3040389"/>
                  <a:pt x="1747462" y="3069628"/>
                </a:cubicBezTo>
                <a:cubicBezTo>
                  <a:pt x="1626250" y="3086336"/>
                  <a:pt x="1509218" y="3090513"/>
                  <a:pt x="1388007" y="3077983"/>
                </a:cubicBezTo>
                <a:cubicBezTo>
                  <a:pt x="1250076" y="3061274"/>
                  <a:pt x="1116326" y="3023681"/>
                  <a:pt x="982574" y="2977734"/>
                </a:cubicBezTo>
                <a:cubicBezTo>
                  <a:pt x="894800" y="2948496"/>
                  <a:pt x="819566" y="2890017"/>
                  <a:pt x="735972" y="2856602"/>
                </a:cubicBezTo>
                <a:cubicBezTo>
                  <a:pt x="568783" y="2781415"/>
                  <a:pt x="464290" y="2639398"/>
                  <a:pt x="338898" y="2522442"/>
                </a:cubicBezTo>
                <a:cubicBezTo>
                  <a:pt x="284563" y="2468141"/>
                  <a:pt x="209328" y="2422194"/>
                  <a:pt x="184250" y="2338654"/>
                </a:cubicBezTo>
                <a:cubicBezTo>
                  <a:pt x="134094" y="2167398"/>
                  <a:pt x="42140" y="2004494"/>
                  <a:pt x="17061" y="1824883"/>
                </a:cubicBezTo>
                <a:cubicBezTo>
                  <a:pt x="-3838" y="1670335"/>
                  <a:pt x="342" y="1515786"/>
                  <a:pt x="342" y="1361237"/>
                </a:cubicBezTo>
                <a:cubicBezTo>
                  <a:pt x="342" y="1290229"/>
                  <a:pt x="12882" y="1223397"/>
                  <a:pt x="25421" y="1156565"/>
                </a:cubicBezTo>
                <a:cubicBezTo>
                  <a:pt x="29600" y="1202512"/>
                  <a:pt x="4522" y="1244282"/>
                  <a:pt x="12882" y="1290229"/>
                </a:cubicBezTo>
                <a:cubicBezTo>
                  <a:pt x="42140" y="1173273"/>
                  <a:pt x="79757" y="1064671"/>
                  <a:pt x="113195" y="951892"/>
                </a:cubicBezTo>
                <a:cubicBezTo>
                  <a:pt x="125734" y="947715"/>
                  <a:pt x="125734" y="939360"/>
                  <a:pt x="125734" y="931007"/>
                </a:cubicBezTo>
                <a:cubicBezTo>
                  <a:pt x="138272" y="914300"/>
                  <a:pt x="146632" y="897591"/>
                  <a:pt x="142452" y="868352"/>
                </a:cubicBezTo>
                <a:cubicBezTo>
                  <a:pt x="129914" y="893413"/>
                  <a:pt x="125734" y="910122"/>
                  <a:pt x="117375" y="922653"/>
                </a:cubicBezTo>
                <a:cubicBezTo>
                  <a:pt x="113195" y="931007"/>
                  <a:pt x="113195" y="939360"/>
                  <a:pt x="109015" y="943538"/>
                </a:cubicBezTo>
                <a:cubicBezTo>
                  <a:pt x="88116" y="997839"/>
                  <a:pt x="67217" y="1047962"/>
                  <a:pt x="46318" y="1102264"/>
                </a:cubicBezTo>
                <a:cubicBezTo>
                  <a:pt x="67217" y="985307"/>
                  <a:pt x="125734" y="880883"/>
                  <a:pt x="180070" y="772281"/>
                </a:cubicBezTo>
                <a:cubicBezTo>
                  <a:pt x="192609" y="788989"/>
                  <a:pt x="167530" y="801521"/>
                  <a:pt x="180070" y="814051"/>
                </a:cubicBezTo>
                <a:cubicBezTo>
                  <a:pt x="180070" y="814051"/>
                  <a:pt x="184250" y="814051"/>
                  <a:pt x="184250" y="809874"/>
                </a:cubicBezTo>
                <a:cubicBezTo>
                  <a:pt x="238585" y="730511"/>
                  <a:pt x="288743" y="651148"/>
                  <a:pt x="338898" y="571785"/>
                </a:cubicBezTo>
                <a:cubicBezTo>
                  <a:pt x="355618" y="542546"/>
                  <a:pt x="389056" y="525838"/>
                  <a:pt x="414133" y="500776"/>
                </a:cubicBezTo>
                <a:cubicBezTo>
                  <a:pt x="464290" y="450652"/>
                  <a:pt x="489369" y="379644"/>
                  <a:pt x="552064" y="337874"/>
                </a:cubicBezTo>
                <a:cubicBezTo>
                  <a:pt x="656557" y="262688"/>
                  <a:pt x="761050" y="187501"/>
                  <a:pt x="878081" y="133201"/>
                </a:cubicBezTo>
                <a:cubicBezTo>
                  <a:pt x="957496" y="99784"/>
                  <a:pt x="1032731" y="66369"/>
                  <a:pt x="1112146" y="49661"/>
                </a:cubicBezTo>
                <a:cubicBezTo>
                  <a:pt x="1112146" y="49661"/>
                  <a:pt x="1116326" y="49661"/>
                  <a:pt x="1116326" y="49661"/>
                </a:cubicBezTo>
                <a:cubicBezTo>
                  <a:pt x="1128865" y="49661"/>
                  <a:pt x="1141403" y="53837"/>
                  <a:pt x="1158122" y="53837"/>
                </a:cubicBezTo>
                <a:cubicBezTo>
                  <a:pt x="1220819" y="37130"/>
                  <a:pt x="1283514" y="28777"/>
                  <a:pt x="1350389" y="20422"/>
                </a:cubicBezTo>
                <a:cubicBezTo>
                  <a:pt x="1444433" y="7892"/>
                  <a:pt x="1540828" y="-2291"/>
                  <a:pt x="1636046" y="45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F2A14B49-6C1D-C240-83DD-6A701C651435}"/>
              </a:ext>
            </a:extLst>
          </p:cNvPr>
          <p:cNvSpPr>
            <a:spLocks noGrp="1"/>
          </p:cNvSpPr>
          <p:nvPr>
            <p:ph type="sldNum" sz="quarter" idx="14"/>
          </p:nvPr>
        </p:nvSpPr>
        <p:spPr/>
        <p:txBody>
          <a:bodyPr/>
          <a:lstStyle>
            <a:lvl1pPr>
              <a:defRPr/>
            </a:lvl1pPr>
          </a:lstStyle>
          <a:p>
            <a:pPr>
              <a:defRPr/>
            </a:pPr>
            <a:fld id="{AA601A50-5CDC-9740-ACB6-958FCA27F9CB}" type="slidenum">
              <a:rPr lang="en-US"/>
              <a:pPr>
                <a:defRPr/>
              </a:pPr>
              <a:t>‹#›</a:t>
            </a:fld>
            <a:endParaRPr lang="en-US" dirty="0"/>
          </a:p>
        </p:txBody>
      </p:sp>
      <p:sp>
        <p:nvSpPr>
          <p:cNvPr id="4" name="Date Placeholder 3">
            <a:extLst>
              <a:ext uri="{FF2B5EF4-FFF2-40B4-BE49-F238E27FC236}">
                <a16:creationId xmlns:a16="http://schemas.microsoft.com/office/drawing/2014/main" id="{A514D40A-1F3F-274C-AC87-E9B4404E96FE}"/>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162F91B-6D6C-449C-BF8E-2E4540180D34}" type="datetime1">
              <a:rPr lang="en-US" smtClean="0"/>
              <a:t>6/3/2020</a:t>
            </a:fld>
            <a:endParaRPr lang="en-US" dirty="0"/>
          </a:p>
        </p:txBody>
      </p:sp>
      <p:sp>
        <p:nvSpPr>
          <p:cNvPr id="5" name="Footer Placeholder 4">
            <a:extLst>
              <a:ext uri="{FF2B5EF4-FFF2-40B4-BE49-F238E27FC236}">
                <a16:creationId xmlns:a16="http://schemas.microsoft.com/office/drawing/2014/main" id="{57AD44BF-30D1-174C-B0DD-458EF8480591}"/>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5901263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16" name="Picture Placeholder 15"/>
          <p:cNvSpPr>
            <a:spLocks noGrp="1"/>
          </p:cNvSpPr>
          <p:nvPr>
            <p:ph type="pic" sz="quarter" idx="14"/>
          </p:nvPr>
        </p:nvSpPr>
        <p:spPr>
          <a:xfrm>
            <a:off x="796154" y="4013141"/>
            <a:ext cx="3975765" cy="2843355"/>
          </a:xfrm>
          <a:custGeom>
            <a:avLst/>
            <a:gdLst>
              <a:gd name="connsiteX0" fmla="*/ 1987883 w 3975765"/>
              <a:gd name="connsiteY0" fmla="*/ 0 h 2843355"/>
              <a:gd name="connsiteX1" fmla="*/ 3975765 w 3975765"/>
              <a:gd name="connsiteY1" fmla="*/ 2843355 h 2843355"/>
              <a:gd name="connsiteX2" fmla="*/ 0 w 3975765"/>
              <a:gd name="connsiteY2" fmla="*/ 2843355 h 2843355"/>
            </a:gdLst>
            <a:ahLst/>
            <a:cxnLst>
              <a:cxn ang="0">
                <a:pos x="connsiteX0" y="connsiteY0"/>
              </a:cxn>
              <a:cxn ang="0">
                <a:pos x="connsiteX1" y="connsiteY1"/>
              </a:cxn>
              <a:cxn ang="0">
                <a:pos x="connsiteX2" y="connsiteY2"/>
              </a:cxn>
            </a:cxnLst>
            <a:rect l="l" t="t" r="r" b="b"/>
            <a:pathLst>
              <a:path w="3975765" h="2843355">
                <a:moveTo>
                  <a:pt x="1987883" y="0"/>
                </a:moveTo>
                <a:lnTo>
                  <a:pt x="3975765" y="2843355"/>
                </a:lnTo>
                <a:lnTo>
                  <a:pt x="0" y="2843355"/>
                </a:lnTo>
                <a:close/>
              </a:path>
            </a:pathLst>
          </a:custGeom>
          <a:solidFill>
            <a:schemeClr val="bg1">
              <a:lumMod val="95000"/>
            </a:schemeClr>
          </a:solidFill>
        </p:spPr>
        <p:txBody>
          <a:bodyPr wrap="square">
            <a:noAutofit/>
          </a:bodyPr>
          <a:lstStyle>
            <a:lvl1pPr>
              <a:defRPr sz="1200">
                <a:solidFill>
                  <a:schemeClr val="tx1"/>
                </a:solidFill>
              </a:defRPr>
            </a:lvl1pPr>
          </a:lstStyle>
          <a:p>
            <a:pPr lvl="0"/>
            <a:r>
              <a:rPr lang="en-US" noProof="0" dirty="0"/>
              <a:t>Click icon to add picture</a:t>
            </a:r>
          </a:p>
        </p:txBody>
      </p:sp>
      <p:sp>
        <p:nvSpPr>
          <p:cNvPr id="15" name="Picture Placeholder 14"/>
          <p:cNvSpPr>
            <a:spLocks noGrp="1"/>
          </p:cNvSpPr>
          <p:nvPr>
            <p:ph type="pic" sz="quarter" idx="13"/>
          </p:nvPr>
        </p:nvSpPr>
        <p:spPr>
          <a:xfrm>
            <a:off x="1928380" y="1504"/>
            <a:ext cx="3975765" cy="2843355"/>
          </a:xfrm>
          <a:custGeom>
            <a:avLst/>
            <a:gdLst>
              <a:gd name="connsiteX0" fmla="*/ 0 w 3975765"/>
              <a:gd name="connsiteY0" fmla="*/ 0 h 2843355"/>
              <a:gd name="connsiteX1" fmla="*/ 3975765 w 3975765"/>
              <a:gd name="connsiteY1" fmla="*/ 0 h 2843355"/>
              <a:gd name="connsiteX2" fmla="*/ 1987882 w 3975765"/>
              <a:gd name="connsiteY2" fmla="*/ 2843355 h 2843355"/>
            </a:gdLst>
            <a:ahLst/>
            <a:cxnLst>
              <a:cxn ang="0">
                <a:pos x="connsiteX0" y="connsiteY0"/>
              </a:cxn>
              <a:cxn ang="0">
                <a:pos x="connsiteX1" y="connsiteY1"/>
              </a:cxn>
              <a:cxn ang="0">
                <a:pos x="connsiteX2" y="connsiteY2"/>
              </a:cxn>
            </a:cxnLst>
            <a:rect l="l" t="t" r="r" b="b"/>
            <a:pathLst>
              <a:path w="3975765" h="2843355">
                <a:moveTo>
                  <a:pt x="0" y="0"/>
                </a:moveTo>
                <a:lnTo>
                  <a:pt x="3975765" y="0"/>
                </a:lnTo>
                <a:lnTo>
                  <a:pt x="1987882" y="2843355"/>
                </a:lnTo>
                <a:close/>
              </a:path>
            </a:pathLst>
          </a:custGeom>
          <a:solidFill>
            <a:schemeClr val="bg1">
              <a:lumMod val="95000"/>
            </a:schemeClr>
          </a:solidFill>
        </p:spPr>
        <p:txBody>
          <a:bodyPr wrap="square">
            <a:noAutofit/>
          </a:bodyPr>
          <a:lstStyle>
            <a:lvl1pPr>
              <a:defRPr sz="1200">
                <a:solidFill>
                  <a:schemeClr val="tx1"/>
                </a:solidFill>
              </a:defRPr>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CE2C20E0-5BA8-014A-B5AE-62BF8BCC881C}"/>
              </a:ext>
            </a:extLst>
          </p:cNvPr>
          <p:cNvSpPr>
            <a:spLocks noGrp="1"/>
          </p:cNvSpPr>
          <p:nvPr>
            <p:ph type="sldNum" sz="quarter" idx="15"/>
          </p:nvPr>
        </p:nvSpPr>
        <p:spPr/>
        <p:txBody>
          <a:bodyPr/>
          <a:lstStyle>
            <a:lvl1pPr>
              <a:defRPr/>
            </a:lvl1pPr>
          </a:lstStyle>
          <a:p>
            <a:pPr>
              <a:defRPr/>
            </a:pPr>
            <a:fld id="{CDF822C5-DA32-624F-9ED1-4BBDA25FB04A}" type="slidenum">
              <a:rPr lang="en-US"/>
              <a:pPr>
                <a:defRPr/>
              </a:pPr>
              <a:t>‹#›</a:t>
            </a:fld>
            <a:endParaRPr lang="en-US" dirty="0"/>
          </a:p>
        </p:txBody>
      </p:sp>
      <p:sp>
        <p:nvSpPr>
          <p:cNvPr id="5" name="Date Placeholder 3">
            <a:extLst>
              <a:ext uri="{FF2B5EF4-FFF2-40B4-BE49-F238E27FC236}">
                <a16:creationId xmlns:a16="http://schemas.microsoft.com/office/drawing/2014/main" id="{53570B16-5734-AA46-92A8-4BBAFEDB2E51}"/>
              </a:ext>
            </a:extLst>
          </p:cNvPr>
          <p:cNvSpPr>
            <a:spLocks noGrp="1"/>
          </p:cNvSpPr>
          <p:nvPr>
            <p:ph type="dt" sz="half" idx="16"/>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CFBD628-C992-49A5-9746-C18A5DCEFAD0}" type="datetime1">
              <a:rPr lang="en-US" smtClean="0"/>
              <a:t>6/3/2020</a:t>
            </a:fld>
            <a:endParaRPr lang="en-US" dirty="0"/>
          </a:p>
        </p:txBody>
      </p:sp>
      <p:sp>
        <p:nvSpPr>
          <p:cNvPr id="6" name="Footer Placeholder 4">
            <a:extLst>
              <a:ext uri="{FF2B5EF4-FFF2-40B4-BE49-F238E27FC236}">
                <a16:creationId xmlns:a16="http://schemas.microsoft.com/office/drawing/2014/main" id="{78B073BD-1F21-344C-80C0-2916792EF7F1}"/>
              </a:ext>
            </a:extLst>
          </p:cNvPr>
          <p:cNvSpPr>
            <a:spLocks noGrp="1"/>
          </p:cNvSpPr>
          <p:nvPr>
            <p:ph type="ftr" sz="quarter" idx="17"/>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6365618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6_Blank">
    <p:spTree>
      <p:nvGrpSpPr>
        <p:cNvPr id="1" name=""/>
        <p:cNvGrpSpPr/>
        <p:nvPr/>
      </p:nvGrpSpPr>
      <p:grpSpPr>
        <a:xfrm>
          <a:off x="0" y="0"/>
          <a:ext cx="0" cy="0"/>
          <a:chOff x="0" y="0"/>
          <a:chExt cx="0" cy="0"/>
        </a:xfrm>
      </p:grpSpPr>
      <p:sp>
        <p:nvSpPr>
          <p:cNvPr id="21" name="Picture Placeholder 20"/>
          <p:cNvSpPr>
            <a:spLocks noGrp="1"/>
          </p:cNvSpPr>
          <p:nvPr>
            <p:ph type="pic" sz="quarter" idx="17"/>
          </p:nvPr>
        </p:nvSpPr>
        <p:spPr>
          <a:xfrm>
            <a:off x="10059152" y="2070587"/>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0" name="Picture Placeholder 19"/>
          <p:cNvSpPr>
            <a:spLocks noGrp="1"/>
          </p:cNvSpPr>
          <p:nvPr>
            <p:ph type="pic" sz="quarter" idx="16"/>
          </p:nvPr>
        </p:nvSpPr>
        <p:spPr>
          <a:xfrm>
            <a:off x="7929193" y="2070587"/>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7" name="Picture Placeholder 16"/>
          <p:cNvSpPr>
            <a:spLocks noGrp="1"/>
          </p:cNvSpPr>
          <p:nvPr>
            <p:ph type="pic" sz="quarter" idx="13"/>
          </p:nvPr>
        </p:nvSpPr>
        <p:spPr>
          <a:xfrm>
            <a:off x="1203076" y="2070587"/>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8" name="Picture Placeholder 17"/>
          <p:cNvSpPr>
            <a:spLocks noGrp="1"/>
          </p:cNvSpPr>
          <p:nvPr>
            <p:ph type="pic" sz="quarter" idx="14"/>
          </p:nvPr>
        </p:nvSpPr>
        <p:spPr>
          <a:xfrm>
            <a:off x="3333033" y="1902464"/>
            <a:ext cx="2125438" cy="2125438"/>
          </a:xfrm>
          <a:custGeom>
            <a:avLst/>
            <a:gdLst>
              <a:gd name="connsiteX0" fmla="*/ 1062719 w 2125438"/>
              <a:gd name="connsiteY0" fmla="*/ 0 h 2125438"/>
              <a:gd name="connsiteX1" fmla="*/ 2125438 w 2125438"/>
              <a:gd name="connsiteY1" fmla="*/ 1062719 h 2125438"/>
              <a:gd name="connsiteX2" fmla="*/ 1062719 w 2125438"/>
              <a:gd name="connsiteY2" fmla="*/ 2125438 h 2125438"/>
              <a:gd name="connsiteX3" fmla="*/ 0 w 2125438"/>
              <a:gd name="connsiteY3" fmla="*/ 1062719 h 2125438"/>
              <a:gd name="connsiteX4" fmla="*/ 1062719 w 2125438"/>
              <a:gd name="connsiteY4" fmla="*/ 0 h 2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438" h="2125438">
                <a:moveTo>
                  <a:pt x="1062719" y="0"/>
                </a:moveTo>
                <a:cubicBezTo>
                  <a:pt x="1649642" y="0"/>
                  <a:pt x="2125438" y="475796"/>
                  <a:pt x="2125438" y="1062719"/>
                </a:cubicBezTo>
                <a:cubicBezTo>
                  <a:pt x="2125438" y="1649642"/>
                  <a:pt x="1649642" y="2125438"/>
                  <a:pt x="1062719" y="2125438"/>
                </a:cubicBezTo>
                <a:cubicBezTo>
                  <a:pt x="475796" y="2125438"/>
                  <a:pt x="0" y="1649642"/>
                  <a:pt x="0" y="1062719"/>
                </a:cubicBezTo>
                <a:cubicBezTo>
                  <a:pt x="0" y="475796"/>
                  <a:pt x="475796" y="0"/>
                  <a:pt x="1062719" y="0"/>
                </a:cubicBez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19" name="Picture Placeholder 18"/>
          <p:cNvSpPr>
            <a:spLocks noGrp="1"/>
          </p:cNvSpPr>
          <p:nvPr>
            <p:ph type="pic" sz="quarter" idx="15"/>
          </p:nvPr>
        </p:nvSpPr>
        <p:spPr>
          <a:xfrm>
            <a:off x="5799236" y="2070587"/>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9DC76936-8264-834A-A801-03BB2EAB0F2F}"/>
              </a:ext>
            </a:extLst>
          </p:cNvPr>
          <p:cNvSpPr>
            <a:spLocks noGrp="1"/>
          </p:cNvSpPr>
          <p:nvPr>
            <p:ph type="sldNum" sz="quarter" idx="18"/>
          </p:nvPr>
        </p:nvSpPr>
        <p:spPr/>
        <p:txBody>
          <a:bodyPr/>
          <a:lstStyle>
            <a:lvl1pPr>
              <a:defRPr/>
            </a:lvl1pPr>
          </a:lstStyle>
          <a:p>
            <a:pPr>
              <a:defRPr/>
            </a:pPr>
            <a:fld id="{1E470979-784B-A342-9C84-21485C4075BF}" type="slidenum">
              <a:rPr lang="en-US"/>
              <a:pPr>
                <a:defRPr/>
              </a:pPr>
              <a:t>‹#›</a:t>
            </a:fld>
            <a:endParaRPr lang="en-US" dirty="0"/>
          </a:p>
        </p:txBody>
      </p:sp>
      <p:sp>
        <p:nvSpPr>
          <p:cNvPr id="8" name="Date Placeholder 3">
            <a:extLst>
              <a:ext uri="{FF2B5EF4-FFF2-40B4-BE49-F238E27FC236}">
                <a16:creationId xmlns:a16="http://schemas.microsoft.com/office/drawing/2014/main" id="{C3472B5B-5742-674F-9FEE-10165B86C9A4}"/>
              </a:ext>
            </a:extLst>
          </p:cNvPr>
          <p:cNvSpPr>
            <a:spLocks noGrp="1"/>
          </p:cNvSpPr>
          <p:nvPr>
            <p:ph type="dt" sz="half" idx="19"/>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8D5FBC64-EDFA-4758-BFA4-BEF66CBD6671}" type="datetime1">
              <a:rPr lang="en-US" smtClean="0"/>
              <a:t>6/3/2020</a:t>
            </a:fld>
            <a:endParaRPr lang="en-US" dirty="0"/>
          </a:p>
        </p:txBody>
      </p:sp>
      <p:sp>
        <p:nvSpPr>
          <p:cNvPr id="9" name="Footer Placeholder 4">
            <a:extLst>
              <a:ext uri="{FF2B5EF4-FFF2-40B4-BE49-F238E27FC236}">
                <a16:creationId xmlns:a16="http://schemas.microsoft.com/office/drawing/2014/main" id="{1DFC13B2-FCD7-4E4C-B482-018912AB49B8}"/>
              </a:ext>
            </a:extLst>
          </p:cNvPr>
          <p:cNvSpPr>
            <a:spLocks noGrp="1"/>
          </p:cNvSpPr>
          <p:nvPr>
            <p:ph type="ftr" sz="quarter" idx="20"/>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1028643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8_Blank">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5484073" y="1889821"/>
            <a:ext cx="2125438" cy="2125438"/>
          </a:xfrm>
          <a:custGeom>
            <a:avLst/>
            <a:gdLst>
              <a:gd name="connsiteX0" fmla="*/ 1062719 w 2125438"/>
              <a:gd name="connsiteY0" fmla="*/ 0 h 2125438"/>
              <a:gd name="connsiteX1" fmla="*/ 2125438 w 2125438"/>
              <a:gd name="connsiteY1" fmla="*/ 1062719 h 2125438"/>
              <a:gd name="connsiteX2" fmla="*/ 1062719 w 2125438"/>
              <a:gd name="connsiteY2" fmla="*/ 2125438 h 2125438"/>
              <a:gd name="connsiteX3" fmla="*/ 0 w 2125438"/>
              <a:gd name="connsiteY3" fmla="*/ 1062719 h 2125438"/>
              <a:gd name="connsiteX4" fmla="*/ 1062719 w 2125438"/>
              <a:gd name="connsiteY4" fmla="*/ 0 h 2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5438" h="2125438">
                <a:moveTo>
                  <a:pt x="1062719" y="0"/>
                </a:moveTo>
                <a:cubicBezTo>
                  <a:pt x="1649642" y="0"/>
                  <a:pt x="2125438" y="475796"/>
                  <a:pt x="2125438" y="1062719"/>
                </a:cubicBezTo>
                <a:cubicBezTo>
                  <a:pt x="2125438" y="1649642"/>
                  <a:pt x="1649642" y="2125438"/>
                  <a:pt x="1062719" y="2125438"/>
                </a:cubicBezTo>
                <a:cubicBezTo>
                  <a:pt x="475796" y="2125438"/>
                  <a:pt x="0" y="1649642"/>
                  <a:pt x="0" y="1062719"/>
                </a:cubicBezTo>
                <a:cubicBezTo>
                  <a:pt x="0" y="475796"/>
                  <a:pt x="475796" y="0"/>
                  <a:pt x="1062719" y="0"/>
                </a:cubicBez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29" name="Picture Placeholder 28"/>
          <p:cNvSpPr>
            <a:spLocks noGrp="1"/>
          </p:cNvSpPr>
          <p:nvPr>
            <p:ph type="pic" sz="quarter" idx="17"/>
          </p:nvPr>
        </p:nvSpPr>
        <p:spPr>
          <a:xfrm>
            <a:off x="10080235" y="2057944"/>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8" name="Picture Placeholder 27"/>
          <p:cNvSpPr>
            <a:spLocks noGrp="1"/>
          </p:cNvSpPr>
          <p:nvPr>
            <p:ph type="pic" sz="quarter" idx="16"/>
          </p:nvPr>
        </p:nvSpPr>
        <p:spPr>
          <a:xfrm>
            <a:off x="7950277" y="2057944"/>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5" name="Picture Placeholder 14"/>
          <p:cNvSpPr>
            <a:spLocks noGrp="1"/>
          </p:cNvSpPr>
          <p:nvPr>
            <p:ph type="pic" sz="quarter" idx="13"/>
          </p:nvPr>
        </p:nvSpPr>
        <p:spPr>
          <a:xfrm>
            <a:off x="1224159" y="2057944"/>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6" name="Picture Placeholder 15"/>
          <p:cNvSpPr>
            <a:spLocks noGrp="1"/>
          </p:cNvSpPr>
          <p:nvPr>
            <p:ph type="pic" sz="quarter" idx="14"/>
          </p:nvPr>
        </p:nvSpPr>
        <p:spPr>
          <a:xfrm>
            <a:off x="3354116" y="2057944"/>
            <a:ext cx="1789192" cy="1789192"/>
          </a:xfrm>
          <a:custGeom>
            <a:avLst/>
            <a:gdLst>
              <a:gd name="connsiteX0" fmla="*/ 894596 w 1789192"/>
              <a:gd name="connsiteY0" fmla="*/ 0 h 1789192"/>
              <a:gd name="connsiteX1" fmla="*/ 1789192 w 1789192"/>
              <a:gd name="connsiteY1" fmla="*/ 894596 h 1789192"/>
              <a:gd name="connsiteX2" fmla="*/ 894596 w 1789192"/>
              <a:gd name="connsiteY2" fmla="*/ 1789192 h 1789192"/>
              <a:gd name="connsiteX3" fmla="*/ 0 w 1789192"/>
              <a:gd name="connsiteY3" fmla="*/ 894596 h 1789192"/>
              <a:gd name="connsiteX4" fmla="*/ 894596 w 1789192"/>
              <a:gd name="connsiteY4" fmla="*/ 0 h 178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192" h="1789192">
                <a:moveTo>
                  <a:pt x="894596" y="0"/>
                </a:moveTo>
                <a:cubicBezTo>
                  <a:pt x="1388668" y="0"/>
                  <a:pt x="1789192" y="400524"/>
                  <a:pt x="1789192" y="894596"/>
                </a:cubicBezTo>
                <a:cubicBezTo>
                  <a:pt x="1789192" y="1388668"/>
                  <a:pt x="1388668" y="1789192"/>
                  <a:pt x="894596" y="1789192"/>
                </a:cubicBezTo>
                <a:cubicBezTo>
                  <a:pt x="400524" y="1789192"/>
                  <a:pt x="0" y="1388668"/>
                  <a:pt x="0" y="894596"/>
                </a:cubicBezTo>
                <a:cubicBezTo>
                  <a:pt x="0" y="400524"/>
                  <a:pt x="400524" y="0"/>
                  <a:pt x="894596"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502FC87C-E8B4-EB43-9DD0-477F1DA75569}"/>
              </a:ext>
            </a:extLst>
          </p:cNvPr>
          <p:cNvSpPr>
            <a:spLocks noGrp="1"/>
          </p:cNvSpPr>
          <p:nvPr>
            <p:ph type="sldNum" sz="quarter" idx="18"/>
          </p:nvPr>
        </p:nvSpPr>
        <p:spPr/>
        <p:txBody>
          <a:bodyPr/>
          <a:lstStyle>
            <a:lvl1pPr>
              <a:defRPr/>
            </a:lvl1pPr>
          </a:lstStyle>
          <a:p>
            <a:pPr>
              <a:defRPr/>
            </a:pPr>
            <a:fld id="{AE5E56EB-5E74-F646-8AA9-5476AC450D75}" type="slidenum">
              <a:rPr lang="en-US"/>
              <a:pPr>
                <a:defRPr/>
              </a:pPr>
              <a:t>‹#›</a:t>
            </a:fld>
            <a:endParaRPr lang="en-US" dirty="0"/>
          </a:p>
        </p:txBody>
      </p:sp>
      <p:sp>
        <p:nvSpPr>
          <p:cNvPr id="8" name="Date Placeholder 3">
            <a:extLst>
              <a:ext uri="{FF2B5EF4-FFF2-40B4-BE49-F238E27FC236}">
                <a16:creationId xmlns:a16="http://schemas.microsoft.com/office/drawing/2014/main" id="{EB8079BE-6647-664F-9B44-3FF50AC7F037}"/>
              </a:ext>
            </a:extLst>
          </p:cNvPr>
          <p:cNvSpPr>
            <a:spLocks noGrp="1"/>
          </p:cNvSpPr>
          <p:nvPr>
            <p:ph type="dt" sz="half" idx="19"/>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0F663274-C34E-46D1-9777-72104D0468A1}" type="datetime1">
              <a:rPr lang="en-US" smtClean="0"/>
              <a:t>6/3/2020</a:t>
            </a:fld>
            <a:endParaRPr lang="en-US" dirty="0"/>
          </a:p>
        </p:txBody>
      </p:sp>
      <p:sp>
        <p:nvSpPr>
          <p:cNvPr id="9" name="Footer Placeholder 4">
            <a:extLst>
              <a:ext uri="{FF2B5EF4-FFF2-40B4-BE49-F238E27FC236}">
                <a16:creationId xmlns:a16="http://schemas.microsoft.com/office/drawing/2014/main" id="{B0767928-B75F-C846-9055-9B101D17B619}"/>
              </a:ext>
            </a:extLst>
          </p:cNvPr>
          <p:cNvSpPr>
            <a:spLocks noGrp="1"/>
          </p:cNvSpPr>
          <p:nvPr>
            <p:ph type="ftr" sz="quarter" idx="20"/>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0360562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0_Blank">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8441378" y="4080324"/>
            <a:ext cx="1999754" cy="1999756"/>
          </a:xfrm>
          <a:custGeom>
            <a:avLst/>
            <a:gdLst>
              <a:gd name="connsiteX0" fmla="*/ 999877 w 1999754"/>
              <a:gd name="connsiteY0" fmla="*/ 0 h 1999756"/>
              <a:gd name="connsiteX1" fmla="*/ 1999754 w 1999754"/>
              <a:gd name="connsiteY1" fmla="*/ 999878 h 1999756"/>
              <a:gd name="connsiteX2" fmla="*/ 999877 w 1999754"/>
              <a:gd name="connsiteY2" fmla="*/ 1999756 h 1999756"/>
              <a:gd name="connsiteX3" fmla="*/ 0 w 1999754"/>
              <a:gd name="connsiteY3" fmla="*/ 999878 h 1999756"/>
              <a:gd name="connsiteX4" fmla="*/ 999877 w 1999754"/>
              <a:gd name="connsiteY4" fmla="*/ 0 h 1999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4" h="1999756">
                <a:moveTo>
                  <a:pt x="999877" y="0"/>
                </a:moveTo>
                <a:cubicBezTo>
                  <a:pt x="1552094" y="0"/>
                  <a:pt x="1999754" y="447661"/>
                  <a:pt x="1999754" y="999878"/>
                </a:cubicBezTo>
                <a:cubicBezTo>
                  <a:pt x="1999754" y="1552095"/>
                  <a:pt x="1552094" y="1999756"/>
                  <a:pt x="999877" y="1999756"/>
                </a:cubicBezTo>
                <a:cubicBezTo>
                  <a:pt x="447660" y="1999756"/>
                  <a:pt x="0" y="1552095"/>
                  <a:pt x="0" y="999878"/>
                </a:cubicBezTo>
                <a:cubicBezTo>
                  <a:pt x="0" y="447661"/>
                  <a:pt x="447660" y="0"/>
                  <a:pt x="9998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4"/>
          </p:nvPr>
        </p:nvSpPr>
        <p:spPr>
          <a:xfrm>
            <a:off x="4189385" y="1030629"/>
            <a:ext cx="1999754" cy="1999756"/>
          </a:xfrm>
          <a:custGeom>
            <a:avLst/>
            <a:gdLst>
              <a:gd name="connsiteX0" fmla="*/ 999877 w 1999754"/>
              <a:gd name="connsiteY0" fmla="*/ 0 h 1999756"/>
              <a:gd name="connsiteX1" fmla="*/ 1999754 w 1999754"/>
              <a:gd name="connsiteY1" fmla="*/ 999878 h 1999756"/>
              <a:gd name="connsiteX2" fmla="*/ 999877 w 1999754"/>
              <a:gd name="connsiteY2" fmla="*/ 1999756 h 1999756"/>
              <a:gd name="connsiteX3" fmla="*/ 0 w 1999754"/>
              <a:gd name="connsiteY3" fmla="*/ 999878 h 1999756"/>
              <a:gd name="connsiteX4" fmla="*/ 999877 w 1999754"/>
              <a:gd name="connsiteY4" fmla="*/ 0 h 1999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4" h="1999756">
                <a:moveTo>
                  <a:pt x="999877" y="0"/>
                </a:moveTo>
                <a:cubicBezTo>
                  <a:pt x="1552094" y="0"/>
                  <a:pt x="1999754" y="447661"/>
                  <a:pt x="1999754" y="999878"/>
                </a:cubicBezTo>
                <a:cubicBezTo>
                  <a:pt x="1999754" y="1552095"/>
                  <a:pt x="1552094" y="1999756"/>
                  <a:pt x="999877" y="1999756"/>
                </a:cubicBezTo>
                <a:cubicBezTo>
                  <a:pt x="447660" y="1999756"/>
                  <a:pt x="0" y="1552095"/>
                  <a:pt x="0" y="999878"/>
                </a:cubicBezTo>
                <a:cubicBezTo>
                  <a:pt x="0" y="447661"/>
                  <a:pt x="447660" y="0"/>
                  <a:pt x="9998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3BE736FA-4809-E442-AB25-666DC32094B6}"/>
              </a:ext>
            </a:extLst>
          </p:cNvPr>
          <p:cNvSpPr>
            <a:spLocks noGrp="1"/>
          </p:cNvSpPr>
          <p:nvPr>
            <p:ph type="sldNum" sz="quarter" idx="16"/>
          </p:nvPr>
        </p:nvSpPr>
        <p:spPr/>
        <p:txBody>
          <a:bodyPr/>
          <a:lstStyle>
            <a:lvl1pPr>
              <a:defRPr/>
            </a:lvl1pPr>
          </a:lstStyle>
          <a:p>
            <a:pPr>
              <a:defRPr/>
            </a:pPr>
            <a:fld id="{F9D998FC-05F4-F145-90EE-5736DDADD74B}" type="slidenum">
              <a:rPr lang="en-US"/>
              <a:pPr>
                <a:defRPr/>
              </a:pPr>
              <a:t>‹#›</a:t>
            </a:fld>
            <a:endParaRPr lang="en-US" dirty="0"/>
          </a:p>
        </p:txBody>
      </p:sp>
      <p:sp>
        <p:nvSpPr>
          <p:cNvPr id="5" name="Date Placeholder 3">
            <a:extLst>
              <a:ext uri="{FF2B5EF4-FFF2-40B4-BE49-F238E27FC236}">
                <a16:creationId xmlns:a16="http://schemas.microsoft.com/office/drawing/2014/main" id="{3EA3124F-EB22-9948-AA82-E458BEB1D474}"/>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FD335AE-86CF-4734-8033-C3E70940D9CA}" type="datetime1">
              <a:rPr lang="en-US" smtClean="0"/>
              <a:t>6/3/2020</a:t>
            </a:fld>
            <a:endParaRPr lang="en-US" dirty="0"/>
          </a:p>
        </p:txBody>
      </p:sp>
      <p:sp>
        <p:nvSpPr>
          <p:cNvPr id="6" name="Footer Placeholder 4">
            <a:extLst>
              <a:ext uri="{FF2B5EF4-FFF2-40B4-BE49-F238E27FC236}">
                <a16:creationId xmlns:a16="http://schemas.microsoft.com/office/drawing/2014/main" id="{D9D9F25D-1712-5443-A105-D26B0C3797E5}"/>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86969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53F50C23-E314-4243-A1E5-1AAD152D0524}"/>
              </a:ext>
            </a:extLst>
          </p:cNvPr>
          <p:cNvSpPr>
            <a:spLocks noGrp="1"/>
          </p:cNvSpPr>
          <p:nvPr>
            <p:ph type="sldNum" sz="quarter" idx="10"/>
          </p:nvPr>
        </p:nvSpPr>
        <p:spPr/>
        <p:txBody>
          <a:bodyPr/>
          <a:lstStyle>
            <a:lvl1pPr>
              <a:defRPr/>
            </a:lvl1pPr>
          </a:lstStyle>
          <a:p>
            <a:pPr>
              <a:defRPr/>
            </a:pPr>
            <a:fld id="{3E0E0BE1-75DF-DC48-B1B5-D3E06BE4F029}" type="slidenum">
              <a:rPr lang="en-US"/>
              <a:pPr>
                <a:defRPr/>
              </a:pPr>
              <a:t>‹#›</a:t>
            </a:fld>
            <a:endParaRPr lang="en-US" dirty="0"/>
          </a:p>
        </p:txBody>
      </p:sp>
      <p:sp>
        <p:nvSpPr>
          <p:cNvPr id="6" name="Date Placeholder 3">
            <a:extLst>
              <a:ext uri="{FF2B5EF4-FFF2-40B4-BE49-F238E27FC236}">
                <a16:creationId xmlns:a16="http://schemas.microsoft.com/office/drawing/2014/main" id="{48DDEF95-13C0-F248-9F48-D7BE8D4134D0}"/>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15B6346-CF3C-4A43-864A-F4E9FC7339FA}" type="datetime1">
              <a:rPr lang="en-US" smtClean="0"/>
              <a:t>6/3/2020</a:t>
            </a:fld>
            <a:endParaRPr lang="en-US" dirty="0"/>
          </a:p>
        </p:txBody>
      </p:sp>
      <p:sp>
        <p:nvSpPr>
          <p:cNvPr id="7" name="Footer Placeholder 4">
            <a:extLst>
              <a:ext uri="{FF2B5EF4-FFF2-40B4-BE49-F238E27FC236}">
                <a16:creationId xmlns:a16="http://schemas.microsoft.com/office/drawing/2014/main" id="{20E53CBB-7847-4346-8A16-ADCC58E76DAD}"/>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418805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2_Blank">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7455368" y="3791020"/>
            <a:ext cx="1999754" cy="1999756"/>
          </a:xfrm>
          <a:custGeom>
            <a:avLst/>
            <a:gdLst>
              <a:gd name="connsiteX0" fmla="*/ 999877 w 1999754"/>
              <a:gd name="connsiteY0" fmla="*/ 0 h 1999756"/>
              <a:gd name="connsiteX1" fmla="*/ 1999754 w 1999754"/>
              <a:gd name="connsiteY1" fmla="*/ 999878 h 1999756"/>
              <a:gd name="connsiteX2" fmla="*/ 999877 w 1999754"/>
              <a:gd name="connsiteY2" fmla="*/ 1999756 h 1999756"/>
              <a:gd name="connsiteX3" fmla="*/ 0 w 1999754"/>
              <a:gd name="connsiteY3" fmla="*/ 999878 h 1999756"/>
              <a:gd name="connsiteX4" fmla="*/ 999877 w 1999754"/>
              <a:gd name="connsiteY4" fmla="*/ 0 h 1999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4" h="1999756">
                <a:moveTo>
                  <a:pt x="999877" y="0"/>
                </a:moveTo>
                <a:cubicBezTo>
                  <a:pt x="1552094" y="0"/>
                  <a:pt x="1999754" y="447661"/>
                  <a:pt x="1999754" y="999878"/>
                </a:cubicBezTo>
                <a:cubicBezTo>
                  <a:pt x="1999754" y="1552095"/>
                  <a:pt x="1552094" y="1999756"/>
                  <a:pt x="999877" y="1999756"/>
                </a:cubicBezTo>
                <a:cubicBezTo>
                  <a:pt x="447660" y="1999756"/>
                  <a:pt x="0" y="1552095"/>
                  <a:pt x="0" y="999878"/>
                </a:cubicBezTo>
                <a:cubicBezTo>
                  <a:pt x="0" y="447661"/>
                  <a:pt x="447660" y="0"/>
                  <a:pt x="9998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4"/>
          </p:nvPr>
        </p:nvSpPr>
        <p:spPr>
          <a:xfrm>
            <a:off x="3203375" y="739754"/>
            <a:ext cx="1999754" cy="1999756"/>
          </a:xfrm>
          <a:custGeom>
            <a:avLst/>
            <a:gdLst>
              <a:gd name="connsiteX0" fmla="*/ 999877 w 1999754"/>
              <a:gd name="connsiteY0" fmla="*/ 0 h 1999756"/>
              <a:gd name="connsiteX1" fmla="*/ 1999754 w 1999754"/>
              <a:gd name="connsiteY1" fmla="*/ 999878 h 1999756"/>
              <a:gd name="connsiteX2" fmla="*/ 999877 w 1999754"/>
              <a:gd name="connsiteY2" fmla="*/ 1999756 h 1999756"/>
              <a:gd name="connsiteX3" fmla="*/ 0 w 1999754"/>
              <a:gd name="connsiteY3" fmla="*/ 999878 h 1999756"/>
              <a:gd name="connsiteX4" fmla="*/ 999877 w 1999754"/>
              <a:gd name="connsiteY4" fmla="*/ 0 h 1999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9754" h="1999756">
                <a:moveTo>
                  <a:pt x="999877" y="0"/>
                </a:moveTo>
                <a:cubicBezTo>
                  <a:pt x="1552094" y="0"/>
                  <a:pt x="1999754" y="447661"/>
                  <a:pt x="1999754" y="999878"/>
                </a:cubicBezTo>
                <a:cubicBezTo>
                  <a:pt x="1999754" y="1552095"/>
                  <a:pt x="1552094" y="1999756"/>
                  <a:pt x="999877" y="1999756"/>
                </a:cubicBezTo>
                <a:cubicBezTo>
                  <a:pt x="447660" y="1999756"/>
                  <a:pt x="0" y="1552095"/>
                  <a:pt x="0" y="999878"/>
                </a:cubicBezTo>
                <a:cubicBezTo>
                  <a:pt x="0" y="447661"/>
                  <a:pt x="447660" y="0"/>
                  <a:pt x="9998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5C86FB45-F62E-D040-9983-F40AF79A3C1F}"/>
              </a:ext>
            </a:extLst>
          </p:cNvPr>
          <p:cNvSpPr>
            <a:spLocks noGrp="1"/>
          </p:cNvSpPr>
          <p:nvPr>
            <p:ph type="sldNum" sz="quarter" idx="16"/>
          </p:nvPr>
        </p:nvSpPr>
        <p:spPr/>
        <p:txBody>
          <a:bodyPr/>
          <a:lstStyle>
            <a:lvl1pPr>
              <a:defRPr/>
            </a:lvl1pPr>
          </a:lstStyle>
          <a:p>
            <a:pPr>
              <a:defRPr/>
            </a:pPr>
            <a:fld id="{11C29BA2-834F-0A45-90B5-08731333D372}" type="slidenum">
              <a:rPr lang="en-US"/>
              <a:pPr>
                <a:defRPr/>
              </a:pPr>
              <a:t>‹#›</a:t>
            </a:fld>
            <a:endParaRPr lang="en-US" dirty="0"/>
          </a:p>
        </p:txBody>
      </p:sp>
      <p:sp>
        <p:nvSpPr>
          <p:cNvPr id="5" name="Date Placeholder 3">
            <a:extLst>
              <a:ext uri="{FF2B5EF4-FFF2-40B4-BE49-F238E27FC236}">
                <a16:creationId xmlns:a16="http://schemas.microsoft.com/office/drawing/2014/main" id="{C8ECB30A-718D-CE42-98C1-D904997CDCC8}"/>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E496B6B-4CB8-4692-8E84-8E2CD4853CB7}" type="datetime1">
              <a:rPr lang="en-US" smtClean="0"/>
              <a:t>6/3/2020</a:t>
            </a:fld>
            <a:endParaRPr lang="en-US" dirty="0"/>
          </a:p>
        </p:txBody>
      </p:sp>
      <p:sp>
        <p:nvSpPr>
          <p:cNvPr id="6" name="Footer Placeholder 4">
            <a:extLst>
              <a:ext uri="{FF2B5EF4-FFF2-40B4-BE49-F238E27FC236}">
                <a16:creationId xmlns:a16="http://schemas.microsoft.com/office/drawing/2014/main" id="{FF610425-6071-484E-B29D-3BA834AA22EE}"/>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693351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8_Blank">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811524" y="1367715"/>
            <a:ext cx="4973189" cy="4122573"/>
          </a:xfrm>
          <a:custGeom>
            <a:avLst/>
            <a:gdLst>
              <a:gd name="connsiteX0" fmla="*/ 2032984 w 4973189"/>
              <a:gd name="connsiteY0" fmla="*/ 2 h 4122573"/>
              <a:gd name="connsiteX1" fmla="*/ 3299403 w 4973189"/>
              <a:gd name="connsiteY1" fmla="*/ 174020 h 4122573"/>
              <a:gd name="connsiteX2" fmla="*/ 3978489 w 4973189"/>
              <a:gd name="connsiteY2" fmla="*/ 447532 h 4122573"/>
              <a:gd name="connsiteX3" fmla="*/ 4881864 w 4973189"/>
              <a:gd name="connsiteY3" fmla="*/ 1463863 h 4122573"/>
              <a:gd name="connsiteX4" fmla="*/ 3937375 w 4973189"/>
              <a:gd name="connsiteY4" fmla="*/ 3898205 h 4122573"/>
              <a:gd name="connsiteX5" fmla="*/ 2414735 w 4973189"/>
              <a:gd name="connsiteY5" fmla="*/ 3748566 h 4122573"/>
              <a:gd name="connsiteX6" fmla="*/ 1716337 w 4973189"/>
              <a:gd name="connsiteY6" fmla="*/ 2200652 h 4122573"/>
              <a:gd name="connsiteX7" fmla="*/ 196056 w 4973189"/>
              <a:gd name="connsiteY7" fmla="*/ 1975588 h 4122573"/>
              <a:gd name="connsiteX8" fmla="*/ 94792 w 4973189"/>
              <a:gd name="connsiteY8" fmla="*/ 1046620 h 4122573"/>
              <a:gd name="connsiteX9" fmla="*/ 2032984 w 4973189"/>
              <a:gd name="connsiteY9" fmla="*/ 2 h 4122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73189" h="4122573">
                <a:moveTo>
                  <a:pt x="2032984" y="2"/>
                </a:moveTo>
                <a:cubicBezTo>
                  <a:pt x="2605581" y="571"/>
                  <a:pt x="3117401" y="125975"/>
                  <a:pt x="3299403" y="174020"/>
                </a:cubicBezTo>
                <a:cubicBezTo>
                  <a:pt x="3569663" y="253569"/>
                  <a:pt x="3793309" y="347376"/>
                  <a:pt x="3978489" y="447532"/>
                </a:cubicBezTo>
                <a:cubicBezTo>
                  <a:pt x="4780936" y="881540"/>
                  <a:pt x="4861074" y="1434776"/>
                  <a:pt x="4881864" y="1463863"/>
                </a:cubicBezTo>
                <a:cubicBezTo>
                  <a:pt x="5210575" y="2511532"/>
                  <a:pt x="4595365" y="3421200"/>
                  <a:pt x="3937375" y="3898205"/>
                </a:cubicBezTo>
                <a:cubicBezTo>
                  <a:pt x="3391189" y="4357684"/>
                  <a:pt x="2626539" y="4010904"/>
                  <a:pt x="2414735" y="3748566"/>
                </a:cubicBezTo>
                <a:cubicBezTo>
                  <a:pt x="2159588" y="3323799"/>
                  <a:pt x="2163507" y="2603918"/>
                  <a:pt x="1716337" y="2200652"/>
                </a:cubicBezTo>
                <a:cubicBezTo>
                  <a:pt x="1133562" y="1754468"/>
                  <a:pt x="674696" y="2373887"/>
                  <a:pt x="196056" y="1975588"/>
                </a:cubicBezTo>
                <a:cubicBezTo>
                  <a:pt x="-65352" y="1791022"/>
                  <a:pt x="-28831" y="1378509"/>
                  <a:pt x="94792" y="1046620"/>
                </a:cubicBezTo>
                <a:cubicBezTo>
                  <a:pt x="460121" y="204897"/>
                  <a:pt x="1296787" y="-730"/>
                  <a:pt x="2032984" y="2"/>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E6D6E9F-2FB9-2240-9BFF-07276299744E}"/>
              </a:ext>
            </a:extLst>
          </p:cNvPr>
          <p:cNvSpPr>
            <a:spLocks noGrp="1"/>
          </p:cNvSpPr>
          <p:nvPr>
            <p:ph type="sldNum" sz="quarter" idx="16"/>
          </p:nvPr>
        </p:nvSpPr>
        <p:spPr/>
        <p:txBody>
          <a:bodyPr/>
          <a:lstStyle>
            <a:lvl1pPr>
              <a:defRPr/>
            </a:lvl1pPr>
          </a:lstStyle>
          <a:p>
            <a:pPr>
              <a:defRPr/>
            </a:pPr>
            <a:fld id="{B76D44BF-8364-B442-A097-9B1FECE06186}" type="slidenum">
              <a:rPr lang="en-US"/>
              <a:pPr>
                <a:defRPr/>
              </a:pPr>
              <a:t>‹#›</a:t>
            </a:fld>
            <a:endParaRPr lang="en-US" dirty="0"/>
          </a:p>
        </p:txBody>
      </p:sp>
      <p:sp>
        <p:nvSpPr>
          <p:cNvPr id="4" name="Date Placeholder 3">
            <a:extLst>
              <a:ext uri="{FF2B5EF4-FFF2-40B4-BE49-F238E27FC236}">
                <a16:creationId xmlns:a16="http://schemas.microsoft.com/office/drawing/2014/main" id="{6F4BAF30-FE75-904B-AB6E-A73D61AC3D57}"/>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9C3B2D79-62E2-4F12-8886-8AD8DB78EE46}" type="datetime1">
              <a:rPr lang="en-US" smtClean="0"/>
              <a:t>6/3/2020</a:t>
            </a:fld>
            <a:endParaRPr lang="en-US" dirty="0"/>
          </a:p>
        </p:txBody>
      </p:sp>
      <p:sp>
        <p:nvSpPr>
          <p:cNvPr id="5" name="Footer Placeholder 4">
            <a:extLst>
              <a:ext uri="{FF2B5EF4-FFF2-40B4-BE49-F238E27FC236}">
                <a16:creationId xmlns:a16="http://schemas.microsoft.com/office/drawing/2014/main" id="{DD13A800-B1E0-8745-87C7-216CE5B088B8}"/>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3669685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9_Blank">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1619911" y="2036658"/>
            <a:ext cx="2284444" cy="2284444"/>
          </a:xfrm>
          <a:custGeom>
            <a:avLst/>
            <a:gdLst>
              <a:gd name="connsiteX0" fmla="*/ 1142222 w 2284444"/>
              <a:gd name="connsiteY0" fmla="*/ 0 h 2284444"/>
              <a:gd name="connsiteX1" fmla="*/ 2284444 w 2284444"/>
              <a:gd name="connsiteY1" fmla="*/ 1142222 h 2284444"/>
              <a:gd name="connsiteX2" fmla="*/ 1142222 w 2284444"/>
              <a:gd name="connsiteY2" fmla="*/ 2284444 h 2284444"/>
              <a:gd name="connsiteX3" fmla="*/ 0 w 2284444"/>
              <a:gd name="connsiteY3" fmla="*/ 1142222 h 2284444"/>
              <a:gd name="connsiteX4" fmla="*/ 1142222 w 2284444"/>
              <a:gd name="connsiteY4" fmla="*/ 0 h 2284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4444" h="2284444">
                <a:moveTo>
                  <a:pt x="1142222" y="0"/>
                </a:moveTo>
                <a:cubicBezTo>
                  <a:pt x="1773054" y="0"/>
                  <a:pt x="2284444" y="511390"/>
                  <a:pt x="2284444" y="1142222"/>
                </a:cubicBezTo>
                <a:cubicBezTo>
                  <a:pt x="2284444" y="1773054"/>
                  <a:pt x="1773054" y="2284444"/>
                  <a:pt x="1142222" y="2284444"/>
                </a:cubicBezTo>
                <a:cubicBezTo>
                  <a:pt x="511390" y="2284444"/>
                  <a:pt x="0" y="1773054"/>
                  <a:pt x="0" y="1142222"/>
                </a:cubicBezTo>
                <a:cubicBezTo>
                  <a:pt x="0" y="511390"/>
                  <a:pt x="511390" y="0"/>
                  <a:pt x="11422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D03C0B4B-4F5D-CA40-91FF-AE9EBAD5E678}"/>
              </a:ext>
            </a:extLst>
          </p:cNvPr>
          <p:cNvSpPr>
            <a:spLocks noGrp="1"/>
          </p:cNvSpPr>
          <p:nvPr>
            <p:ph type="sldNum" sz="quarter" idx="16"/>
          </p:nvPr>
        </p:nvSpPr>
        <p:spPr/>
        <p:txBody>
          <a:bodyPr/>
          <a:lstStyle>
            <a:lvl1pPr>
              <a:defRPr/>
            </a:lvl1pPr>
          </a:lstStyle>
          <a:p>
            <a:pPr>
              <a:defRPr/>
            </a:pPr>
            <a:fld id="{1FD674EF-E3F7-E248-9300-05F418ED42B3}" type="slidenum">
              <a:rPr lang="en-US"/>
              <a:pPr>
                <a:defRPr/>
              </a:pPr>
              <a:t>‹#›</a:t>
            </a:fld>
            <a:endParaRPr lang="en-US" dirty="0"/>
          </a:p>
        </p:txBody>
      </p:sp>
      <p:sp>
        <p:nvSpPr>
          <p:cNvPr id="4" name="Date Placeholder 3">
            <a:extLst>
              <a:ext uri="{FF2B5EF4-FFF2-40B4-BE49-F238E27FC236}">
                <a16:creationId xmlns:a16="http://schemas.microsoft.com/office/drawing/2014/main" id="{E8578861-7199-0A4B-A2FB-CCB66F1A28DA}"/>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F90D61D-D343-479E-AB8A-B4ED532F13A8}" type="datetime1">
              <a:rPr lang="en-US" smtClean="0"/>
              <a:t>6/3/2020</a:t>
            </a:fld>
            <a:endParaRPr lang="en-US" dirty="0"/>
          </a:p>
        </p:txBody>
      </p:sp>
      <p:sp>
        <p:nvSpPr>
          <p:cNvPr id="5" name="Footer Placeholder 4">
            <a:extLst>
              <a:ext uri="{FF2B5EF4-FFF2-40B4-BE49-F238E27FC236}">
                <a16:creationId xmlns:a16="http://schemas.microsoft.com/office/drawing/2014/main" id="{510B4F23-C5FA-294C-8374-3D29F1CF1853}"/>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47560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0_Blank">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6434166" y="2107768"/>
            <a:ext cx="2375452" cy="2941334"/>
          </a:xfrm>
          <a:custGeom>
            <a:avLst/>
            <a:gdLst>
              <a:gd name="connsiteX0" fmla="*/ 0 w 2375452"/>
              <a:gd name="connsiteY0" fmla="*/ 0 h 2941334"/>
              <a:gd name="connsiteX1" fmla="*/ 2375452 w 2375452"/>
              <a:gd name="connsiteY1" fmla="*/ 0 h 2941334"/>
              <a:gd name="connsiteX2" fmla="*/ 2375452 w 2375452"/>
              <a:gd name="connsiteY2" fmla="*/ 2941334 h 2941334"/>
              <a:gd name="connsiteX3" fmla="*/ 0 w 2375452"/>
              <a:gd name="connsiteY3" fmla="*/ 2941334 h 2941334"/>
            </a:gdLst>
            <a:ahLst/>
            <a:cxnLst>
              <a:cxn ang="0">
                <a:pos x="connsiteX0" y="connsiteY0"/>
              </a:cxn>
              <a:cxn ang="0">
                <a:pos x="connsiteX1" y="connsiteY1"/>
              </a:cxn>
              <a:cxn ang="0">
                <a:pos x="connsiteX2" y="connsiteY2"/>
              </a:cxn>
              <a:cxn ang="0">
                <a:pos x="connsiteX3" y="connsiteY3"/>
              </a:cxn>
            </a:cxnLst>
            <a:rect l="l" t="t" r="r" b="b"/>
            <a:pathLst>
              <a:path w="2375452" h="2941334">
                <a:moveTo>
                  <a:pt x="0" y="0"/>
                </a:moveTo>
                <a:lnTo>
                  <a:pt x="2375452" y="0"/>
                </a:lnTo>
                <a:lnTo>
                  <a:pt x="2375452" y="2941334"/>
                </a:lnTo>
                <a:lnTo>
                  <a:pt x="0" y="2941334"/>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2" name="Picture Placeholder 11"/>
          <p:cNvSpPr>
            <a:spLocks noGrp="1"/>
          </p:cNvSpPr>
          <p:nvPr>
            <p:ph type="pic" sz="quarter" idx="15"/>
          </p:nvPr>
        </p:nvSpPr>
        <p:spPr>
          <a:xfrm>
            <a:off x="1217169" y="2107768"/>
            <a:ext cx="2375452" cy="2941334"/>
          </a:xfrm>
          <a:custGeom>
            <a:avLst/>
            <a:gdLst>
              <a:gd name="connsiteX0" fmla="*/ 0 w 2375452"/>
              <a:gd name="connsiteY0" fmla="*/ 0 h 2941334"/>
              <a:gd name="connsiteX1" fmla="*/ 2375452 w 2375452"/>
              <a:gd name="connsiteY1" fmla="*/ 0 h 2941334"/>
              <a:gd name="connsiteX2" fmla="*/ 2375452 w 2375452"/>
              <a:gd name="connsiteY2" fmla="*/ 2941334 h 2941334"/>
              <a:gd name="connsiteX3" fmla="*/ 0 w 2375452"/>
              <a:gd name="connsiteY3" fmla="*/ 2941334 h 2941334"/>
            </a:gdLst>
            <a:ahLst/>
            <a:cxnLst>
              <a:cxn ang="0">
                <a:pos x="connsiteX0" y="connsiteY0"/>
              </a:cxn>
              <a:cxn ang="0">
                <a:pos x="connsiteX1" y="connsiteY1"/>
              </a:cxn>
              <a:cxn ang="0">
                <a:pos x="connsiteX2" y="connsiteY2"/>
              </a:cxn>
              <a:cxn ang="0">
                <a:pos x="connsiteX3" y="connsiteY3"/>
              </a:cxn>
            </a:cxnLst>
            <a:rect l="l" t="t" r="r" b="b"/>
            <a:pathLst>
              <a:path w="2375452" h="2941334">
                <a:moveTo>
                  <a:pt x="0" y="0"/>
                </a:moveTo>
                <a:lnTo>
                  <a:pt x="2375452" y="0"/>
                </a:lnTo>
                <a:lnTo>
                  <a:pt x="2375452" y="2941334"/>
                </a:lnTo>
                <a:lnTo>
                  <a:pt x="0" y="2941334"/>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4F4E72ED-62AA-AE43-ADF4-DC4B7C80BBC4}"/>
              </a:ext>
            </a:extLst>
          </p:cNvPr>
          <p:cNvSpPr>
            <a:spLocks noGrp="1"/>
          </p:cNvSpPr>
          <p:nvPr>
            <p:ph type="sldNum" sz="quarter" idx="17"/>
          </p:nvPr>
        </p:nvSpPr>
        <p:spPr/>
        <p:txBody>
          <a:bodyPr/>
          <a:lstStyle>
            <a:lvl1pPr>
              <a:defRPr/>
            </a:lvl1pPr>
          </a:lstStyle>
          <a:p>
            <a:pPr>
              <a:defRPr/>
            </a:pPr>
            <a:fld id="{06703565-1644-C549-8382-D0AFE94F4064}" type="slidenum">
              <a:rPr lang="en-US"/>
              <a:pPr>
                <a:defRPr/>
              </a:pPr>
              <a:t>‹#›</a:t>
            </a:fld>
            <a:endParaRPr lang="en-US" dirty="0"/>
          </a:p>
        </p:txBody>
      </p:sp>
      <p:sp>
        <p:nvSpPr>
          <p:cNvPr id="5" name="Date Placeholder 3">
            <a:extLst>
              <a:ext uri="{FF2B5EF4-FFF2-40B4-BE49-F238E27FC236}">
                <a16:creationId xmlns:a16="http://schemas.microsoft.com/office/drawing/2014/main" id="{92D348EC-A70E-094E-A5B7-B14A407CAF03}"/>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F1FF8440-D544-4EE3-9586-B3EA5CACA21D}" type="datetime1">
              <a:rPr lang="en-US" smtClean="0"/>
              <a:t>6/3/2020</a:t>
            </a:fld>
            <a:endParaRPr lang="en-US" dirty="0"/>
          </a:p>
        </p:txBody>
      </p:sp>
      <p:sp>
        <p:nvSpPr>
          <p:cNvPr id="6" name="Footer Placeholder 4">
            <a:extLst>
              <a:ext uri="{FF2B5EF4-FFF2-40B4-BE49-F238E27FC236}">
                <a16:creationId xmlns:a16="http://schemas.microsoft.com/office/drawing/2014/main" id="{A6902FDC-2005-8940-92D1-466A803F62BD}"/>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6517848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4_Title and Content">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726053" y="0"/>
            <a:ext cx="5465947" cy="5051405"/>
          </a:xfrm>
          <a:custGeom>
            <a:avLst/>
            <a:gdLst>
              <a:gd name="connsiteX0" fmla="*/ 546205 w 5465947"/>
              <a:gd name="connsiteY0" fmla="*/ 0 h 5051405"/>
              <a:gd name="connsiteX1" fmla="*/ 5465947 w 5465947"/>
              <a:gd name="connsiteY1" fmla="*/ 0 h 5051405"/>
              <a:gd name="connsiteX2" fmla="*/ 5465947 w 5465947"/>
              <a:gd name="connsiteY2" fmla="*/ 4190680 h 5051405"/>
              <a:gd name="connsiteX3" fmla="*/ 3253818 w 5465947"/>
              <a:gd name="connsiteY3" fmla="*/ 5051405 h 5051405"/>
              <a:gd name="connsiteX4" fmla="*/ 0 w 5465947"/>
              <a:gd name="connsiteY4" fmla="*/ 1803239 h 5051405"/>
              <a:gd name="connsiteX5" fmla="*/ 546205 w 5465947"/>
              <a:gd name="connsiteY5" fmla="*/ 0 h 505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5947" h="5051405">
                <a:moveTo>
                  <a:pt x="546205" y="0"/>
                </a:moveTo>
                <a:cubicBezTo>
                  <a:pt x="546205" y="0"/>
                  <a:pt x="546205" y="0"/>
                  <a:pt x="5465947" y="0"/>
                </a:cubicBezTo>
                <a:cubicBezTo>
                  <a:pt x="5465947" y="0"/>
                  <a:pt x="5465947" y="0"/>
                  <a:pt x="5465947" y="4190680"/>
                </a:cubicBezTo>
                <a:cubicBezTo>
                  <a:pt x="4884630" y="4724252"/>
                  <a:pt x="4108238" y="5051405"/>
                  <a:pt x="3253818" y="5051405"/>
                </a:cubicBezTo>
                <a:cubicBezTo>
                  <a:pt x="1455245" y="5051405"/>
                  <a:pt x="0" y="3598688"/>
                  <a:pt x="0" y="1803239"/>
                </a:cubicBezTo>
                <a:cubicBezTo>
                  <a:pt x="0" y="1137248"/>
                  <a:pt x="198975" y="514098"/>
                  <a:pt x="546205"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B9B3AC2-5B80-B641-AA1C-E226801F9CBD}"/>
              </a:ext>
            </a:extLst>
          </p:cNvPr>
          <p:cNvSpPr>
            <a:spLocks noGrp="1"/>
          </p:cNvSpPr>
          <p:nvPr>
            <p:ph type="sldNum" sz="quarter" idx="14"/>
          </p:nvPr>
        </p:nvSpPr>
        <p:spPr/>
        <p:txBody>
          <a:bodyPr/>
          <a:lstStyle>
            <a:lvl1pPr>
              <a:defRPr/>
            </a:lvl1pPr>
          </a:lstStyle>
          <a:p>
            <a:pPr>
              <a:defRPr/>
            </a:pPr>
            <a:fld id="{3160D18D-E8C5-2346-8B4E-D3FBC8C29203}" type="slidenum">
              <a:rPr lang="en-US"/>
              <a:pPr>
                <a:defRPr/>
              </a:pPr>
              <a:t>‹#›</a:t>
            </a:fld>
            <a:endParaRPr lang="en-US" dirty="0"/>
          </a:p>
        </p:txBody>
      </p:sp>
      <p:sp>
        <p:nvSpPr>
          <p:cNvPr id="4" name="Date Placeholder 3">
            <a:extLst>
              <a:ext uri="{FF2B5EF4-FFF2-40B4-BE49-F238E27FC236}">
                <a16:creationId xmlns:a16="http://schemas.microsoft.com/office/drawing/2014/main" id="{FF0BAFAB-DC72-E54A-89D6-EAABB317D289}"/>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CC06492-E92D-42C5-B881-6125605CBF75}" type="datetime1">
              <a:rPr lang="en-US" smtClean="0"/>
              <a:t>6/3/2020</a:t>
            </a:fld>
            <a:endParaRPr lang="en-US" dirty="0"/>
          </a:p>
        </p:txBody>
      </p:sp>
      <p:sp>
        <p:nvSpPr>
          <p:cNvPr id="5" name="Footer Placeholder 4">
            <a:extLst>
              <a:ext uri="{FF2B5EF4-FFF2-40B4-BE49-F238E27FC236}">
                <a16:creationId xmlns:a16="http://schemas.microsoft.com/office/drawing/2014/main" id="{E324298A-1210-324D-9A77-EF8FF6532736}"/>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661083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58_Title and Content">
    <p:spTree>
      <p:nvGrpSpPr>
        <p:cNvPr id="1" name=""/>
        <p:cNvGrpSpPr/>
        <p:nvPr/>
      </p:nvGrpSpPr>
      <p:grpSpPr>
        <a:xfrm>
          <a:off x="0" y="0"/>
          <a:ext cx="0" cy="0"/>
          <a:chOff x="0" y="0"/>
          <a:chExt cx="0" cy="0"/>
        </a:xfrm>
      </p:grpSpPr>
      <p:sp>
        <p:nvSpPr>
          <p:cNvPr id="15" name="Picture Placeholder 14"/>
          <p:cNvSpPr>
            <a:spLocks noGrp="1"/>
          </p:cNvSpPr>
          <p:nvPr>
            <p:ph type="pic" sz="quarter" idx="14"/>
          </p:nvPr>
        </p:nvSpPr>
        <p:spPr>
          <a:xfrm>
            <a:off x="3479889" y="2286000"/>
            <a:ext cx="3108961" cy="2286000"/>
          </a:xfrm>
          <a:custGeom>
            <a:avLst/>
            <a:gdLst>
              <a:gd name="connsiteX0" fmla="*/ 0 w 3108961"/>
              <a:gd name="connsiteY0" fmla="*/ 0 h 2286000"/>
              <a:gd name="connsiteX1" fmla="*/ 3108961 w 3108961"/>
              <a:gd name="connsiteY1" fmla="*/ 0 h 2286000"/>
              <a:gd name="connsiteX2" fmla="*/ 3108961 w 3108961"/>
              <a:gd name="connsiteY2" fmla="*/ 2286000 h 2286000"/>
              <a:gd name="connsiteX3" fmla="*/ 0 w 3108961"/>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108961" h="2286000">
                <a:moveTo>
                  <a:pt x="0" y="0"/>
                </a:moveTo>
                <a:lnTo>
                  <a:pt x="3108961" y="0"/>
                </a:lnTo>
                <a:lnTo>
                  <a:pt x="3108961" y="2286000"/>
                </a:lnTo>
                <a:lnTo>
                  <a:pt x="0" y="2286000"/>
                </a:ln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13" name="Picture Placeholder 12"/>
          <p:cNvSpPr>
            <a:spLocks noGrp="1"/>
          </p:cNvSpPr>
          <p:nvPr>
            <p:ph type="pic" sz="quarter" idx="15"/>
          </p:nvPr>
        </p:nvSpPr>
        <p:spPr>
          <a:xfrm>
            <a:off x="3479889" y="4572000"/>
            <a:ext cx="3108961" cy="2286000"/>
          </a:xfrm>
          <a:custGeom>
            <a:avLst/>
            <a:gdLst>
              <a:gd name="connsiteX0" fmla="*/ 0 w 3108961"/>
              <a:gd name="connsiteY0" fmla="*/ 0 h 2286000"/>
              <a:gd name="connsiteX1" fmla="*/ 3108961 w 3108961"/>
              <a:gd name="connsiteY1" fmla="*/ 0 h 2286000"/>
              <a:gd name="connsiteX2" fmla="*/ 3108961 w 3108961"/>
              <a:gd name="connsiteY2" fmla="*/ 2286000 h 2286000"/>
              <a:gd name="connsiteX3" fmla="*/ 0 w 3108961"/>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108961" h="2286000">
                <a:moveTo>
                  <a:pt x="0" y="0"/>
                </a:moveTo>
                <a:lnTo>
                  <a:pt x="3108961" y="0"/>
                </a:lnTo>
                <a:lnTo>
                  <a:pt x="3108961" y="2286000"/>
                </a:lnTo>
                <a:lnTo>
                  <a:pt x="0" y="2286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3"/>
          </p:nvPr>
        </p:nvSpPr>
        <p:spPr>
          <a:xfrm>
            <a:off x="3479889" y="0"/>
            <a:ext cx="3108961" cy="2286000"/>
          </a:xfrm>
          <a:custGeom>
            <a:avLst/>
            <a:gdLst>
              <a:gd name="connsiteX0" fmla="*/ 0 w 3108961"/>
              <a:gd name="connsiteY0" fmla="*/ 0 h 2286000"/>
              <a:gd name="connsiteX1" fmla="*/ 3108961 w 3108961"/>
              <a:gd name="connsiteY1" fmla="*/ 0 h 2286000"/>
              <a:gd name="connsiteX2" fmla="*/ 3108961 w 3108961"/>
              <a:gd name="connsiteY2" fmla="*/ 2286000 h 2286000"/>
              <a:gd name="connsiteX3" fmla="*/ 0 w 3108961"/>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3108961" h="2286000">
                <a:moveTo>
                  <a:pt x="0" y="0"/>
                </a:moveTo>
                <a:lnTo>
                  <a:pt x="3108961" y="0"/>
                </a:lnTo>
                <a:lnTo>
                  <a:pt x="3108961" y="2286000"/>
                </a:lnTo>
                <a:lnTo>
                  <a:pt x="0" y="2286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5" name="Slide Number Placeholder 5">
            <a:extLst>
              <a:ext uri="{FF2B5EF4-FFF2-40B4-BE49-F238E27FC236}">
                <a16:creationId xmlns:a16="http://schemas.microsoft.com/office/drawing/2014/main" id="{F5FBDBE2-ECCD-B540-8A46-690B2FD23263}"/>
              </a:ext>
            </a:extLst>
          </p:cNvPr>
          <p:cNvSpPr>
            <a:spLocks noGrp="1"/>
          </p:cNvSpPr>
          <p:nvPr>
            <p:ph type="sldNum" sz="quarter" idx="16"/>
          </p:nvPr>
        </p:nvSpPr>
        <p:spPr/>
        <p:txBody>
          <a:bodyPr/>
          <a:lstStyle>
            <a:lvl1pPr>
              <a:defRPr/>
            </a:lvl1pPr>
          </a:lstStyle>
          <a:p>
            <a:pPr>
              <a:defRPr/>
            </a:pPr>
            <a:fld id="{9B1B1726-3806-8649-B424-30DC873EFD4B}" type="slidenum">
              <a:rPr lang="en-US"/>
              <a:pPr>
                <a:defRPr/>
              </a:pPr>
              <a:t>‹#›</a:t>
            </a:fld>
            <a:endParaRPr lang="en-US" dirty="0"/>
          </a:p>
        </p:txBody>
      </p:sp>
      <p:sp>
        <p:nvSpPr>
          <p:cNvPr id="6" name="Date Placeholder 3">
            <a:extLst>
              <a:ext uri="{FF2B5EF4-FFF2-40B4-BE49-F238E27FC236}">
                <a16:creationId xmlns:a16="http://schemas.microsoft.com/office/drawing/2014/main" id="{AAE5A955-2B3A-BE4C-9809-C8E6C78E9480}"/>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6ADDDB9E-F77F-44E4-8C77-58FE052BC482}" type="datetime1">
              <a:rPr lang="en-US" smtClean="0"/>
              <a:t>6/3/2020</a:t>
            </a:fld>
            <a:endParaRPr lang="en-US" dirty="0"/>
          </a:p>
        </p:txBody>
      </p:sp>
      <p:sp>
        <p:nvSpPr>
          <p:cNvPr id="7" name="Footer Placeholder 4">
            <a:extLst>
              <a:ext uri="{FF2B5EF4-FFF2-40B4-BE49-F238E27FC236}">
                <a16:creationId xmlns:a16="http://schemas.microsoft.com/office/drawing/2014/main" id="{F9C318B5-2279-8749-BFC1-3C4BE0B5F2D2}"/>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696703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8_Title and Conten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3817472" y="1871352"/>
            <a:ext cx="2419421" cy="3740233"/>
          </a:xfrm>
          <a:custGeom>
            <a:avLst/>
            <a:gdLst>
              <a:gd name="connsiteX0" fmla="*/ 0 w 2419421"/>
              <a:gd name="connsiteY0" fmla="*/ 0 h 3740233"/>
              <a:gd name="connsiteX1" fmla="*/ 2419421 w 2419421"/>
              <a:gd name="connsiteY1" fmla="*/ 0 h 3740233"/>
              <a:gd name="connsiteX2" fmla="*/ 2419421 w 2419421"/>
              <a:gd name="connsiteY2" fmla="*/ 3740233 h 3740233"/>
              <a:gd name="connsiteX3" fmla="*/ 0 w 2419421"/>
              <a:gd name="connsiteY3" fmla="*/ 3740233 h 3740233"/>
            </a:gdLst>
            <a:ahLst/>
            <a:cxnLst>
              <a:cxn ang="0">
                <a:pos x="connsiteX0" y="connsiteY0"/>
              </a:cxn>
              <a:cxn ang="0">
                <a:pos x="connsiteX1" y="connsiteY1"/>
              </a:cxn>
              <a:cxn ang="0">
                <a:pos x="connsiteX2" y="connsiteY2"/>
              </a:cxn>
              <a:cxn ang="0">
                <a:pos x="connsiteX3" y="connsiteY3"/>
              </a:cxn>
            </a:cxnLst>
            <a:rect l="l" t="t" r="r" b="b"/>
            <a:pathLst>
              <a:path w="2419421" h="3740233">
                <a:moveTo>
                  <a:pt x="0" y="0"/>
                </a:moveTo>
                <a:lnTo>
                  <a:pt x="2419421" y="0"/>
                </a:lnTo>
                <a:lnTo>
                  <a:pt x="2419421" y="3740233"/>
                </a:lnTo>
                <a:lnTo>
                  <a:pt x="0" y="374023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0" name="Picture Placeholder 19"/>
          <p:cNvSpPr>
            <a:spLocks noGrp="1"/>
          </p:cNvSpPr>
          <p:nvPr>
            <p:ph type="pic" sz="quarter" idx="15"/>
          </p:nvPr>
        </p:nvSpPr>
        <p:spPr>
          <a:xfrm>
            <a:off x="6417772" y="1871352"/>
            <a:ext cx="2419421" cy="3740233"/>
          </a:xfrm>
          <a:custGeom>
            <a:avLst/>
            <a:gdLst>
              <a:gd name="connsiteX0" fmla="*/ 0 w 2419421"/>
              <a:gd name="connsiteY0" fmla="*/ 0 h 3740233"/>
              <a:gd name="connsiteX1" fmla="*/ 2419421 w 2419421"/>
              <a:gd name="connsiteY1" fmla="*/ 0 h 3740233"/>
              <a:gd name="connsiteX2" fmla="*/ 2419421 w 2419421"/>
              <a:gd name="connsiteY2" fmla="*/ 3740233 h 3740233"/>
              <a:gd name="connsiteX3" fmla="*/ 0 w 2419421"/>
              <a:gd name="connsiteY3" fmla="*/ 3740233 h 3740233"/>
            </a:gdLst>
            <a:ahLst/>
            <a:cxnLst>
              <a:cxn ang="0">
                <a:pos x="connsiteX0" y="connsiteY0"/>
              </a:cxn>
              <a:cxn ang="0">
                <a:pos x="connsiteX1" y="connsiteY1"/>
              </a:cxn>
              <a:cxn ang="0">
                <a:pos x="connsiteX2" y="connsiteY2"/>
              </a:cxn>
              <a:cxn ang="0">
                <a:pos x="connsiteX3" y="connsiteY3"/>
              </a:cxn>
            </a:cxnLst>
            <a:rect l="l" t="t" r="r" b="b"/>
            <a:pathLst>
              <a:path w="2419421" h="3740233">
                <a:moveTo>
                  <a:pt x="0" y="0"/>
                </a:moveTo>
                <a:lnTo>
                  <a:pt x="2419421" y="0"/>
                </a:lnTo>
                <a:lnTo>
                  <a:pt x="2419421" y="3740233"/>
                </a:lnTo>
                <a:lnTo>
                  <a:pt x="0" y="374023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1" name="Picture Placeholder 20"/>
          <p:cNvSpPr>
            <a:spLocks noGrp="1"/>
          </p:cNvSpPr>
          <p:nvPr>
            <p:ph type="pic" sz="quarter" idx="16"/>
          </p:nvPr>
        </p:nvSpPr>
        <p:spPr>
          <a:xfrm>
            <a:off x="9018074" y="1871352"/>
            <a:ext cx="2419421" cy="3740233"/>
          </a:xfrm>
          <a:custGeom>
            <a:avLst/>
            <a:gdLst>
              <a:gd name="connsiteX0" fmla="*/ 0 w 2419421"/>
              <a:gd name="connsiteY0" fmla="*/ 0 h 3740233"/>
              <a:gd name="connsiteX1" fmla="*/ 2419421 w 2419421"/>
              <a:gd name="connsiteY1" fmla="*/ 0 h 3740233"/>
              <a:gd name="connsiteX2" fmla="*/ 2419421 w 2419421"/>
              <a:gd name="connsiteY2" fmla="*/ 3740233 h 3740233"/>
              <a:gd name="connsiteX3" fmla="*/ 0 w 2419421"/>
              <a:gd name="connsiteY3" fmla="*/ 3740233 h 3740233"/>
            </a:gdLst>
            <a:ahLst/>
            <a:cxnLst>
              <a:cxn ang="0">
                <a:pos x="connsiteX0" y="connsiteY0"/>
              </a:cxn>
              <a:cxn ang="0">
                <a:pos x="connsiteX1" y="connsiteY1"/>
              </a:cxn>
              <a:cxn ang="0">
                <a:pos x="connsiteX2" y="connsiteY2"/>
              </a:cxn>
              <a:cxn ang="0">
                <a:pos x="connsiteX3" y="connsiteY3"/>
              </a:cxn>
            </a:cxnLst>
            <a:rect l="l" t="t" r="r" b="b"/>
            <a:pathLst>
              <a:path w="2419421" h="3740233">
                <a:moveTo>
                  <a:pt x="0" y="0"/>
                </a:moveTo>
                <a:lnTo>
                  <a:pt x="2419421" y="0"/>
                </a:lnTo>
                <a:lnTo>
                  <a:pt x="2419421" y="3740233"/>
                </a:lnTo>
                <a:lnTo>
                  <a:pt x="0" y="374023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8" name="Picture Placeholder 17"/>
          <p:cNvSpPr>
            <a:spLocks noGrp="1"/>
          </p:cNvSpPr>
          <p:nvPr>
            <p:ph type="pic" sz="quarter" idx="13"/>
          </p:nvPr>
        </p:nvSpPr>
        <p:spPr>
          <a:xfrm>
            <a:off x="1214445" y="1871344"/>
            <a:ext cx="2420784" cy="3740233"/>
          </a:xfrm>
          <a:custGeom>
            <a:avLst/>
            <a:gdLst>
              <a:gd name="connsiteX0" fmla="*/ 0 w 2420784"/>
              <a:gd name="connsiteY0" fmla="*/ 0 h 3740233"/>
              <a:gd name="connsiteX1" fmla="*/ 2420784 w 2420784"/>
              <a:gd name="connsiteY1" fmla="*/ 0 h 3740233"/>
              <a:gd name="connsiteX2" fmla="*/ 2420784 w 2420784"/>
              <a:gd name="connsiteY2" fmla="*/ 3740233 h 3740233"/>
              <a:gd name="connsiteX3" fmla="*/ 0 w 2420784"/>
              <a:gd name="connsiteY3" fmla="*/ 3740233 h 3740233"/>
            </a:gdLst>
            <a:ahLst/>
            <a:cxnLst>
              <a:cxn ang="0">
                <a:pos x="connsiteX0" y="connsiteY0"/>
              </a:cxn>
              <a:cxn ang="0">
                <a:pos x="connsiteX1" y="connsiteY1"/>
              </a:cxn>
              <a:cxn ang="0">
                <a:pos x="connsiteX2" y="connsiteY2"/>
              </a:cxn>
              <a:cxn ang="0">
                <a:pos x="connsiteX3" y="connsiteY3"/>
              </a:cxn>
            </a:cxnLst>
            <a:rect l="l" t="t" r="r" b="b"/>
            <a:pathLst>
              <a:path w="2420784" h="3740233">
                <a:moveTo>
                  <a:pt x="0" y="0"/>
                </a:moveTo>
                <a:lnTo>
                  <a:pt x="2420784" y="0"/>
                </a:lnTo>
                <a:lnTo>
                  <a:pt x="2420784" y="3740233"/>
                </a:lnTo>
                <a:lnTo>
                  <a:pt x="0" y="3740233"/>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6" name="Slide Number Placeholder 5">
            <a:extLst>
              <a:ext uri="{FF2B5EF4-FFF2-40B4-BE49-F238E27FC236}">
                <a16:creationId xmlns:a16="http://schemas.microsoft.com/office/drawing/2014/main" id="{CDED00F7-A0F8-1342-86D9-EA7AE311F054}"/>
              </a:ext>
            </a:extLst>
          </p:cNvPr>
          <p:cNvSpPr>
            <a:spLocks noGrp="1"/>
          </p:cNvSpPr>
          <p:nvPr>
            <p:ph type="sldNum" sz="quarter" idx="17"/>
          </p:nvPr>
        </p:nvSpPr>
        <p:spPr/>
        <p:txBody>
          <a:bodyPr/>
          <a:lstStyle>
            <a:lvl1pPr>
              <a:defRPr/>
            </a:lvl1pPr>
          </a:lstStyle>
          <a:p>
            <a:pPr>
              <a:defRPr/>
            </a:pPr>
            <a:fld id="{A9934BFE-734E-A840-A029-08DC031C9F7F}" type="slidenum">
              <a:rPr lang="en-US"/>
              <a:pPr>
                <a:defRPr/>
              </a:pPr>
              <a:t>‹#›</a:t>
            </a:fld>
            <a:endParaRPr lang="en-US" dirty="0"/>
          </a:p>
        </p:txBody>
      </p:sp>
      <p:sp>
        <p:nvSpPr>
          <p:cNvPr id="7" name="Date Placeholder 3">
            <a:extLst>
              <a:ext uri="{FF2B5EF4-FFF2-40B4-BE49-F238E27FC236}">
                <a16:creationId xmlns:a16="http://schemas.microsoft.com/office/drawing/2014/main" id="{3E64C21C-81DE-1A4D-9678-68C8120C3819}"/>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832CBEA-DDF6-4957-AE23-2FA15ECC56C1}" type="datetime1">
              <a:rPr lang="en-US" smtClean="0"/>
              <a:t>6/3/2020</a:t>
            </a:fld>
            <a:endParaRPr lang="en-US" dirty="0"/>
          </a:p>
        </p:txBody>
      </p:sp>
      <p:sp>
        <p:nvSpPr>
          <p:cNvPr id="8" name="Footer Placeholder 4">
            <a:extLst>
              <a:ext uri="{FF2B5EF4-FFF2-40B4-BE49-F238E27FC236}">
                <a16:creationId xmlns:a16="http://schemas.microsoft.com/office/drawing/2014/main" id="{9ECDD92D-E957-CE42-8962-79BB0D10015E}"/>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1895660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7_Title and Content">
    <p:spTree>
      <p:nvGrpSpPr>
        <p:cNvPr id="1" name=""/>
        <p:cNvGrpSpPr/>
        <p:nvPr/>
      </p:nvGrpSpPr>
      <p:grpSpPr>
        <a:xfrm>
          <a:off x="0" y="0"/>
          <a:ext cx="0" cy="0"/>
          <a:chOff x="0" y="0"/>
          <a:chExt cx="0" cy="0"/>
        </a:xfrm>
      </p:grpSpPr>
      <p:sp>
        <p:nvSpPr>
          <p:cNvPr id="34" name="Picture Placeholder 33"/>
          <p:cNvSpPr>
            <a:spLocks noGrp="1"/>
          </p:cNvSpPr>
          <p:nvPr>
            <p:ph type="pic" sz="quarter" idx="13"/>
          </p:nvPr>
        </p:nvSpPr>
        <p:spPr>
          <a:xfrm>
            <a:off x="1331530" y="1895088"/>
            <a:ext cx="2496985" cy="2135489"/>
          </a:xfrm>
          <a:custGeom>
            <a:avLst/>
            <a:gdLst>
              <a:gd name="connsiteX0" fmla="*/ 0 w 2496985"/>
              <a:gd name="connsiteY0" fmla="*/ 0 h 2135489"/>
              <a:gd name="connsiteX1" fmla="*/ 2496985 w 2496985"/>
              <a:gd name="connsiteY1" fmla="*/ 0 h 2135489"/>
              <a:gd name="connsiteX2" fmla="*/ 2496985 w 2496985"/>
              <a:gd name="connsiteY2" fmla="*/ 2135489 h 2135489"/>
              <a:gd name="connsiteX3" fmla="*/ 0 w 2496985"/>
              <a:gd name="connsiteY3" fmla="*/ 2135489 h 2135489"/>
            </a:gdLst>
            <a:ahLst/>
            <a:cxnLst>
              <a:cxn ang="0">
                <a:pos x="connsiteX0" y="connsiteY0"/>
              </a:cxn>
              <a:cxn ang="0">
                <a:pos x="connsiteX1" y="connsiteY1"/>
              </a:cxn>
              <a:cxn ang="0">
                <a:pos x="connsiteX2" y="connsiteY2"/>
              </a:cxn>
              <a:cxn ang="0">
                <a:pos x="connsiteX3" y="connsiteY3"/>
              </a:cxn>
            </a:cxnLst>
            <a:rect l="l" t="t" r="r" b="b"/>
            <a:pathLst>
              <a:path w="2496985" h="2135489">
                <a:moveTo>
                  <a:pt x="0" y="0"/>
                </a:moveTo>
                <a:lnTo>
                  <a:pt x="2496985" y="0"/>
                </a:lnTo>
                <a:lnTo>
                  <a:pt x="2496985" y="2135489"/>
                </a:lnTo>
                <a:lnTo>
                  <a:pt x="0" y="2135489"/>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6" name="Picture Placeholder 35"/>
          <p:cNvSpPr>
            <a:spLocks noGrp="1"/>
          </p:cNvSpPr>
          <p:nvPr>
            <p:ph type="pic" sz="quarter" idx="14"/>
          </p:nvPr>
        </p:nvSpPr>
        <p:spPr>
          <a:xfrm>
            <a:off x="3827615" y="4014555"/>
            <a:ext cx="2496985" cy="2135489"/>
          </a:xfrm>
          <a:custGeom>
            <a:avLst/>
            <a:gdLst>
              <a:gd name="connsiteX0" fmla="*/ 0 w 2496985"/>
              <a:gd name="connsiteY0" fmla="*/ 0 h 2135489"/>
              <a:gd name="connsiteX1" fmla="*/ 2496985 w 2496985"/>
              <a:gd name="connsiteY1" fmla="*/ 0 h 2135489"/>
              <a:gd name="connsiteX2" fmla="*/ 2496985 w 2496985"/>
              <a:gd name="connsiteY2" fmla="*/ 2135489 h 2135489"/>
              <a:gd name="connsiteX3" fmla="*/ 0 w 2496985"/>
              <a:gd name="connsiteY3" fmla="*/ 2135489 h 2135489"/>
            </a:gdLst>
            <a:ahLst/>
            <a:cxnLst>
              <a:cxn ang="0">
                <a:pos x="connsiteX0" y="connsiteY0"/>
              </a:cxn>
              <a:cxn ang="0">
                <a:pos x="connsiteX1" y="connsiteY1"/>
              </a:cxn>
              <a:cxn ang="0">
                <a:pos x="connsiteX2" y="connsiteY2"/>
              </a:cxn>
              <a:cxn ang="0">
                <a:pos x="connsiteX3" y="connsiteY3"/>
              </a:cxn>
            </a:cxnLst>
            <a:rect l="l" t="t" r="r" b="b"/>
            <a:pathLst>
              <a:path w="2496985" h="2135489">
                <a:moveTo>
                  <a:pt x="0" y="0"/>
                </a:moveTo>
                <a:lnTo>
                  <a:pt x="2496985" y="0"/>
                </a:lnTo>
                <a:lnTo>
                  <a:pt x="2496985" y="2135489"/>
                </a:lnTo>
                <a:lnTo>
                  <a:pt x="0" y="2135489"/>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7" name="Picture Placeholder 36"/>
          <p:cNvSpPr>
            <a:spLocks noGrp="1"/>
          </p:cNvSpPr>
          <p:nvPr>
            <p:ph type="pic" sz="quarter" idx="15"/>
          </p:nvPr>
        </p:nvSpPr>
        <p:spPr>
          <a:xfrm>
            <a:off x="8820685" y="4014554"/>
            <a:ext cx="2496985" cy="2135489"/>
          </a:xfrm>
          <a:custGeom>
            <a:avLst/>
            <a:gdLst>
              <a:gd name="connsiteX0" fmla="*/ 0 w 2496985"/>
              <a:gd name="connsiteY0" fmla="*/ 0 h 2135489"/>
              <a:gd name="connsiteX1" fmla="*/ 2496985 w 2496985"/>
              <a:gd name="connsiteY1" fmla="*/ 0 h 2135489"/>
              <a:gd name="connsiteX2" fmla="*/ 2496985 w 2496985"/>
              <a:gd name="connsiteY2" fmla="*/ 2135489 h 2135489"/>
              <a:gd name="connsiteX3" fmla="*/ 0 w 2496985"/>
              <a:gd name="connsiteY3" fmla="*/ 2135489 h 2135489"/>
            </a:gdLst>
            <a:ahLst/>
            <a:cxnLst>
              <a:cxn ang="0">
                <a:pos x="connsiteX0" y="connsiteY0"/>
              </a:cxn>
              <a:cxn ang="0">
                <a:pos x="connsiteX1" y="connsiteY1"/>
              </a:cxn>
              <a:cxn ang="0">
                <a:pos x="connsiteX2" y="connsiteY2"/>
              </a:cxn>
              <a:cxn ang="0">
                <a:pos x="connsiteX3" y="connsiteY3"/>
              </a:cxn>
            </a:cxnLst>
            <a:rect l="l" t="t" r="r" b="b"/>
            <a:pathLst>
              <a:path w="2496985" h="2135489">
                <a:moveTo>
                  <a:pt x="0" y="0"/>
                </a:moveTo>
                <a:lnTo>
                  <a:pt x="2496985" y="0"/>
                </a:lnTo>
                <a:lnTo>
                  <a:pt x="2496985" y="2135489"/>
                </a:lnTo>
                <a:lnTo>
                  <a:pt x="0" y="2135489"/>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5" name="Picture Placeholder 34"/>
          <p:cNvSpPr>
            <a:spLocks noGrp="1"/>
          </p:cNvSpPr>
          <p:nvPr>
            <p:ph type="pic" sz="quarter" idx="16"/>
          </p:nvPr>
        </p:nvSpPr>
        <p:spPr>
          <a:xfrm>
            <a:off x="6324600" y="1895087"/>
            <a:ext cx="2496985" cy="2135489"/>
          </a:xfrm>
          <a:custGeom>
            <a:avLst/>
            <a:gdLst>
              <a:gd name="connsiteX0" fmla="*/ 0 w 2496985"/>
              <a:gd name="connsiteY0" fmla="*/ 0 h 2135489"/>
              <a:gd name="connsiteX1" fmla="*/ 2496985 w 2496985"/>
              <a:gd name="connsiteY1" fmla="*/ 0 h 2135489"/>
              <a:gd name="connsiteX2" fmla="*/ 2496985 w 2496985"/>
              <a:gd name="connsiteY2" fmla="*/ 2135489 h 2135489"/>
              <a:gd name="connsiteX3" fmla="*/ 0 w 2496985"/>
              <a:gd name="connsiteY3" fmla="*/ 2135489 h 2135489"/>
            </a:gdLst>
            <a:ahLst/>
            <a:cxnLst>
              <a:cxn ang="0">
                <a:pos x="connsiteX0" y="connsiteY0"/>
              </a:cxn>
              <a:cxn ang="0">
                <a:pos x="connsiteX1" y="connsiteY1"/>
              </a:cxn>
              <a:cxn ang="0">
                <a:pos x="connsiteX2" y="connsiteY2"/>
              </a:cxn>
              <a:cxn ang="0">
                <a:pos x="connsiteX3" y="connsiteY3"/>
              </a:cxn>
            </a:cxnLst>
            <a:rect l="l" t="t" r="r" b="b"/>
            <a:pathLst>
              <a:path w="2496985" h="2135489">
                <a:moveTo>
                  <a:pt x="0" y="0"/>
                </a:moveTo>
                <a:lnTo>
                  <a:pt x="2496985" y="0"/>
                </a:lnTo>
                <a:lnTo>
                  <a:pt x="2496985" y="2135489"/>
                </a:lnTo>
                <a:lnTo>
                  <a:pt x="0" y="2135489"/>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6" name="Slide Number Placeholder 5">
            <a:extLst>
              <a:ext uri="{FF2B5EF4-FFF2-40B4-BE49-F238E27FC236}">
                <a16:creationId xmlns:a16="http://schemas.microsoft.com/office/drawing/2014/main" id="{97BC20C1-F664-464A-86ED-F05B257F35E4}"/>
              </a:ext>
            </a:extLst>
          </p:cNvPr>
          <p:cNvSpPr>
            <a:spLocks noGrp="1"/>
          </p:cNvSpPr>
          <p:nvPr>
            <p:ph type="sldNum" sz="quarter" idx="17"/>
          </p:nvPr>
        </p:nvSpPr>
        <p:spPr/>
        <p:txBody>
          <a:bodyPr/>
          <a:lstStyle>
            <a:lvl1pPr>
              <a:defRPr/>
            </a:lvl1pPr>
          </a:lstStyle>
          <a:p>
            <a:pPr>
              <a:defRPr/>
            </a:pPr>
            <a:fld id="{ED3A7848-7BB1-1340-97F8-6CE3330F6041}" type="slidenum">
              <a:rPr lang="en-US"/>
              <a:pPr>
                <a:defRPr/>
              </a:pPr>
              <a:t>‹#›</a:t>
            </a:fld>
            <a:endParaRPr lang="en-US" dirty="0"/>
          </a:p>
        </p:txBody>
      </p:sp>
      <p:sp>
        <p:nvSpPr>
          <p:cNvPr id="7" name="Date Placeholder 3">
            <a:extLst>
              <a:ext uri="{FF2B5EF4-FFF2-40B4-BE49-F238E27FC236}">
                <a16:creationId xmlns:a16="http://schemas.microsoft.com/office/drawing/2014/main" id="{B19A8D45-DD2E-D24C-A152-9FD3FBD6D46C}"/>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98C9C90-54D8-4F3D-A5AE-39783D8F7B9D}" type="datetime1">
              <a:rPr lang="en-US" smtClean="0"/>
              <a:t>6/3/2020</a:t>
            </a:fld>
            <a:endParaRPr lang="en-US" dirty="0"/>
          </a:p>
        </p:txBody>
      </p:sp>
      <p:sp>
        <p:nvSpPr>
          <p:cNvPr id="8" name="Footer Placeholder 4">
            <a:extLst>
              <a:ext uri="{FF2B5EF4-FFF2-40B4-BE49-F238E27FC236}">
                <a16:creationId xmlns:a16="http://schemas.microsoft.com/office/drawing/2014/main" id="{813B8DE1-4EF1-6449-9AED-ED546967A32D}"/>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5264500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6_Title and Content">
    <p:spTree>
      <p:nvGrpSpPr>
        <p:cNvPr id="1" name=""/>
        <p:cNvGrpSpPr/>
        <p:nvPr/>
      </p:nvGrpSpPr>
      <p:grpSpPr>
        <a:xfrm>
          <a:off x="0" y="0"/>
          <a:ext cx="0" cy="0"/>
          <a:chOff x="0" y="0"/>
          <a:chExt cx="0" cy="0"/>
        </a:xfrm>
      </p:grpSpPr>
      <p:sp>
        <p:nvSpPr>
          <p:cNvPr id="19" name="Picture Placeholder 18"/>
          <p:cNvSpPr>
            <a:spLocks noGrp="1"/>
          </p:cNvSpPr>
          <p:nvPr>
            <p:ph type="pic" sz="quarter" idx="14"/>
          </p:nvPr>
        </p:nvSpPr>
        <p:spPr>
          <a:xfrm>
            <a:off x="457200" y="917286"/>
            <a:ext cx="2793531" cy="2684939"/>
          </a:xfrm>
          <a:custGeom>
            <a:avLst/>
            <a:gdLst>
              <a:gd name="connsiteX0" fmla="*/ 47577 w 2793531"/>
              <a:gd name="connsiteY0" fmla="*/ 0 h 2684939"/>
              <a:gd name="connsiteX1" fmla="*/ 2745954 w 2793531"/>
              <a:gd name="connsiteY1" fmla="*/ 0 h 2684939"/>
              <a:gd name="connsiteX2" fmla="*/ 2793531 w 2793531"/>
              <a:gd name="connsiteY2" fmla="*/ 47577 h 2684939"/>
              <a:gd name="connsiteX3" fmla="*/ 2793531 w 2793531"/>
              <a:gd name="connsiteY3" fmla="*/ 2637362 h 2684939"/>
              <a:gd name="connsiteX4" fmla="*/ 2745954 w 2793531"/>
              <a:gd name="connsiteY4" fmla="*/ 2684939 h 2684939"/>
              <a:gd name="connsiteX5" fmla="*/ 47577 w 2793531"/>
              <a:gd name="connsiteY5" fmla="*/ 2684939 h 2684939"/>
              <a:gd name="connsiteX6" fmla="*/ 0 w 2793531"/>
              <a:gd name="connsiteY6" fmla="*/ 2637362 h 2684939"/>
              <a:gd name="connsiteX7" fmla="*/ 0 w 2793531"/>
              <a:gd name="connsiteY7" fmla="*/ 47577 h 2684939"/>
              <a:gd name="connsiteX8" fmla="*/ 47577 w 2793531"/>
              <a:gd name="connsiteY8" fmla="*/ 0 h 26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3531" h="2684939">
                <a:moveTo>
                  <a:pt x="47577" y="0"/>
                </a:moveTo>
                <a:lnTo>
                  <a:pt x="2745954" y="0"/>
                </a:lnTo>
                <a:cubicBezTo>
                  <a:pt x="2772230" y="0"/>
                  <a:pt x="2793531" y="21301"/>
                  <a:pt x="2793531" y="47577"/>
                </a:cubicBezTo>
                <a:lnTo>
                  <a:pt x="2793531" y="2637362"/>
                </a:lnTo>
                <a:cubicBezTo>
                  <a:pt x="2793531" y="2663638"/>
                  <a:pt x="2772230" y="2684939"/>
                  <a:pt x="2745954" y="2684939"/>
                </a:cubicBezTo>
                <a:lnTo>
                  <a:pt x="47577" y="2684939"/>
                </a:lnTo>
                <a:cubicBezTo>
                  <a:pt x="21301" y="2684939"/>
                  <a:pt x="0" y="2663638"/>
                  <a:pt x="0" y="2637362"/>
                </a:cubicBezTo>
                <a:lnTo>
                  <a:pt x="0" y="47577"/>
                </a:lnTo>
                <a:cubicBezTo>
                  <a:pt x="0" y="21301"/>
                  <a:pt x="21301" y="0"/>
                  <a:pt x="475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0" name="Picture Placeholder 19"/>
          <p:cNvSpPr>
            <a:spLocks noGrp="1"/>
          </p:cNvSpPr>
          <p:nvPr>
            <p:ph type="pic" sz="quarter" idx="15"/>
          </p:nvPr>
        </p:nvSpPr>
        <p:spPr>
          <a:xfrm>
            <a:off x="2778907" y="1747289"/>
            <a:ext cx="2793531" cy="2684939"/>
          </a:xfrm>
          <a:custGeom>
            <a:avLst/>
            <a:gdLst>
              <a:gd name="connsiteX0" fmla="*/ 47577 w 2793531"/>
              <a:gd name="connsiteY0" fmla="*/ 0 h 2684939"/>
              <a:gd name="connsiteX1" fmla="*/ 2745954 w 2793531"/>
              <a:gd name="connsiteY1" fmla="*/ 0 h 2684939"/>
              <a:gd name="connsiteX2" fmla="*/ 2793531 w 2793531"/>
              <a:gd name="connsiteY2" fmla="*/ 47577 h 2684939"/>
              <a:gd name="connsiteX3" fmla="*/ 2793531 w 2793531"/>
              <a:gd name="connsiteY3" fmla="*/ 2637362 h 2684939"/>
              <a:gd name="connsiteX4" fmla="*/ 2745954 w 2793531"/>
              <a:gd name="connsiteY4" fmla="*/ 2684939 h 2684939"/>
              <a:gd name="connsiteX5" fmla="*/ 47577 w 2793531"/>
              <a:gd name="connsiteY5" fmla="*/ 2684939 h 2684939"/>
              <a:gd name="connsiteX6" fmla="*/ 0 w 2793531"/>
              <a:gd name="connsiteY6" fmla="*/ 2637362 h 2684939"/>
              <a:gd name="connsiteX7" fmla="*/ 0 w 2793531"/>
              <a:gd name="connsiteY7" fmla="*/ 47577 h 2684939"/>
              <a:gd name="connsiteX8" fmla="*/ 47577 w 2793531"/>
              <a:gd name="connsiteY8" fmla="*/ 0 h 26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3531" h="2684939">
                <a:moveTo>
                  <a:pt x="47577" y="0"/>
                </a:moveTo>
                <a:lnTo>
                  <a:pt x="2745954" y="0"/>
                </a:lnTo>
                <a:cubicBezTo>
                  <a:pt x="2772230" y="0"/>
                  <a:pt x="2793531" y="21301"/>
                  <a:pt x="2793531" y="47577"/>
                </a:cubicBezTo>
                <a:lnTo>
                  <a:pt x="2793531" y="2637362"/>
                </a:lnTo>
                <a:cubicBezTo>
                  <a:pt x="2793531" y="2663638"/>
                  <a:pt x="2772230" y="2684939"/>
                  <a:pt x="2745954" y="2684939"/>
                </a:cubicBezTo>
                <a:lnTo>
                  <a:pt x="47577" y="2684939"/>
                </a:lnTo>
                <a:cubicBezTo>
                  <a:pt x="21301" y="2684939"/>
                  <a:pt x="0" y="2663638"/>
                  <a:pt x="0" y="2637362"/>
                </a:cubicBezTo>
                <a:lnTo>
                  <a:pt x="0" y="47577"/>
                </a:lnTo>
                <a:cubicBezTo>
                  <a:pt x="0" y="21301"/>
                  <a:pt x="21301" y="0"/>
                  <a:pt x="47577" y="0"/>
                </a:cubicBez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22" name="Picture Placeholder 21"/>
          <p:cNvSpPr>
            <a:spLocks noGrp="1"/>
          </p:cNvSpPr>
          <p:nvPr>
            <p:ph type="pic" sz="quarter" idx="16"/>
          </p:nvPr>
        </p:nvSpPr>
        <p:spPr>
          <a:xfrm>
            <a:off x="457200" y="3255776"/>
            <a:ext cx="2793531" cy="2684939"/>
          </a:xfrm>
          <a:custGeom>
            <a:avLst/>
            <a:gdLst>
              <a:gd name="connsiteX0" fmla="*/ 47577 w 2793531"/>
              <a:gd name="connsiteY0" fmla="*/ 0 h 2684939"/>
              <a:gd name="connsiteX1" fmla="*/ 2745954 w 2793531"/>
              <a:gd name="connsiteY1" fmla="*/ 0 h 2684939"/>
              <a:gd name="connsiteX2" fmla="*/ 2793531 w 2793531"/>
              <a:gd name="connsiteY2" fmla="*/ 47577 h 2684939"/>
              <a:gd name="connsiteX3" fmla="*/ 2793531 w 2793531"/>
              <a:gd name="connsiteY3" fmla="*/ 2637362 h 2684939"/>
              <a:gd name="connsiteX4" fmla="*/ 2745954 w 2793531"/>
              <a:gd name="connsiteY4" fmla="*/ 2684939 h 2684939"/>
              <a:gd name="connsiteX5" fmla="*/ 47577 w 2793531"/>
              <a:gd name="connsiteY5" fmla="*/ 2684939 h 2684939"/>
              <a:gd name="connsiteX6" fmla="*/ 0 w 2793531"/>
              <a:gd name="connsiteY6" fmla="*/ 2637362 h 2684939"/>
              <a:gd name="connsiteX7" fmla="*/ 0 w 2793531"/>
              <a:gd name="connsiteY7" fmla="*/ 47577 h 2684939"/>
              <a:gd name="connsiteX8" fmla="*/ 47577 w 2793531"/>
              <a:gd name="connsiteY8" fmla="*/ 0 h 268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93531" h="2684939">
                <a:moveTo>
                  <a:pt x="47577" y="0"/>
                </a:moveTo>
                <a:lnTo>
                  <a:pt x="2745954" y="0"/>
                </a:lnTo>
                <a:cubicBezTo>
                  <a:pt x="2772230" y="0"/>
                  <a:pt x="2793531" y="21301"/>
                  <a:pt x="2793531" y="47577"/>
                </a:cubicBezTo>
                <a:lnTo>
                  <a:pt x="2793531" y="2637362"/>
                </a:lnTo>
                <a:cubicBezTo>
                  <a:pt x="2793531" y="2663638"/>
                  <a:pt x="2772230" y="2684939"/>
                  <a:pt x="2745954" y="2684939"/>
                </a:cubicBezTo>
                <a:lnTo>
                  <a:pt x="47577" y="2684939"/>
                </a:lnTo>
                <a:cubicBezTo>
                  <a:pt x="21301" y="2684939"/>
                  <a:pt x="0" y="2663638"/>
                  <a:pt x="0" y="2637362"/>
                </a:cubicBezTo>
                <a:lnTo>
                  <a:pt x="0" y="47577"/>
                </a:lnTo>
                <a:cubicBezTo>
                  <a:pt x="0" y="21301"/>
                  <a:pt x="21301" y="0"/>
                  <a:pt x="47577"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5" name="Slide Number Placeholder 5">
            <a:extLst>
              <a:ext uri="{FF2B5EF4-FFF2-40B4-BE49-F238E27FC236}">
                <a16:creationId xmlns:a16="http://schemas.microsoft.com/office/drawing/2014/main" id="{3FA4E4BD-4E79-E84C-8DFA-E6AFD16208DC}"/>
              </a:ext>
            </a:extLst>
          </p:cNvPr>
          <p:cNvSpPr>
            <a:spLocks noGrp="1"/>
          </p:cNvSpPr>
          <p:nvPr>
            <p:ph type="sldNum" sz="quarter" idx="17"/>
          </p:nvPr>
        </p:nvSpPr>
        <p:spPr/>
        <p:txBody>
          <a:bodyPr/>
          <a:lstStyle>
            <a:lvl1pPr>
              <a:defRPr/>
            </a:lvl1pPr>
          </a:lstStyle>
          <a:p>
            <a:pPr>
              <a:defRPr/>
            </a:pPr>
            <a:fld id="{151B26EC-0F28-0F44-A4A0-78AE496BFF7B}" type="slidenum">
              <a:rPr lang="en-US"/>
              <a:pPr>
                <a:defRPr/>
              </a:pPr>
              <a:t>‹#›</a:t>
            </a:fld>
            <a:endParaRPr lang="en-US" dirty="0"/>
          </a:p>
        </p:txBody>
      </p:sp>
      <p:sp>
        <p:nvSpPr>
          <p:cNvPr id="6" name="Date Placeholder 3">
            <a:extLst>
              <a:ext uri="{FF2B5EF4-FFF2-40B4-BE49-F238E27FC236}">
                <a16:creationId xmlns:a16="http://schemas.microsoft.com/office/drawing/2014/main" id="{641785BD-8531-8E47-AF03-9E9911A31A97}"/>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688291A-7AF8-4703-A1C8-B7E4C604D882}" type="datetime1">
              <a:rPr lang="en-US" smtClean="0"/>
              <a:t>6/3/2020</a:t>
            </a:fld>
            <a:endParaRPr lang="en-US" dirty="0"/>
          </a:p>
        </p:txBody>
      </p:sp>
      <p:sp>
        <p:nvSpPr>
          <p:cNvPr id="7" name="Footer Placeholder 4">
            <a:extLst>
              <a:ext uri="{FF2B5EF4-FFF2-40B4-BE49-F238E27FC236}">
                <a16:creationId xmlns:a16="http://schemas.microsoft.com/office/drawing/2014/main" id="{C02E80D4-E128-F446-A99F-9266B787516E}"/>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660654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Blank">
    <p:spTree>
      <p:nvGrpSpPr>
        <p:cNvPr id="1" name=""/>
        <p:cNvGrpSpPr/>
        <p:nvPr/>
      </p:nvGrpSpPr>
      <p:grpSpPr>
        <a:xfrm>
          <a:off x="0" y="0"/>
          <a:ext cx="0" cy="0"/>
          <a:chOff x="0" y="0"/>
          <a:chExt cx="0" cy="0"/>
        </a:xfrm>
      </p:grpSpPr>
      <p:sp>
        <p:nvSpPr>
          <p:cNvPr id="13" name="Picture Placeholder 12"/>
          <p:cNvSpPr>
            <a:spLocks noGrp="1"/>
          </p:cNvSpPr>
          <p:nvPr>
            <p:ph type="pic" sz="quarter" idx="16"/>
          </p:nvPr>
        </p:nvSpPr>
        <p:spPr>
          <a:xfrm>
            <a:off x="9366802" y="2375387"/>
            <a:ext cx="1433284" cy="1433284"/>
          </a:xfrm>
          <a:custGeom>
            <a:avLst/>
            <a:gdLst>
              <a:gd name="connsiteX0" fmla="*/ 716642 w 1433284"/>
              <a:gd name="connsiteY0" fmla="*/ 0 h 1433284"/>
              <a:gd name="connsiteX1" fmla="*/ 1433284 w 1433284"/>
              <a:gd name="connsiteY1" fmla="*/ 716642 h 1433284"/>
              <a:gd name="connsiteX2" fmla="*/ 716642 w 1433284"/>
              <a:gd name="connsiteY2" fmla="*/ 1433284 h 1433284"/>
              <a:gd name="connsiteX3" fmla="*/ 0 w 1433284"/>
              <a:gd name="connsiteY3" fmla="*/ 716642 h 1433284"/>
              <a:gd name="connsiteX4" fmla="*/ 716642 w 1433284"/>
              <a:gd name="connsiteY4" fmla="*/ 0 h 14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284" h="1433284">
                <a:moveTo>
                  <a:pt x="716642" y="0"/>
                </a:moveTo>
                <a:cubicBezTo>
                  <a:pt x="1112432" y="0"/>
                  <a:pt x="1433284" y="320852"/>
                  <a:pt x="1433284" y="716642"/>
                </a:cubicBezTo>
                <a:cubicBezTo>
                  <a:pt x="1433284" y="1112432"/>
                  <a:pt x="1112432" y="1433284"/>
                  <a:pt x="716642" y="1433284"/>
                </a:cubicBezTo>
                <a:cubicBezTo>
                  <a:pt x="320852" y="1433284"/>
                  <a:pt x="0" y="1112432"/>
                  <a:pt x="0" y="716642"/>
                </a:cubicBezTo>
                <a:cubicBezTo>
                  <a:pt x="0" y="320852"/>
                  <a:pt x="320852" y="0"/>
                  <a:pt x="71664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6" name="Picture Placeholder 15"/>
          <p:cNvSpPr>
            <a:spLocks noGrp="1"/>
          </p:cNvSpPr>
          <p:nvPr>
            <p:ph type="pic" sz="quarter" idx="13"/>
          </p:nvPr>
        </p:nvSpPr>
        <p:spPr>
          <a:xfrm>
            <a:off x="1831420" y="2375387"/>
            <a:ext cx="1433284" cy="1433284"/>
          </a:xfrm>
          <a:custGeom>
            <a:avLst/>
            <a:gdLst>
              <a:gd name="connsiteX0" fmla="*/ 716642 w 1433284"/>
              <a:gd name="connsiteY0" fmla="*/ 0 h 1433284"/>
              <a:gd name="connsiteX1" fmla="*/ 1433284 w 1433284"/>
              <a:gd name="connsiteY1" fmla="*/ 716642 h 1433284"/>
              <a:gd name="connsiteX2" fmla="*/ 716642 w 1433284"/>
              <a:gd name="connsiteY2" fmla="*/ 1433284 h 1433284"/>
              <a:gd name="connsiteX3" fmla="*/ 0 w 1433284"/>
              <a:gd name="connsiteY3" fmla="*/ 716642 h 1433284"/>
              <a:gd name="connsiteX4" fmla="*/ 716642 w 1433284"/>
              <a:gd name="connsiteY4" fmla="*/ 0 h 14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284" h="1433284">
                <a:moveTo>
                  <a:pt x="716642" y="0"/>
                </a:moveTo>
                <a:cubicBezTo>
                  <a:pt x="1112432" y="0"/>
                  <a:pt x="1433284" y="320852"/>
                  <a:pt x="1433284" y="716642"/>
                </a:cubicBezTo>
                <a:cubicBezTo>
                  <a:pt x="1433284" y="1112432"/>
                  <a:pt x="1112432" y="1433284"/>
                  <a:pt x="716642" y="1433284"/>
                </a:cubicBezTo>
                <a:cubicBezTo>
                  <a:pt x="320852" y="1433284"/>
                  <a:pt x="0" y="1112432"/>
                  <a:pt x="0" y="716642"/>
                </a:cubicBezTo>
                <a:cubicBezTo>
                  <a:pt x="0" y="320852"/>
                  <a:pt x="320852" y="0"/>
                  <a:pt x="71664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5" name="Picture Placeholder 14"/>
          <p:cNvSpPr>
            <a:spLocks noGrp="1"/>
          </p:cNvSpPr>
          <p:nvPr>
            <p:ph type="pic" sz="quarter" idx="14"/>
          </p:nvPr>
        </p:nvSpPr>
        <p:spPr>
          <a:xfrm>
            <a:off x="4343214" y="2375387"/>
            <a:ext cx="1433284" cy="1433284"/>
          </a:xfrm>
          <a:custGeom>
            <a:avLst/>
            <a:gdLst>
              <a:gd name="connsiteX0" fmla="*/ 716642 w 1433284"/>
              <a:gd name="connsiteY0" fmla="*/ 0 h 1433284"/>
              <a:gd name="connsiteX1" fmla="*/ 1433284 w 1433284"/>
              <a:gd name="connsiteY1" fmla="*/ 716642 h 1433284"/>
              <a:gd name="connsiteX2" fmla="*/ 716642 w 1433284"/>
              <a:gd name="connsiteY2" fmla="*/ 1433284 h 1433284"/>
              <a:gd name="connsiteX3" fmla="*/ 0 w 1433284"/>
              <a:gd name="connsiteY3" fmla="*/ 716642 h 1433284"/>
              <a:gd name="connsiteX4" fmla="*/ 716642 w 1433284"/>
              <a:gd name="connsiteY4" fmla="*/ 0 h 14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284" h="1433284">
                <a:moveTo>
                  <a:pt x="716642" y="0"/>
                </a:moveTo>
                <a:cubicBezTo>
                  <a:pt x="1112432" y="0"/>
                  <a:pt x="1433284" y="320852"/>
                  <a:pt x="1433284" y="716642"/>
                </a:cubicBezTo>
                <a:cubicBezTo>
                  <a:pt x="1433284" y="1112432"/>
                  <a:pt x="1112432" y="1433284"/>
                  <a:pt x="716642" y="1433284"/>
                </a:cubicBezTo>
                <a:cubicBezTo>
                  <a:pt x="320852" y="1433284"/>
                  <a:pt x="0" y="1112432"/>
                  <a:pt x="0" y="716642"/>
                </a:cubicBezTo>
                <a:cubicBezTo>
                  <a:pt x="0" y="320852"/>
                  <a:pt x="320852" y="0"/>
                  <a:pt x="71664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5"/>
          </p:nvPr>
        </p:nvSpPr>
        <p:spPr>
          <a:xfrm>
            <a:off x="6855008" y="2375387"/>
            <a:ext cx="1433284" cy="1433284"/>
          </a:xfrm>
          <a:custGeom>
            <a:avLst/>
            <a:gdLst>
              <a:gd name="connsiteX0" fmla="*/ 716642 w 1433284"/>
              <a:gd name="connsiteY0" fmla="*/ 0 h 1433284"/>
              <a:gd name="connsiteX1" fmla="*/ 1433284 w 1433284"/>
              <a:gd name="connsiteY1" fmla="*/ 716642 h 1433284"/>
              <a:gd name="connsiteX2" fmla="*/ 716642 w 1433284"/>
              <a:gd name="connsiteY2" fmla="*/ 1433284 h 1433284"/>
              <a:gd name="connsiteX3" fmla="*/ 0 w 1433284"/>
              <a:gd name="connsiteY3" fmla="*/ 716642 h 1433284"/>
              <a:gd name="connsiteX4" fmla="*/ 716642 w 1433284"/>
              <a:gd name="connsiteY4" fmla="*/ 0 h 14332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3284" h="1433284">
                <a:moveTo>
                  <a:pt x="716642" y="0"/>
                </a:moveTo>
                <a:cubicBezTo>
                  <a:pt x="1112432" y="0"/>
                  <a:pt x="1433284" y="320852"/>
                  <a:pt x="1433284" y="716642"/>
                </a:cubicBezTo>
                <a:cubicBezTo>
                  <a:pt x="1433284" y="1112432"/>
                  <a:pt x="1112432" y="1433284"/>
                  <a:pt x="716642" y="1433284"/>
                </a:cubicBezTo>
                <a:cubicBezTo>
                  <a:pt x="320852" y="1433284"/>
                  <a:pt x="0" y="1112432"/>
                  <a:pt x="0" y="716642"/>
                </a:cubicBezTo>
                <a:cubicBezTo>
                  <a:pt x="0" y="320852"/>
                  <a:pt x="320852" y="0"/>
                  <a:pt x="71664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6" name="Slide Number Placeholder 5">
            <a:extLst>
              <a:ext uri="{FF2B5EF4-FFF2-40B4-BE49-F238E27FC236}">
                <a16:creationId xmlns:a16="http://schemas.microsoft.com/office/drawing/2014/main" id="{6BA5C15E-F7CE-F544-A22B-A7BBE3E91EEC}"/>
              </a:ext>
            </a:extLst>
          </p:cNvPr>
          <p:cNvSpPr>
            <a:spLocks noGrp="1"/>
          </p:cNvSpPr>
          <p:nvPr>
            <p:ph type="sldNum" sz="quarter" idx="17"/>
          </p:nvPr>
        </p:nvSpPr>
        <p:spPr/>
        <p:txBody>
          <a:bodyPr/>
          <a:lstStyle>
            <a:lvl1pPr>
              <a:defRPr/>
            </a:lvl1pPr>
          </a:lstStyle>
          <a:p>
            <a:pPr>
              <a:defRPr/>
            </a:pPr>
            <a:fld id="{8AF46721-25AD-D54C-ABB3-CCF6A5D36037}" type="slidenum">
              <a:rPr lang="en-US"/>
              <a:pPr>
                <a:defRPr/>
              </a:pPr>
              <a:t>‹#›</a:t>
            </a:fld>
            <a:endParaRPr lang="en-US" dirty="0"/>
          </a:p>
        </p:txBody>
      </p:sp>
      <p:sp>
        <p:nvSpPr>
          <p:cNvPr id="7" name="Date Placeholder 3">
            <a:extLst>
              <a:ext uri="{FF2B5EF4-FFF2-40B4-BE49-F238E27FC236}">
                <a16:creationId xmlns:a16="http://schemas.microsoft.com/office/drawing/2014/main" id="{169BD542-0BAC-5E4C-AD4A-C4E0EF099CF4}"/>
              </a:ext>
            </a:extLst>
          </p:cNvPr>
          <p:cNvSpPr>
            <a:spLocks noGrp="1"/>
          </p:cNvSpPr>
          <p:nvPr>
            <p:ph type="dt" sz="half" idx="18"/>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3241688-97FF-4CB3-8E8D-2572008C2334}" type="datetime1">
              <a:rPr lang="en-US" smtClean="0"/>
              <a:t>6/3/2020</a:t>
            </a:fld>
            <a:endParaRPr lang="en-US" dirty="0"/>
          </a:p>
        </p:txBody>
      </p:sp>
      <p:sp>
        <p:nvSpPr>
          <p:cNvPr id="8" name="Footer Placeholder 4">
            <a:extLst>
              <a:ext uri="{FF2B5EF4-FFF2-40B4-BE49-F238E27FC236}">
                <a16:creationId xmlns:a16="http://schemas.microsoft.com/office/drawing/2014/main" id="{EE69EEDC-A25C-BD40-8AA1-BD4C2D9D7DF9}"/>
              </a:ext>
            </a:extLst>
          </p:cNvPr>
          <p:cNvSpPr>
            <a:spLocks noGrp="1"/>
          </p:cNvSpPr>
          <p:nvPr>
            <p:ph type="ftr" sz="quarter" idx="19"/>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79249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D8D01808-427D-7245-9244-010232977C93}"/>
              </a:ext>
            </a:extLst>
          </p:cNvPr>
          <p:cNvSpPr>
            <a:spLocks noGrp="1"/>
          </p:cNvSpPr>
          <p:nvPr>
            <p:ph type="sldNum" sz="quarter" idx="10"/>
          </p:nvPr>
        </p:nvSpPr>
        <p:spPr/>
        <p:txBody>
          <a:bodyPr/>
          <a:lstStyle>
            <a:lvl1pPr>
              <a:defRPr/>
            </a:lvl1pPr>
          </a:lstStyle>
          <a:p>
            <a:pPr>
              <a:defRPr/>
            </a:pPr>
            <a:fld id="{E5C6A37A-AEDA-FB4B-8609-38211A286171}" type="slidenum">
              <a:rPr lang="en-US"/>
              <a:pPr>
                <a:defRPr/>
              </a:pPr>
              <a:t>‹#›</a:t>
            </a:fld>
            <a:endParaRPr lang="en-US" dirty="0"/>
          </a:p>
        </p:txBody>
      </p:sp>
      <p:sp>
        <p:nvSpPr>
          <p:cNvPr id="8" name="Date Placeholder 3">
            <a:extLst>
              <a:ext uri="{FF2B5EF4-FFF2-40B4-BE49-F238E27FC236}">
                <a16:creationId xmlns:a16="http://schemas.microsoft.com/office/drawing/2014/main" id="{C982D557-2B3D-AC46-8895-2E86D72F5B89}"/>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924BFD3-5724-43F6-9A45-09D068248C3E}" type="datetime1">
              <a:rPr lang="en-US" smtClean="0"/>
              <a:t>6/3/2020</a:t>
            </a:fld>
            <a:endParaRPr lang="en-US" dirty="0"/>
          </a:p>
        </p:txBody>
      </p:sp>
      <p:sp>
        <p:nvSpPr>
          <p:cNvPr id="9" name="Footer Placeholder 4">
            <a:extLst>
              <a:ext uri="{FF2B5EF4-FFF2-40B4-BE49-F238E27FC236}">
                <a16:creationId xmlns:a16="http://schemas.microsoft.com/office/drawing/2014/main" id="{C65ACDB1-5ED1-2B47-8498-5D0FECEF0B4A}"/>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869668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81_Blank">
    <p:spTree>
      <p:nvGrpSpPr>
        <p:cNvPr id="1" name=""/>
        <p:cNvGrpSpPr/>
        <p:nvPr/>
      </p:nvGrpSpPr>
      <p:grpSpPr>
        <a:xfrm>
          <a:off x="0" y="0"/>
          <a:ext cx="0" cy="0"/>
          <a:chOff x="0" y="0"/>
          <a:chExt cx="0" cy="0"/>
        </a:xfrm>
      </p:grpSpPr>
      <p:sp>
        <p:nvSpPr>
          <p:cNvPr id="28" name="Picture Placeholder 27"/>
          <p:cNvSpPr>
            <a:spLocks noGrp="1"/>
          </p:cNvSpPr>
          <p:nvPr>
            <p:ph type="pic" sz="quarter" idx="18"/>
          </p:nvPr>
        </p:nvSpPr>
        <p:spPr>
          <a:xfrm>
            <a:off x="3235084" y="2120637"/>
            <a:ext cx="2133577" cy="2567287"/>
          </a:xfrm>
          <a:custGeom>
            <a:avLst/>
            <a:gdLst>
              <a:gd name="connsiteX0" fmla="*/ 0 w 2133577"/>
              <a:gd name="connsiteY0" fmla="*/ 0 h 2567287"/>
              <a:gd name="connsiteX1" fmla="*/ 2133577 w 2133577"/>
              <a:gd name="connsiteY1" fmla="*/ 0 h 2567287"/>
              <a:gd name="connsiteX2" fmla="*/ 2133577 w 2133577"/>
              <a:gd name="connsiteY2" fmla="*/ 2567287 h 2567287"/>
              <a:gd name="connsiteX3" fmla="*/ 0 w 2133577"/>
              <a:gd name="connsiteY3" fmla="*/ 2567287 h 2567287"/>
            </a:gdLst>
            <a:ahLst/>
            <a:cxnLst>
              <a:cxn ang="0">
                <a:pos x="connsiteX0" y="connsiteY0"/>
              </a:cxn>
              <a:cxn ang="0">
                <a:pos x="connsiteX1" y="connsiteY1"/>
              </a:cxn>
              <a:cxn ang="0">
                <a:pos x="connsiteX2" y="connsiteY2"/>
              </a:cxn>
              <a:cxn ang="0">
                <a:pos x="connsiteX3" y="connsiteY3"/>
              </a:cxn>
            </a:cxnLst>
            <a:rect l="l" t="t" r="r" b="b"/>
            <a:pathLst>
              <a:path w="2133577" h="2567287">
                <a:moveTo>
                  <a:pt x="0" y="0"/>
                </a:moveTo>
                <a:lnTo>
                  <a:pt x="2133577" y="0"/>
                </a:lnTo>
                <a:lnTo>
                  <a:pt x="2133577" y="2567287"/>
                </a:lnTo>
                <a:lnTo>
                  <a:pt x="0" y="2567287"/>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9" name="Picture Placeholder 28"/>
          <p:cNvSpPr>
            <a:spLocks noGrp="1"/>
          </p:cNvSpPr>
          <p:nvPr>
            <p:ph type="pic" sz="quarter" idx="15"/>
          </p:nvPr>
        </p:nvSpPr>
        <p:spPr>
          <a:xfrm>
            <a:off x="5451184" y="2437804"/>
            <a:ext cx="1825234" cy="2129475"/>
          </a:xfrm>
          <a:custGeom>
            <a:avLst/>
            <a:gdLst>
              <a:gd name="connsiteX0" fmla="*/ 0 w 1825234"/>
              <a:gd name="connsiteY0" fmla="*/ 0 h 2129475"/>
              <a:gd name="connsiteX1" fmla="*/ 1825234 w 1825234"/>
              <a:gd name="connsiteY1" fmla="*/ 0 h 2129475"/>
              <a:gd name="connsiteX2" fmla="*/ 1825234 w 1825234"/>
              <a:gd name="connsiteY2" fmla="*/ 2129475 h 2129475"/>
              <a:gd name="connsiteX3" fmla="*/ 0 w 1825234"/>
              <a:gd name="connsiteY3" fmla="*/ 2129475 h 2129475"/>
            </a:gdLst>
            <a:ahLst/>
            <a:cxnLst>
              <a:cxn ang="0">
                <a:pos x="connsiteX0" y="connsiteY0"/>
              </a:cxn>
              <a:cxn ang="0">
                <a:pos x="connsiteX1" y="connsiteY1"/>
              </a:cxn>
              <a:cxn ang="0">
                <a:pos x="connsiteX2" y="connsiteY2"/>
              </a:cxn>
              <a:cxn ang="0">
                <a:pos x="connsiteX3" y="connsiteY3"/>
              </a:cxn>
            </a:cxnLst>
            <a:rect l="l" t="t" r="r" b="b"/>
            <a:pathLst>
              <a:path w="1825234" h="2129475">
                <a:moveTo>
                  <a:pt x="0" y="0"/>
                </a:moveTo>
                <a:lnTo>
                  <a:pt x="1825234" y="0"/>
                </a:lnTo>
                <a:lnTo>
                  <a:pt x="1825234" y="2129475"/>
                </a:lnTo>
                <a:lnTo>
                  <a:pt x="0" y="2129475"/>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1" name="Picture Placeholder 30"/>
          <p:cNvSpPr>
            <a:spLocks noGrp="1"/>
          </p:cNvSpPr>
          <p:nvPr>
            <p:ph type="pic" sz="quarter" idx="16"/>
          </p:nvPr>
        </p:nvSpPr>
        <p:spPr>
          <a:xfrm>
            <a:off x="9513548" y="2437803"/>
            <a:ext cx="1825234" cy="2129475"/>
          </a:xfrm>
          <a:custGeom>
            <a:avLst/>
            <a:gdLst>
              <a:gd name="connsiteX0" fmla="*/ 0 w 1825234"/>
              <a:gd name="connsiteY0" fmla="*/ 0 h 2129475"/>
              <a:gd name="connsiteX1" fmla="*/ 1825234 w 1825234"/>
              <a:gd name="connsiteY1" fmla="*/ 0 h 2129475"/>
              <a:gd name="connsiteX2" fmla="*/ 1825234 w 1825234"/>
              <a:gd name="connsiteY2" fmla="*/ 2129475 h 2129475"/>
              <a:gd name="connsiteX3" fmla="*/ 0 w 1825234"/>
              <a:gd name="connsiteY3" fmla="*/ 2129475 h 2129475"/>
            </a:gdLst>
            <a:ahLst/>
            <a:cxnLst>
              <a:cxn ang="0">
                <a:pos x="connsiteX0" y="connsiteY0"/>
              </a:cxn>
              <a:cxn ang="0">
                <a:pos x="connsiteX1" y="connsiteY1"/>
              </a:cxn>
              <a:cxn ang="0">
                <a:pos x="connsiteX2" y="connsiteY2"/>
              </a:cxn>
              <a:cxn ang="0">
                <a:pos x="connsiteX3" y="connsiteY3"/>
              </a:cxn>
            </a:cxnLst>
            <a:rect l="l" t="t" r="r" b="b"/>
            <a:pathLst>
              <a:path w="1825234" h="2129475">
                <a:moveTo>
                  <a:pt x="0" y="0"/>
                </a:moveTo>
                <a:lnTo>
                  <a:pt x="1825234" y="0"/>
                </a:lnTo>
                <a:lnTo>
                  <a:pt x="1825234" y="2129475"/>
                </a:lnTo>
                <a:lnTo>
                  <a:pt x="0" y="2129475"/>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0" name="Picture Placeholder 29"/>
          <p:cNvSpPr>
            <a:spLocks noGrp="1"/>
          </p:cNvSpPr>
          <p:nvPr>
            <p:ph type="pic" sz="quarter" idx="17"/>
          </p:nvPr>
        </p:nvSpPr>
        <p:spPr>
          <a:xfrm>
            <a:off x="7482366" y="2437804"/>
            <a:ext cx="1825234" cy="2129475"/>
          </a:xfrm>
          <a:custGeom>
            <a:avLst/>
            <a:gdLst>
              <a:gd name="connsiteX0" fmla="*/ 0 w 1825234"/>
              <a:gd name="connsiteY0" fmla="*/ 0 h 2129475"/>
              <a:gd name="connsiteX1" fmla="*/ 1825234 w 1825234"/>
              <a:gd name="connsiteY1" fmla="*/ 0 h 2129475"/>
              <a:gd name="connsiteX2" fmla="*/ 1825234 w 1825234"/>
              <a:gd name="connsiteY2" fmla="*/ 2129475 h 2129475"/>
              <a:gd name="connsiteX3" fmla="*/ 0 w 1825234"/>
              <a:gd name="connsiteY3" fmla="*/ 2129475 h 2129475"/>
            </a:gdLst>
            <a:ahLst/>
            <a:cxnLst>
              <a:cxn ang="0">
                <a:pos x="connsiteX0" y="connsiteY0"/>
              </a:cxn>
              <a:cxn ang="0">
                <a:pos x="connsiteX1" y="connsiteY1"/>
              </a:cxn>
              <a:cxn ang="0">
                <a:pos x="connsiteX2" y="connsiteY2"/>
              </a:cxn>
              <a:cxn ang="0">
                <a:pos x="connsiteX3" y="connsiteY3"/>
              </a:cxn>
            </a:cxnLst>
            <a:rect l="l" t="t" r="r" b="b"/>
            <a:pathLst>
              <a:path w="1825234" h="2129475">
                <a:moveTo>
                  <a:pt x="0" y="0"/>
                </a:moveTo>
                <a:lnTo>
                  <a:pt x="1825234" y="0"/>
                </a:lnTo>
                <a:lnTo>
                  <a:pt x="1825234" y="2129475"/>
                </a:lnTo>
                <a:lnTo>
                  <a:pt x="0" y="2129475"/>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7" name="Picture Placeholder 26"/>
          <p:cNvSpPr>
            <a:spLocks noGrp="1"/>
          </p:cNvSpPr>
          <p:nvPr>
            <p:ph type="pic" sz="quarter" idx="14"/>
          </p:nvPr>
        </p:nvSpPr>
        <p:spPr>
          <a:xfrm>
            <a:off x="1310418" y="2437804"/>
            <a:ext cx="1825234" cy="2129475"/>
          </a:xfrm>
          <a:custGeom>
            <a:avLst/>
            <a:gdLst>
              <a:gd name="connsiteX0" fmla="*/ 0 w 1825234"/>
              <a:gd name="connsiteY0" fmla="*/ 0 h 2129475"/>
              <a:gd name="connsiteX1" fmla="*/ 1825234 w 1825234"/>
              <a:gd name="connsiteY1" fmla="*/ 0 h 2129475"/>
              <a:gd name="connsiteX2" fmla="*/ 1825234 w 1825234"/>
              <a:gd name="connsiteY2" fmla="*/ 2129475 h 2129475"/>
              <a:gd name="connsiteX3" fmla="*/ 0 w 1825234"/>
              <a:gd name="connsiteY3" fmla="*/ 2129475 h 2129475"/>
            </a:gdLst>
            <a:ahLst/>
            <a:cxnLst>
              <a:cxn ang="0">
                <a:pos x="connsiteX0" y="connsiteY0"/>
              </a:cxn>
              <a:cxn ang="0">
                <a:pos x="connsiteX1" y="connsiteY1"/>
              </a:cxn>
              <a:cxn ang="0">
                <a:pos x="connsiteX2" y="connsiteY2"/>
              </a:cxn>
              <a:cxn ang="0">
                <a:pos x="connsiteX3" y="connsiteY3"/>
              </a:cxn>
            </a:cxnLst>
            <a:rect l="l" t="t" r="r" b="b"/>
            <a:pathLst>
              <a:path w="1825234" h="2129475">
                <a:moveTo>
                  <a:pt x="0" y="0"/>
                </a:moveTo>
                <a:lnTo>
                  <a:pt x="1825234" y="0"/>
                </a:lnTo>
                <a:lnTo>
                  <a:pt x="1825234" y="2129475"/>
                </a:lnTo>
                <a:lnTo>
                  <a:pt x="0" y="2129475"/>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F4E86B3B-40B8-0149-8883-292562FC4CF1}"/>
              </a:ext>
            </a:extLst>
          </p:cNvPr>
          <p:cNvSpPr>
            <a:spLocks noGrp="1"/>
          </p:cNvSpPr>
          <p:nvPr>
            <p:ph type="sldNum" sz="quarter" idx="19"/>
          </p:nvPr>
        </p:nvSpPr>
        <p:spPr/>
        <p:txBody>
          <a:bodyPr/>
          <a:lstStyle>
            <a:lvl1pPr>
              <a:defRPr/>
            </a:lvl1pPr>
          </a:lstStyle>
          <a:p>
            <a:pPr>
              <a:defRPr/>
            </a:pPr>
            <a:fld id="{5D279075-E645-CD4C-A069-31AABB2047F3}" type="slidenum">
              <a:rPr lang="en-US"/>
              <a:pPr>
                <a:defRPr/>
              </a:pPr>
              <a:t>‹#›</a:t>
            </a:fld>
            <a:endParaRPr lang="en-US" dirty="0"/>
          </a:p>
        </p:txBody>
      </p:sp>
      <p:sp>
        <p:nvSpPr>
          <p:cNvPr id="8" name="Date Placeholder 3">
            <a:extLst>
              <a:ext uri="{FF2B5EF4-FFF2-40B4-BE49-F238E27FC236}">
                <a16:creationId xmlns:a16="http://schemas.microsoft.com/office/drawing/2014/main" id="{D36CA8C9-E63B-EA4B-A8F5-8F8AF71A3B27}"/>
              </a:ext>
            </a:extLst>
          </p:cNvPr>
          <p:cNvSpPr>
            <a:spLocks noGrp="1"/>
          </p:cNvSpPr>
          <p:nvPr>
            <p:ph type="dt" sz="half" idx="20"/>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84D3C3D2-CAFD-4B49-B10B-C9EF918D867E}" type="datetime1">
              <a:rPr lang="en-US" smtClean="0"/>
              <a:t>6/3/2020</a:t>
            </a:fld>
            <a:endParaRPr lang="en-US" dirty="0"/>
          </a:p>
        </p:txBody>
      </p:sp>
      <p:sp>
        <p:nvSpPr>
          <p:cNvPr id="9" name="Footer Placeholder 4">
            <a:extLst>
              <a:ext uri="{FF2B5EF4-FFF2-40B4-BE49-F238E27FC236}">
                <a16:creationId xmlns:a16="http://schemas.microsoft.com/office/drawing/2014/main" id="{7ED480B7-5640-C64C-8701-C9C4F874EA7C}"/>
              </a:ext>
            </a:extLst>
          </p:cNvPr>
          <p:cNvSpPr>
            <a:spLocks noGrp="1"/>
          </p:cNvSpPr>
          <p:nvPr>
            <p:ph type="ftr" sz="quarter" idx="21"/>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6346589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82_Blank">
    <p:spTree>
      <p:nvGrpSpPr>
        <p:cNvPr id="1" name=""/>
        <p:cNvGrpSpPr/>
        <p:nvPr/>
      </p:nvGrpSpPr>
      <p:grpSpPr>
        <a:xfrm>
          <a:off x="0" y="0"/>
          <a:ext cx="0" cy="0"/>
          <a:chOff x="0" y="0"/>
          <a:chExt cx="0" cy="0"/>
        </a:xfrm>
      </p:grpSpPr>
      <p:sp>
        <p:nvSpPr>
          <p:cNvPr id="23" name="Picture Placeholder 22"/>
          <p:cNvSpPr>
            <a:spLocks noGrp="1"/>
          </p:cNvSpPr>
          <p:nvPr>
            <p:ph type="pic" sz="quarter" idx="16"/>
          </p:nvPr>
        </p:nvSpPr>
        <p:spPr>
          <a:xfrm>
            <a:off x="9859160" y="3"/>
            <a:ext cx="2343151" cy="2343151"/>
          </a:xfrm>
          <a:custGeom>
            <a:avLst/>
            <a:gdLst>
              <a:gd name="connsiteX0" fmla="*/ 0 w 2343151"/>
              <a:gd name="connsiteY0" fmla="*/ 0 h 2343151"/>
              <a:gd name="connsiteX1" fmla="*/ 2343151 w 2343151"/>
              <a:gd name="connsiteY1" fmla="*/ 0 h 2343151"/>
              <a:gd name="connsiteX2" fmla="*/ 2343151 w 2343151"/>
              <a:gd name="connsiteY2" fmla="*/ 2343151 h 2343151"/>
              <a:gd name="connsiteX3" fmla="*/ 0 w 2343151"/>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343151" h="2343151">
                <a:moveTo>
                  <a:pt x="0" y="0"/>
                </a:moveTo>
                <a:lnTo>
                  <a:pt x="2343151" y="0"/>
                </a:lnTo>
                <a:lnTo>
                  <a:pt x="2343151"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2" name="Picture Placeholder 21"/>
          <p:cNvSpPr>
            <a:spLocks noGrp="1"/>
          </p:cNvSpPr>
          <p:nvPr>
            <p:ph type="pic" sz="quarter" idx="15"/>
          </p:nvPr>
        </p:nvSpPr>
        <p:spPr>
          <a:xfrm>
            <a:off x="5143501" y="3"/>
            <a:ext cx="2343151" cy="2343151"/>
          </a:xfrm>
          <a:custGeom>
            <a:avLst/>
            <a:gdLst>
              <a:gd name="connsiteX0" fmla="*/ 0 w 2343151"/>
              <a:gd name="connsiteY0" fmla="*/ 0 h 2343151"/>
              <a:gd name="connsiteX1" fmla="*/ 2343151 w 2343151"/>
              <a:gd name="connsiteY1" fmla="*/ 0 h 2343151"/>
              <a:gd name="connsiteX2" fmla="*/ 2343151 w 2343151"/>
              <a:gd name="connsiteY2" fmla="*/ 2343151 h 2343151"/>
              <a:gd name="connsiteX3" fmla="*/ 0 w 2343151"/>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343151" h="2343151">
                <a:moveTo>
                  <a:pt x="0" y="0"/>
                </a:moveTo>
                <a:lnTo>
                  <a:pt x="2343151" y="0"/>
                </a:lnTo>
                <a:lnTo>
                  <a:pt x="2343151"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1" name="Picture Placeholder 20"/>
          <p:cNvSpPr>
            <a:spLocks noGrp="1"/>
          </p:cNvSpPr>
          <p:nvPr>
            <p:ph type="pic" sz="quarter" idx="18"/>
          </p:nvPr>
        </p:nvSpPr>
        <p:spPr>
          <a:xfrm>
            <a:off x="7471967" y="2343152"/>
            <a:ext cx="2419343" cy="2343151"/>
          </a:xfrm>
          <a:custGeom>
            <a:avLst/>
            <a:gdLst>
              <a:gd name="connsiteX0" fmla="*/ 0 w 2419343"/>
              <a:gd name="connsiteY0" fmla="*/ 0 h 2343151"/>
              <a:gd name="connsiteX1" fmla="*/ 2419343 w 2419343"/>
              <a:gd name="connsiteY1" fmla="*/ 0 h 2343151"/>
              <a:gd name="connsiteX2" fmla="*/ 2419343 w 2419343"/>
              <a:gd name="connsiteY2" fmla="*/ 2343151 h 2343151"/>
              <a:gd name="connsiteX3" fmla="*/ 0 w 2419343"/>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419343" h="2343151">
                <a:moveTo>
                  <a:pt x="0" y="0"/>
                </a:moveTo>
                <a:lnTo>
                  <a:pt x="2419343" y="0"/>
                </a:lnTo>
                <a:lnTo>
                  <a:pt x="2419343"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0" name="Picture Placeholder 19"/>
          <p:cNvSpPr>
            <a:spLocks noGrp="1"/>
          </p:cNvSpPr>
          <p:nvPr>
            <p:ph type="pic" sz="quarter" idx="17"/>
          </p:nvPr>
        </p:nvSpPr>
        <p:spPr>
          <a:xfrm>
            <a:off x="2800352" y="2343152"/>
            <a:ext cx="2343151" cy="2343151"/>
          </a:xfrm>
          <a:custGeom>
            <a:avLst/>
            <a:gdLst>
              <a:gd name="connsiteX0" fmla="*/ 0 w 2343151"/>
              <a:gd name="connsiteY0" fmla="*/ 0 h 2343151"/>
              <a:gd name="connsiteX1" fmla="*/ 2343151 w 2343151"/>
              <a:gd name="connsiteY1" fmla="*/ 0 h 2343151"/>
              <a:gd name="connsiteX2" fmla="*/ 2343151 w 2343151"/>
              <a:gd name="connsiteY2" fmla="*/ 2343151 h 2343151"/>
              <a:gd name="connsiteX3" fmla="*/ 0 w 2343151"/>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343151" h="2343151">
                <a:moveTo>
                  <a:pt x="0" y="0"/>
                </a:moveTo>
                <a:lnTo>
                  <a:pt x="2343151" y="0"/>
                </a:lnTo>
                <a:lnTo>
                  <a:pt x="2343151"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5" name="Picture Placeholder 14"/>
          <p:cNvSpPr>
            <a:spLocks noGrp="1"/>
          </p:cNvSpPr>
          <p:nvPr>
            <p:ph type="pic" sz="quarter" idx="14"/>
          </p:nvPr>
        </p:nvSpPr>
        <p:spPr>
          <a:xfrm>
            <a:off x="457203" y="3"/>
            <a:ext cx="2343151" cy="2343151"/>
          </a:xfrm>
          <a:custGeom>
            <a:avLst/>
            <a:gdLst>
              <a:gd name="connsiteX0" fmla="*/ 0 w 2343151"/>
              <a:gd name="connsiteY0" fmla="*/ 0 h 2343151"/>
              <a:gd name="connsiteX1" fmla="*/ 2343151 w 2343151"/>
              <a:gd name="connsiteY1" fmla="*/ 0 h 2343151"/>
              <a:gd name="connsiteX2" fmla="*/ 2343151 w 2343151"/>
              <a:gd name="connsiteY2" fmla="*/ 2343151 h 2343151"/>
              <a:gd name="connsiteX3" fmla="*/ 0 w 2343151"/>
              <a:gd name="connsiteY3" fmla="*/ 2343151 h 2343151"/>
            </a:gdLst>
            <a:ahLst/>
            <a:cxnLst>
              <a:cxn ang="0">
                <a:pos x="connsiteX0" y="connsiteY0"/>
              </a:cxn>
              <a:cxn ang="0">
                <a:pos x="connsiteX1" y="connsiteY1"/>
              </a:cxn>
              <a:cxn ang="0">
                <a:pos x="connsiteX2" y="connsiteY2"/>
              </a:cxn>
              <a:cxn ang="0">
                <a:pos x="connsiteX3" y="connsiteY3"/>
              </a:cxn>
            </a:cxnLst>
            <a:rect l="l" t="t" r="r" b="b"/>
            <a:pathLst>
              <a:path w="2343151" h="2343151">
                <a:moveTo>
                  <a:pt x="0" y="0"/>
                </a:moveTo>
                <a:lnTo>
                  <a:pt x="2343151" y="0"/>
                </a:lnTo>
                <a:lnTo>
                  <a:pt x="2343151" y="2343151"/>
                </a:lnTo>
                <a:lnTo>
                  <a:pt x="0" y="2343151"/>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7" name="Slide Number Placeholder 5">
            <a:extLst>
              <a:ext uri="{FF2B5EF4-FFF2-40B4-BE49-F238E27FC236}">
                <a16:creationId xmlns:a16="http://schemas.microsoft.com/office/drawing/2014/main" id="{2F7249F0-8F1E-B74A-B5D1-637A2A43DCA2}"/>
              </a:ext>
            </a:extLst>
          </p:cNvPr>
          <p:cNvSpPr>
            <a:spLocks noGrp="1"/>
          </p:cNvSpPr>
          <p:nvPr>
            <p:ph type="sldNum" sz="quarter" idx="19"/>
          </p:nvPr>
        </p:nvSpPr>
        <p:spPr/>
        <p:txBody>
          <a:bodyPr/>
          <a:lstStyle>
            <a:lvl1pPr>
              <a:defRPr/>
            </a:lvl1pPr>
          </a:lstStyle>
          <a:p>
            <a:pPr>
              <a:defRPr/>
            </a:pPr>
            <a:fld id="{345E4CB9-414A-C44C-B02F-6993FF154DD8}" type="slidenum">
              <a:rPr lang="en-US"/>
              <a:pPr>
                <a:defRPr/>
              </a:pPr>
              <a:t>‹#›</a:t>
            </a:fld>
            <a:endParaRPr lang="en-US" dirty="0"/>
          </a:p>
        </p:txBody>
      </p:sp>
      <p:sp>
        <p:nvSpPr>
          <p:cNvPr id="8" name="Date Placeholder 3">
            <a:extLst>
              <a:ext uri="{FF2B5EF4-FFF2-40B4-BE49-F238E27FC236}">
                <a16:creationId xmlns:a16="http://schemas.microsoft.com/office/drawing/2014/main" id="{34BEC562-18CC-474E-A426-95F5B566077C}"/>
              </a:ext>
            </a:extLst>
          </p:cNvPr>
          <p:cNvSpPr>
            <a:spLocks noGrp="1"/>
          </p:cNvSpPr>
          <p:nvPr>
            <p:ph type="dt" sz="half" idx="20"/>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BB7D0E5E-3CC5-412D-8C1D-731AFD6A1721}" type="datetime1">
              <a:rPr lang="en-US" smtClean="0"/>
              <a:t>6/3/2020</a:t>
            </a:fld>
            <a:endParaRPr lang="en-US" dirty="0"/>
          </a:p>
        </p:txBody>
      </p:sp>
      <p:sp>
        <p:nvSpPr>
          <p:cNvPr id="9" name="Footer Placeholder 4">
            <a:extLst>
              <a:ext uri="{FF2B5EF4-FFF2-40B4-BE49-F238E27FC236}">
                <a16:creationId xmlns:a16="http://schemas.microsoft.com/office/drawing/2014/main" id="{CA803069-66F3-E344-A3CF-B052660E7F24}"/>
              </a:ext>
            </a:extLst>
          </p:cNvPr>
          <p:cNvSpPr>
            <a:spLocks noGrp="1"/>
          </p:cNvSpPr>
          <p:nvPr>
            <p:ph type="ftr" sz="quarter" idx="21"/>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050404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3_Blank">
    <p:spTree>
      <p:nvGrpSpPr>
        <p:cNvPr id="1" name=""/>
        <p:cNvGrpSpPr/>
        <p:nvPr/>
      </p:nvGrpSpPr>
      <p:grpSpPr>
        <a:xfrm>
          <a:off x="0" y="0"/>
          <a:ext cx="0" cy="0"/>
          <a:chOff x="0" y="0"/>
          <a:chExt cx="0" cy="0"/>
        </a:xfrm>
      </p:grpSpPr>
      <p:sp>
        <p:nvSpPr>
          <p:cNvPr id="18" name="Picture Placeholder 17"/>
          <p:cNvSpPr>
            <a:spLocks noGrp="1"/>
          </p:cNvSpPr>
          <p:nvPr>
            <p:ph type="pic" sz="quarter" idx="16"/>
          </p:nvPr>
        </p:nvSpPr>
        <p:spPr>
          <a:xfrm>
            <a:off x="8881867" y="3897754"/>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4" name="Picture Placeholder 13"/>
          <p:cNvSpPr>
            <a:spLocks noGrp="1"/>
          </p:cNvSpPr>
          <p:nvPr>
            <p:ph type="pic" sz="quarter" idx="15"/>
          </p:nvPr>
        </p:nvSpPr>
        <p:spPr>
          <a:xfrm>
            <a:off x="5493952" y="1066800"/>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7" name="Picture Placeholder 16"/>
          <p:cNvSpPr>
            <a:spLocks noGrp="1"/>
          </p:cNvSpPr>
          <p:nvPr>
            <p:ph type="pic" sz="quarter" idx="18"/>
          </p:nvPr>
        </p:nvSpPr>
        <p:spPr>
          <a:xfrm>
            <a:off x="5493952" y="3897754"/>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6" name="Picture Placeholder 15"/>
          <p:cNvSpPr>
            <a:spLocks noGrp="1"/>
          </p:cNvSpPr>
          <p:nvPr>
            <p:ph type="pic" sz="quarter" idx="17"/>
          </p:nvPr>
        </p:nvSpPr>
        <p:spPr>
          <a:xfrm>
            <a:off x="2260087" y="3897754"/>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6" name="Slide Number Placeholder 5">
            <a:extLst>
              <a:ext uri="{FF2B5EF4-FFF2-40B4-BE49-F238E27FC236}">
                <a16:creationId xmlns:a16="http://schemas.microsoft.com/office/drawing/2014/main" id="{A3A2881A-CDEC-1E41-A9B0-A5EC90407C07}"/>
              </a:ext>
            </a:extLst>
          </p:cNvPr>
          <p:cNvSpPr>
            <a:spLocks noGrp="1"/>
          </p:cNvSpPr>
          <p:nvPr>
            <p:ph type="sldNum" sz="quarter" idx="19"/>
          </p:nvPr>
        </p:nvSpPr>
        <p:spPr/>
        <p:txBody>
          <a:bodyPr/>
          <a:lstStyle>
            <a:lvl1pPr>
              <a:defRPr/>
            </a:lvl1pPr>
          </a:lstStyle>
          <a:p>
            <a:pPr>
              <a:defRPr/>
            </a:pPr>
            <a:fld id="{FAFC65F4-F39B-4145-ABB7-6897654C4FED}" type="slidenum">
              <a:rPr lang="en-US"/>
              <a:pPr>
                <a:defRPr/>
              </a:pPr>
              <a:t>‹#›</a:t>
            </a:fld>
            <a:endParaRPr lang="en-US" dirty="0"/>
          </a:p>
        </p:txBody>
      </p:sp>
      <p:sp>
        <p:nvSpPr>
          <p:cNvPr id="7" name="Date Placeholder 3">
            <a:extLst>
              <a:ext uri="{FF2B5EF4-FFF2-40B4-BE49-F238E27FC236}">
                <a16:creationId xmlns:a16="http://schemas.microsoft.com/office/drawing/2014/main" id="{49073262-7C59-7D43-BEF5-0376684CEBBE}"/>
              </a:ext>
            </a:extLst>
          </p:cNvPr>
          <p:cNvSpPr>
            <a:spLocks noGrp="1"/>
          </p:cNvSpPr>
          <p:nvPr>
            <p:ph type="dt" sz="half" idx="20"/>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1952CDF0-1885-462D-92BC-30D9B11273FC}" type="datetime1">
              <a:rPr lang="en-US" smtClean="0"/>
              <a:t>6/3/2020</a:t>
            </a:fld>
            <a:endParaRPr lang="en-US" dirty="0"/>
          </a:p>
        </p:txBody>
      </p:sp>
      <p:sp>
        <p:nvSpPr>
          <p:cNvPr id="8" name="Footer Placeholder 4">
            <a:extLst>
              <a:ext uri="{FF2B5EF4-FFF2-40B4-BE49-F238E27FC236}">
                <a16:creationId xmlns:a16="http://schemas.microsoft.com/office/drawing/2014/main" id="{F1200587-C422-894C-84F5-1A0ECDE0C9D5}"/>
              </a:ext>
            </a:extLst>
          </p:cNvPr>
          <p:cNvSpPr>
            <a:spLocks noGrp="1"/>
          </p:cNvSpPr>
          <p:nvPr>
            <p:ph type="ftr" sz="quarter" idx="21"/>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8903918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84_Blank">
    <p:spTree>
      <p:nvGrpSpPr>
        <p:cNvPr id="1" name=""/>
        <p:cNvGrpSpPr/>
        <p:nvPr/>
      </p:nvGrpSpPr>
      <p:grpSpPr>
        <a:xfrm>
          <a:off x="0" y="0"/>
          <a:ext cx="0" cy="0"/>
          <a:chOff x="0" y="0"/>
          <a:chExt cx="0" cy="0"/>
        </a:xfrm>
      </p:grpSpPr>
      <p:sp>
        <p:nvSpPr>
          <p:cNvPr id="26" name="Picture Placeholder 25"/>
          <p:cNvSpPr>
            <a:spLocks noGrp="1"/>
          </p:cNvSpPr>
          <p:nvPr>
            <p:ph type="pic" sz="quarter" idx="21"/>
          </p:nvPr>
        </p:nvSpPr>
        <p:spPr>
          <a:xfrm>
            <a:off x="8881867" y="714377"/>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4" name="Picture Placeholder 23"/>
          <p:cNvSpPr>
            <a:spLocks noGrp="1"/>
          </p:cNvSpPr>
          <p:nvPr>
            <p:ph type="pic" sz="quarter" idx="22"/>
          </p:nvPr>
        </p:nvSpPr>
        <p:spPr>
          <a:xfrm>
            <a:off x="2260087" y="714377"/>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5" name="Picture Placeholder 34"/>
          <p:cNvSpPr>
            <a:spLocks noGrp="1"/>
          </p:cNvSpPr>
          <p:nvPr>
            <p:ph type="pic" sz="quarter" idx="19"/>
          </p:nvPr>
        </p:nvSpPr>
        <p:spPr>
          <a:xfrm>
            <a:off x="7911128" y="3578445"/>
            <a:ext cx="1367998" cy="1367996"/>
          </a:xfrm>
          <a:custGeom>
            <a:avLst/>
            <a:gdLst>
              <a:gd name="connsiteX0" fmla="*/ 683999 w 1367998"/>
              <a:gd name="connsiteY0" fmla="*/ 0 h 1367996"/>
              <a:gd name="connsiteX1" fmla="*/ 1367998 w 1367998"/>
              <a:gd name="connsiteY1" fmla="*/ 683998 h 1367996"/>
              <a:gd name="connsiteX2" fmla="*/ 683999 w 1367998"/>
              <a:gd name="connsiteY2" fmla="*/ 1367996 h 1367996"/>
              <a:gd name="connsiteX3" fmla="*/ 0 w 1367998"/>
              <a:gd name="connsiteY3" fmla="*/ 683998 h 1367996"/>
              <a:gd name="connsiteX4" fmla="*/ 683999 w 1367998"/>
              <a:gd name="connsiteY4" fmla="*/ 0 h 136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98" h="1367996">
                <a:moveTo>
                  <a:pt x="683999" y="0"/>
                </a:moveTo>
                <a:cubicBezTo>
                  <a:pt x="1061761" y="0"/>
                  <a:pt x="1367998" y="306236"/>
                  <a:pt x="1367998" y="683998"/>
                </a:cubicBezTo>
                <a:cubicBezTo>
                  <a:pt x="1367998" y="1061760"/>
                  <a:pt x="1061761" y="1367996"/>
                  <a:pt x="683999" y="1367996"/>
                </a:cubicBezTo>
                <a:cubicBezTo>
                  <a:pt x="306237" y="1367996"/>
                  <a:pt x="0" y="1061760"/>
                  <a:pt x="0" y="683998"/>
                </a:cubicBezTo>
                <a:cubicBezTo>
                  <a:pt x="0" y="306236"/>
                  <a:pt x="306237" y="0"/>
                  <a:pt x="683999"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6" name="Picture Placeholder 35"/>
          <p:cNvSpPr>
            <a:spLocks noGrp="1"/>
          </p:cNvSpPr>
          <p:nvPr>
            <p:ph type="pic" sz="quarter" idx="20"/>
          </p:nvPr>
        </p:nvSpPr>
        <p:spPr>
          <a:xfrm>
            <a:off x="10133252" y="3578445"/>
            <a:ext cx="1367998" cy="1367996"/>
          </a:xfrm>
          <a:custGeom>
            <a:avLst/>
            <a:gdLst>
              <a:gd name="connsiteX0" fmla="*/ 683999 w 1367998"/>
              <a:gd name="connsiteY0" fmla="*/ 0 h 1367996"/>
              <a:gd name="connsiteX1" fmla="*/ 1367998 w 1367998"/>
              <a:gd name="connsiteY1" fmla="*/ 683998 h 1367996"/>
              <a:gd name="connsiteX2" fmla="*/ 683999 w 1367998"/>
              <a:gd name="connsiteY2" fmla="*/ 1367996 h 1367996"/>
              <a:gd name="connsiteX3" fmla="*/ 0 w 1367998"/>
              <a:gd name="connsiteY3" fmla="*/ 683998 h 1367996"/>
              <a:gd name="connsiteX4" fmla="*/ 683999 w 1367998"/>
              <a:gd name="connsiteY4" fmla="*/ 0 h 136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98" h="1367996">
                <a:moveTo>
                  <a:pt x="683999" y="0"/>
                </a:moveTo>
                <a:cubicBezTo>
                  <a:pt x="1061761" y="0"/>
                  <a:pt x="1367998" y="306236"/>
                  <a:pt x="1367998" y="683998"/>
                </a:cubicBezTo>
                <a:cubicBezTo>
                  <a:pt x="1367998" y="1061760"/>
                  <a:pt x="1061761" y="1367996"/>
                  <a:pt x="683999" y="1367996"/>
                </a:cubicBezTo>
                <a:cubicBezTo>
                  <a:pt x="306237" y="1367996"/>
                  <a:pt x="0" y="1061760"/>
                  <a:pt x="0" y="683998"/>
                </a:cubicBezTo>
                <a:cubicBezTo>
                  <a:pt x="0" y="306236"/>
                  <a:pt x="306237" y="0"/>
                  <a:pt x="683999"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25" name="Picture Placeholder 24"/>
          <p:cNvSpPr>
            <a:spLocks noGrp="1"/>
          </p:cNvSpPr>
          <p:nvPr>
            <p:ph type="pic" sz="quarter" idx="15"/>
          </p:nvPr>
        </p:nvSpPr>
        <p:spPr>
          <a:xfrm>
            <a:off x="5493952" y="714377"/>
            <a:ext cx="1648644" cy="1648644"/>
          </a:xfrm>
          <a:custGeom>
            <a:avLst/>
            <a:gdLst>
              <a:gd name="connsiteX0" fmla="*/ 824322 w 1648644"/>
              <a:gd name="connsiteY0" fmla="*/ 0 h 1648644"/>
              <a:gd name="connsiteX1" fmla="*/ 1648644 w 1648644"/>
              <a:gd name="connsiteY1" fmla="*/ 824322 h 1648644"/>
              <a:gd name="connsiteX2" fmla="*/ 824322 w 1648644"/>
              <a:gd name="connsiteY2" fmla="*/ 1648644 h 1648644"/>
              <a:gd name="connsiteX3" fmla="*/ 0 w 1648644"/>
              <a:gd name="connsiteY3" fmla="*/ 824322 h 1648644"/>
              <a:gd name="connsiteX4" fmla="*/ 824322 w 1648644"/>
              <a:gd name="connsiteY4" fmla="*/ 0 h 1648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8644" h="1648644">
                <a:moveTo>
                  <a:pt x="824322" y="0"/>
                </a:moveTo>
                <a:cubicBezTo>
                  <a:pt x="1279582" y="0"/>
                  <a:pt x="1648644" y="369062"/>
                  <a:pt x="1648644" y="824322"/>
                </a:cubicBezTo>
                <a:cubicBezTo>
                  <a:pt x="1648644" y="1279582"/>
                  <a:pt x="1279582" y="1648644"/>
                  <a:pt x="824322" y="1648644"/>
                </a:cubicBezTo>
                <a:cubicBezTo>
                  <a:pt x="369062" y="1648644"/>
                  <a:pt x="0" y="1279582"/>
                  <a:pt x="0" y="824322"/>
                </a:cubicBezTo>
                <a:cubicBezTo>
                  <a:pt x="0" y="369062"/>
                  <a:pt x="369062" y="0"/>
                  <a:pt x="824322"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4" name="Picture Placeholder 33"/>
          <p:cNvSpPr>
            <a:spLocks noGrp="1"/>
          </p:cNvSpPr>
          <p:nvPr>
            <p:ph type="pic" sz="quarter" idx="18"/>
          </p:nvPr>
        </p:nvSpPr>
        <p:spPr>
          <a:xfrm>
            <a:off x="3511472" y="3578445"/>
            <a:ext cx="1367998" cy="1367996"/>
          </a:xfrm>
          <a:custGeom>
            <a:avLst/>
            <a:gdLst>
              <a:gd name="connsiteX0" fmla="*/ 683999 w 1367998"/>
              <a:gd name="connsiteY0" fmla="*/ 0 h 1367996"/>
              <a:gd name="connsiteX1" fmla="*/ 1367998 w 1367998"/>
              <a:gd name="connsiteY1" fmla="*/ 683998 h 1367996"/>
              <a:gd name="connsiteX2" fmla="*/ 683999 w 1367998"/>
              <a:gd name="connsiteY2" fmla="*/ 1367996 h 1367996"/>
              <a:gd name="connsiteX3" fmla="*/ 0 w 1367998"/>
              <a:gd name="connsiteY3" fmla="*/ 683998 h 1367996"/>
              <a:gd name="connsiteX4" fmla="*/ 683999 w 1367998"/>
              <a:gd name="connsiteY4" fmla="*/ 0 h 136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98" h="1367996">
                <a:moveTo>
                  <a:pt x="683999" y="0"/>
                </a:moveTo>
                <a:cubicBezTo>
                  <a:pt x="1061761" y="0"/>
                  <a:pt x="1367998" y="306236"/>
                  <a:pt x="1367998" y="683998"/>
                </a:cubicBezTo>
                <a:cubicBezTo>
                  <a:pt x="1367998" y="1061760"/>
                  <a:pt x="1061761" y="1367996"/>
                  <a:pt x="683999" y="1367996"/>
                </a:cubicBezTo>
                <a:cubicBezTo>
                  <a:pt x="306237" y="1367996"/>
                  <a:pt x="0" y="1061760"/>
                  <a:pt x="0" y="683998"/>
                </a:cubicBezTo>
                <a:cubicBezTo>
                  <a:pt x="0" y="306236"/>
                  <a:pt x="306237" y="0"/>
                  <a:pt x="683999"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3" name="Picture Placeholder 32"/>
          <p:cNvSpPr>
            <a:spLocks noGrp="1"/>
          </p:cNvSpPr>
          <p:nvPr>
            <p:ph type="pic" sz="quarter" idx="17"/>
          </p:nvPr>
        </p:nvSpPr>
        <p:spPr>
          <a:xfrm>
            <a:off x="1289348" y="3578445"/>
            <a:ext cx="1367998" cy="1367996"/>
          </a:xfrm>
          <a:custGeom>
            <a:avLst/>
            <a:gdLst>
              <a:gd name="connsiteX0" fmla="*/ 683999 w 1367998"/>
              <a:gd name="connsiteY0" fmla="*/ 0 h 1367996"/>
              <a:gd name="connsiteX1" fmla="*/ 1367998 w 1367998"/>
              <a:gd name="connsiteY1" fmla="*/ 683998 h 1367996"/>
              <a:gd name="connsiteX2" fmla="*/ 683999 w 1367998"/>
              <a:gd name="connsiteY2" fmla="*/ 1367996 h 1367996"/>
              <a:gd name="connsiteX3" fmla="*/ 0 w 1367998"/>
              <a:gd name="connsiteY3" fmla="*/ 683998 h 1367996"/>
              <a:gd name="connsiteX4" fmla="*/ 683999 w 1367998"/>
              <a:gd name="connsiteY4" fmla="*/ 0 h 136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998" h="1367996">
                <a:moveTo>
                  <a:pt x="683999" y="0"/>
                </a:moveTo>
                <a:cubicBezTo>
                  <a:pt x="1061761" y="0"/>
                  <a:pt x="1367998" y="306236"/>
                  <a:pt x="1367998" y="683998"/>
                </a:cubicBezTo>
                <a:cubicBezTo>
                  <a:pt x="1367998" y="1061760"/>
                  <a:pt x="1061761" y="1367996"/>
                  <a:pt x="683999" y="1367996"/>
                </a:cubicBezTo>
                <a:cubicBezTo>
                  <a:pt x="306237" y="1367996"/>
                  <a:pt x="0" y="1061760"/>
                  <a:pt x="0" y="683998"/>
                </a:cubicBezTo>
                <a:cubicBezTo>
                  <a:pt x="0" y="306236"/>
                  <a:pt x="306237" y="0"/>
                  <a:pt x="683999" y="0"/>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9" name="Slide Number Placeholder 5">
            <a:extLst>
              <a:ext uri="{FF2B5EF4-FFF2-40B4-BE49-F238E27FC236}">
                <a16:creationId xmlns:a16="http://schemas.microsoft.com/office/drawing/2014/main" id="{5A5DA087-5481-454B-86DD-12997B3A1F87}"/>
              </a:ext>
            </a:extLst>
          </p:cNvPr>
          <p:cNvSpPr>
            <a:spLocks noGrp="1"/>
          </p:cNvSpPr>
          <p:nvPr>
            <p:ph type="sldNum" sz="quarter" idx="23"/>
          </p:nvPr>
        </p:nvSpPr>
        <p:spPr/>
        <p:txBody>
          <a:bodyPr/>
          <a:lstStyle>
            <a:lvl1pPr>
              <a:defRPr/>
            </a:lvl1pPr>
          </a:lstStyle>
          <a:p>
            <a:pPr>
              <a:defRPr/>
            </a:pPr>
            <a:fld id="{8BA3255F-3447-4048-9381-8FCBAA219805}" type="slidenum">
              <a:rPr lang="en-US"/>
              <a:pPr>
                <a:defRPr/>
              </a:pPr>
              <a:t>‹#›</a:t>
            </a:fld>
            <a:endParaRPr lang="en-US" dirty="0"/>
          </a:p>
        </p:txBody>
      </p:sp>
      <p:sp>
        <p:nvSpPr>
          <p:cNvPr id="10" name="Date Placeholder 3">
            <a:extLst>
              <a:ext uri="{FF2B5EF4-FFF2-40B4-BE49-F238E27FC236}">
                <a16:creationId xmlns:a16="http://schemas.microsoft.com/office/drawing/2014/main" id="{DF549766-62D0-964A-8C1D-1D8BD14CCEF9}"/>
              </a:ext>
            </a:extLst>
          </p:cNvPr>
          <p:cNvSpPr>
            <a:spLocks noGrp="1"/>
          </p:cNvSpPr>
          <p:nvPr>
            <p:ph type="dt" sz="half" idx="24"/>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8109633-893F-4316-B595-CAB1BFB8780E}" type="datetime1">
              <a:rPr lang="en-US" smtClean="0"/>
              <a:t>6/3/2020</a:t>
            </a:fld>
            <a:endParaRPr lang="en-US" dirty="0"/>
          </a:p>
        </p:txBody>
      </p:sp>
      <p:sp>
        <p:nvSpPr>
          <p:cNvPr id="11" name="Footer Placeholder 4">
            <a:extLst>
              <a:ext uri="{FF2B5EF4-FFF2-40B4-BE49-F238E27FC236}">
                <a16:creationId xmlns:a16="http://schemas.microsoft.com/office/drawing/2014/main" id="{86420810-4B26-0744-943E-7813C7B07B28}"/>
              </a:ext>
            </a:extLst>
          </p:cNvPr>
          <p:cNvSpPr>
            <a:spLocks noGrp="1"/>
          </p:cNvSpPr>
          <p:nvPr>
            <p:ph type="ftr" sz="quarter" idx="25"/>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3363952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485602" y="1055786"/>
            <a:ext cx="5638164" cy="5802215"/>
          </a:xfrm>
          <a:custGeom>
            <a:avLst/>
            <a:gdLst>
              <a:gd name="connsiteX0" fmla="*/ 0 w 5638164"/>
              <a:gd name="connsiteY0" fmla="*/ 0 h 5802215"/>
              <a:gd name="connsiteX1" fmla="*/ 5638164 w 5638164"/>
              <a:gd name="connsiteY1" fmla="*/ 0 h 5802215"/>
              <a:gd name="connsiteX2" fmla="*/ 5638164 w 5638164"/>
              <a:gd name="connsiteY2" fmla="*/ 5802215 h 5802215"/>
              <a:gd name="connsiteX3" fmla="*/ 0 w 5638164"/>
              <a:gd name="connsiteY3" fmla="*/ 5802215 h 5802215"/>
            </a:gdLst>
            <a:ahLst/>
            <a:cxnLst>
              <a:cxn ang="0">
                <a:pos x="connsiteX0" y="connsiteY0"/>
              </a:cxn>
              <a:cxn ang="0">
                <a:pos x="connsiteX1" y="connsiteY1"/>
              </a:cxn>
              <a:cxn ang="0">
                <a:pos x="connsiteX2" y="connsiteY2"/>
              </a:cxn>
              <a:cxn ang="0">
                <a:pos x="connsiteX3" y="connsiteY3"/>
              </a:cxn>
            </a:cxnLst>
            <a:rect l="l" t="t" r="r" b="b"/>
            <a:pathLst>
              <a:path w="5638164" h="5802215">
                <a:moveTo>
                  <a:pt x="0" y="0"/>
                </a:moveTo>
                <a:lnTo>
                  <a:pt x="5638164" y="0"/>
                </a:lnTo>
                <a:lnTo>
                  <a:pt x="5638164" y="5802215"/>
                </a:lnTo>
                <a:lnTo>
                  <a:pt x="0" y="5802215"/>
                </a:lnTo>
                <a:close/>
              </a:path>
            </a:pathLst>
          </a:custGeom>
          <a:noFill/>
        </p:spPr>
        <p:txBody>
          <a:bodyPr wrap="square">
            <a:noAutofit/>
          </a:bodyPr>
          <a:lstStyle>
            <a:lvl1pPr>
              <a:defRPr sz="1200"/>
            </a:lvl1pPr>
          </a:lstStyle>
          <a:p>
            <a:pPr lvl="0"/>
            <a:r>
              <a:rPr lang="en-US" noProof="0" dirty="0"/>
              <a:t>Click icon to add picture</a:t>
            </a:r>
          </a:p>
        </p:txBody>
      </p:sp>
      <p:sp>
        <p:nvSpPr>
          <p:cNvPr id="4" name="Date Placeholder 6">
            <a:extLst>
              <a:ext uri="{FF2B5EF4-FFF2-40B4-BE49-F238E27FC236}">
                <a16:creationId xmlns:a16="http://schemas.microsoft.com/office/drawing/2014/main" id="{139B5BB3-445B-BB49-A9D8-EB5BFBDC2949}"/>
              </a:ext>
            </a:extLst>
          </p:cNvPr>
          <p:cNvSpPr>
            <a:spLocks noGrp="1"/>
          </p:cNvSpPr>
          <p:nvPr>
            <p:ph type="dt" sz="half" idx="14"/>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8F8B409-5CB8-49B1-A7AE-347E94DF40D0}" type="datetime1">
              <a:rPr lang="en-US" smtClean="0"/>
              <a:t>6/3/2020</a:t>
            </a:fld>
            <a:endParaRPr lang="en-US" dirty="0"/>
          </a:p>
        </p:txBody>
      </p:sp>
      <p:sp>
        <p:nvSpPr>
          <p:cNvPr id="5" name="Footer Placeholder 7">
            <a:extLst>
              <a:ext uri="{FF2B5EF4-FFF2-40B4-BE49-F238E27FC236}">
                <a16:creationId xmlns:a16="http://schemas.microsoft.com/office/drawing/2014/main" id="{4E564BA7-345C-9543-8B5E-12BFAC48BC17}"/>
              </a:ext>
            </a:extLst>
          </p:cNvPr>
          <p:cNvSpPr>
            <a:spLocks noGrp="1"/>
          </p:cNvSpPr>
          <p:nvPr>
            <p:ph type="ftr" sz="quarter" idx="15"/>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13BBB26B-71EC-4B7C-94AA-13F99C756A90}"/>
              </a:ext>
            </a:extLst>
          </p:cNvPr>
          <p:cNvSpPr>
            <a:spLocks noGrp="1"/>
          </p:cNvSpPr>
          <p:nvPr>
            <p:ph type="sldNum" sz="quarter" idx="10"/>
          </p:nvPr>
        </p:nvSpPr>
        <p:spPr>
          <a:xfrm>
            <a:off x="0" y="6375400"/>
            <a:ext cx="466725" cy="315913"/>
          </a:xfrm>
        </p:spPr>
        <p:txBody>
          <a:bodyPr/>
          <a:lstStyle>
            <a:lvl1pPr>
              <a:defRPr/>
            </a:lvl1pPr>
          </a:lstStyle>
          <a:p>
            <a:pPr>
              <a:defRPr/>
            </a:pPr>
            <a:fld id="{A382D322-5C5E-6A4A-866F-D40AC16428C5}" type="slidenum">
              <a:rPr lang="en-US"/>
              <a:pPr>
                <a:defRPr/>
              </a:pPr>
              <a:t>‹#›</a:t>
            </a:fld>
            <a:endParaRPr lang="en-US" dirty="0"/>
          </a:p>
        </p:txBody>
      </p:sp>
    </p:spTree>
    <p:extLst>
      <p:ext uri="{BB962C8B-B14F-4D97-AF65-F5344CB8AC3E}">
        <p14:creationId xmlns:p14="http://schemas.microsoft.com/office/powerpoint/2010/main" val="19402269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5930081" y="1"/>
            <a:ext cx="6261916" cy="5425563"/>
          </a:xfrm>
          <a:custGeom>
            <a:avLst/>
            <a:gdLst>
              <a:gd name="connsiteX0" fmla="*/ 903602 w 6261916"/>
              <a:gd name="connsiteY0" fmla="*/ 0 h 5425563"/>
              <a:gd name="connsiteX1" fmla="*/ 6261916 w 6261916"/>
              <a:gd name="connsiteY1" fmla="*/ 0 h 5425563"/>
              <a:gd name="connsiteX2" fmla="*/ 6261916 w 6261916"/>
              <a:gd name="connsiteY2" fmla="*/ 4985472 h 5425563"/>
              <a:gd name="connsiteX3" fmla="*/ 4084784 w 6261916"/>
              <a:gd name="connsiteY3" fmla="*/ 5360866 h 5425563"/>
              <a:gd name="connsiteX4" fmla="*/ 1891847 w 6261916"/>
              <a:gd name="connsiteY4" fmla="*/ 5009193 h 5425563"/>
              <a:gd name="connsiteX5" fmla="*/ 345248 w 6261916"/>
              <a:gd name="connsiteY5" fmla="*/ 3851834 h 5425563"/>
              <a:gd name="connsiteX6" fmla="*/ 519905 w 6261916"/>
              <a:gd name="connsiteY6" fmla="*/ 2642927 h 5425563"/>
              <a:gd name="connsiteX7" fmla="*/ 8520 w 6261916"/>
              <a:gd name="connsiteY7" fmla="*/ 1739515 h 5425563"/>
              <a:gd name="connsiteX8" fmla="*/ 903602 w 6261916"/>
              <a:gd name="connsiteY8" fmla="*/ 0 h 542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1916" h="5425563">
                <a:moveTo>
                  <a:pt x="903602" y="0"/>
                </a:moveTo>
                <a:lnTo>
                  <a:pt x="6261916" y="0"/>
                </a:lnTo>
                <a:lnTo>
                  <a:pt x="6261916" y="4985472"/>
                </a:lnTo>
                <a:cubicBezTo>
                  <a:pt x="5527720" y="5408490"/>
                  <a:pt x="4471734" y="5509779"/>
                  <a:pt x="4084784" y="5360866"/>
                </a:cubicBezTo>
                <a:cubicBezTo>
                  <a:pt x="2772475" y="5014281"/>
                  <a:pt x="2507254" y="5094850"/>
                  <a:pt x="1891847" y="5009193"/>
                </a:cubicBezTo>
                <a:cubicBezTo>
                  <a:pt x="1484847" y="4912931"/>
                  <a:pt x="510219" y="4782859"/>
                  <a:pt x="345248" y="3851834"/>
                </a:cubicBezTo>
                <a:cubicBezTo>
                  <a:pt x="278513" y="3386328"/>
                  <a:pt x="1078470" y="3128019"/>
                  <a:pt x="519905" y="2642927"/>
                </a:cubicBezTo>
                <a:cubicBezTo>
                  <a:pt x="368870" y="2485040"/>
                  <a:pt x="122567" y="2451325"/>
                  <a:pt x="8520" y="1739515"/>
                </a:cubicBezTo>
                <a:cubicBezTo>
                  <a:pt x="-44290" y="1055226"/>
                  <a:pt x="135845" y="634494"/>
                  <a:pt x="903602" y="0"/>
                </a:cubicBezTo>
                <a:close/>
              </a:path>
            </a:pathLst>
          </a:custGeom>
          <a:solidFill>
            <a:schemeClr val="bg1">
              <a:lumMod val="95000"/>
            </a:schemeClr>
          </a:solidFill>
        </p:spPr>
        <p:txBody>
          <a:bodyPr wrap="square">
            <a:noAutofit/>
          </a:bodyPr>
          <a:lstStyle>
            <a:lvl1pPr>
              <a:defRPr sz="18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32EEAA4D-8CAA-344A-99E1-4E9FB85A0F7E}"/>
              </a:ext>
            </a:extLst>
          </p:cNvPr>
          <p:cNvSpPr>
            <a:spLocks noGrp="1"/>
          </p:cNvSpPr>
          <p:nvPr>
            <p:ph type="sldNum" sz="quarter" idx="14"/>
          </p:nvPr>
        </p:nvSpPr>
        <p:spPr/>
        <p:txBody>
          <a:bodyPr/>
          <a:lstStyle>
            <a:lvl1pPr>
              <a:defRPr/>
            </a:lvl1pPr>
          </a:lstStyle>
          <a:p>
            <a:pPr>
              <a:defRPr/>
            </a:pPr>
            <a:fld id="{7263D062-314A-6543-8E55-1B29954C7AC1}" type="slidenum">
              <a:rPr lang="en-US"/>
              <a:pPr>
                <a:defRPr/>
              </a:pPr>
              <a:t>‹#›</a:t>
            </a:fld>
            <a:endParaRPr lang="en-US" dirty="0"/>
          </a:p>
        </p:txBody>
      </p:sp>
      <p:sp>
        <p:nvSpPr>
          <p:cNvPr id="4" name="Date Placeholder 3">
            <a:extLst>
              <a:ext uri="{FF2B5EF4-FFF2-40B4-BE49-F238E27FC236}">
                <a16:creationId xmlns:a16="http://schemas.microsoft.com/office/drawing/2014/main" id="{1F7DCF3C-0DD9-194A-9A71-F052AFF42BA8}"/>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8FE8736-6E1C-4ED7-AEBE-01CAECC678AD}" type="datetime1">
              <a:rPr lang="en-US" smtClean="0"/>
              <a:t>6/3/2020</a:t>
            </a:fld>
            <a:endParaRPr lang="en-US" dirty="0"/>
          </a:p>
        </p:txBody>
      </p:sp>
      <p:sp>
        <p:nvSpPr>
          <p:cNvPr id="5" name="Footer Placeholder 4">
            <a:extLst>
              <a:ext uri="{FF2B5EF4-FFF2-40B4-BE49-F238E27FC236}">
                <a16:creationId xmlns:a16="http://schemas.microsoft.com/office/drawing/2014/main" id="{896E14A3-00ED-2544-B244-82C3A674F41E}"/>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8610166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3348537" y="748146"/>
            <a:ext cx="8135816" cy="5407004"/>
          </a:xfrm>
          <a:custGeom>
            <a:avLst/>
            <a:gdLst>
              <a:gd name="connsiteX0" fmla="*/ 0 w 8135816"/>
              <a:gd name="connsiteY0" fmla="*/ 0 h 5407004"/>
              <a:gd name="connsiteX1" fmla="*/ 8135816 w 8135816"/>
              <a:gd name="connsiteY1" fmla="*/ 0 h 5407004"/>
              <a:gd name="connsiteX2" fmla="*/ 8135816 w 8135816"/>
              <a:gd name="connsiteY2" fmla="*/ 5407004 h 5407004"/>
              <a:gd name="connsiteX3" fmla="*/ 0 w 8135816"/>
              <a:gd name="connsiteY3" fmla="*/ 5407004 h 5407004"/>
            </a:gdLst>
            <a:ahLst/>
            <a:cxnLst>
              <a:cxn ang="0">
                <a:pos x="connsiteX0" y="connsiteY0"/>
              </a:cxn>
              <a:cxn ang="0">
                <a:pos x="connsiteX1" y="connsiteY1"/>
              </a:cxn>
              <a:cxn ang="0">
                <a:pos x="connsiteX2" y="connsiteY2"/>
              </a:cxn>
              <a:cxn ang="0">
                <a:pos x="connsiteX3" y="connsiteY3"/>
              </a:cxn>
            </a:cxnLst>
            <a:rect l="l" t="t" r="r" b="b"/>
            <a:pathLst>
              <a:path w="8135816" h="5407004">
                <a:moveTo>
                  <a:pt x="0" y="0"/>
                </a:moveTo>
                <a:lnTo>
                  <a:pt x="8135816" y="0"/>
                </a:lnTo>
                <a:lnTo>
                  <a:pt x="8135816" y="5407004"/>
                </a:lnTo>
                <a:lnTo>
                  <a:pt x="0" y="5407004"/>
                </a:lnTo>
                <a:close/>
              </a:path>
            </a:pathLst>
          </a:custGeom>
          <a:solidFill>
            <a:schemeClr val="bg1">
              <a:lumMod val="95000"/>
            </a:schemeClr>
          </a:solidFill>
        </p:spPr>
        <p:txBody>
          <a:bodyPr wrap="square">
            <a:noAutofit/>
          </a:bodyPr>
          <a:lstStyle>
            <a:lvl1pPr>
              <a:defRPr sz="18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0FECC637-853F-8344-91EC-8C164BF45269}"/>
              </a:ext>
            </a:extLst>
          </p:cNvPr>
          <p:cNvSpPr>
            <a:spLocks noGrp="1"/>
          </p:cNvSpPr>
          <p:nvPr>
            <p:ph type="sldNum" sz="quarter" idx="14"/>
          </p:nvPr>
        </p:nvSpPr>
        <p:spPr/>
        <p:txBody>
          <a:bodyPr/>
          <a:lstStyle>
            <a:lvl1pPr>
              <a:defRPr/>
            </a:lvl1pPr>
          </a:lstStyle>
          <a:p>
            <a:pPr>
              <a:defRPr/>
            </a:pPr>
            <a:fld id="{6BE51F37-E4A8-BB4F-8590-A72B0C970480}" type="slidenum">
              <a:rPr lang="en-US"/>
              <a:pPr>
                <a:defRPr/>
              </a:pPr>
              <a:t>‹#›</a:t>
            </a:fld>
            <a:endParaRPr lang="en-US" dirty="0"/>
          </a:p>
        </p:txBody>
      </p:sp>
      <p:sp>
        <p:nvSpPr>
          <p:cNvPr id="4" name="Date Placeholder 3">
            <a:extLst>
              <a:ext uri="{FF2B5EF4-FFF2-40B4-BE49-F238E27FC236}">
                <a16:creationId xmlns:a16="http://schemas.microsoft.com/office/drawing/2014/main" id="{E5DB21FE-F9CD-F347-9925-0FE26C6590E6}"/>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B0208A5F-AEA7-45DC-92C0-0141EEF20BF8}" type="datetime1">
              <a:rPr lang="en-US" smtClean="0"/>
              <a:t>6/3/2020</a:t>
            </a:fld>
            <a:endParaRPr lang="en-US" dirty="0"/>
          </a:p>
        </p:txBody>
      </p:sp>
      <p:sp>
        <p:nvSpPr>
          <p:cNvPr id="5" name="Footer Placeholder 4">
            <a:extLst>
              <a:ext uri="{FF2B5EF4-FFF2-40B4-BE49-F238E27FC236}">
                <a16:creationId xmlns:a16="http://schemas.microsoft.com/office/drawing/2014/main" id="{C08C3E4F-CADB-2145-89F8-12F7658FAF74}"/>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1809069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86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1152292" y="1196395"/>
            <a:ext cx="4943708" cy="4541408"/>
          </a:xfrm>
          <a:custGeom>
            <a:avLst/>
            <a:gdLst>
              <a:gd name="connsiteX0" fmla="*/ 1127201 w 4943708"/>
              <a:gd name="connsiteY0" fmla="*/ 4532533 h 4541408"/>
              <a:gd name="connsiteX1" fmla="*/ 3816507 w 4943708"/>
              <a:gd name="connsiteY1" fmla="*/ 4532533 h 4541408"/>
              <a:gd name="connsiteX2" fmla="*/ 3816507 w 4943708"/>
              <a:gd name="connsiteY2" fmla="*/ 4541408 h 4541408"/>
              <a:gd name="connsiteX3" fmla="*/ 1127201 w 4943708"/>
              <a:gd name="connsiteY3" fmla="*/ 4541408 h 4541408"/>
              <a:gd name="connsiteX4" fmla="*/ 1127201 w 4943708"/>
              <a:gd name="connsiteY4" fmla="*/ 4532533 h 4541408"/>
              <a:gd name="connsiteX5" fmla="*/ 674546 w 4943708"/>
              <a:gd name="connsiteY5" fmla="*/ 4159757 h 4541408"/>
              <a:gd name="connsiteX6" fmla="*/ 4266945 w 4943708"/>
              <a:gd name="connsiteY6" fmla="*/ 4159757 h 4541408"/>
              <a:gd name="connsiteX7" fmla="*/ 4266945 w 4943708"/>
              <a:gd name="connsiteY7" fmla="*/ 4179728 h 4541408"/>
              <a:gd name="connsiteX8" fmla="*/ 674546 w 4943708"/>
              <a:gd name="connsiteY8" fmla="*/ 4179728 h 4541408"/>
              <a:gd name="connsiteX9" fmla="*/ 674546 w 4943708"/>
              <a:gd name="connsiteY9" fmla="*/ 4159757 h 4541408"/>
              <a:gd name="connsiteX10" fmla="*/ 416604 w 4943708"/>
              <a:gd name="connsiteY10" fmla="*/ 3822485 h 4541408"/>
              <a:gd name="connsiteX11" fmla="*/ 4530993 w 4943708"/>
              <a:gd name="connsiteY11" fmla="*/ 3822485 h 4541408"/>
              <a:gd name="connsiteX12" fmla="*/ 4420368 w 4943708"/>
              <a:gd name="connsiteY12" fmla="*/ 3895832 h 4541408"/>
              <a:gd name="connsiteX13" fmla="*/ 616579 w 4943708"/>
              <a:gd name="connsiteY13" fmla="*/ 3895832 h 4541408"/>
              <a:gd name="connsiteX14" fmla="*/ 505954 w 4943708"/>
              <a:gd name="connsiteY14" fmla="*/ 3895832 h 4541408"/>
              <a:gd name="connsiteX15" fmla="*/ 403840 w 4943708"/>
              <a:gd name="connsiteY15" fmla="*/ 3857000 h 4541408"/>
              <a:gd name="connsiteX16" fmla="*/ 416604 w 4943708"/>
              <a:gd name="connsiteY16" fmla="*/ 3822485 h 4541408"/>
              <a:gd name="connsiteX17" fmla="*/ 228546 w 4943708"/>
              <a:gd name="connsiteY17" fmla="*/ 3514057 h 4541408"/>
              <a:gd name="connsiteX18" fmla="*/ 4704067 w 4943708"/>
              <a:gd name="connsiteY18" fmla="*/ 3514057 h 4541408"/>
              <a:gd name="connsiteX19" fmla="*/ 4580692 w 4943708"/>
              <a:gd name="connsiteY19" fmla="*/ 3631659 h 4541408"/>
              <a:gd name="connsiteX20" fmla="*/ 360429 w 4943708"/>
              <a:gd name="connsiteY20" fmla="*/ 3631659 h 4541408"/>
              <a:gd name="connsiteX21" fmla="*/ 228546 w 4943708"/>
              <a:gd name="connsiteY21" fmla="*/ 3514057 h 4541408"/>
              <a:gd name="connsiteX22" fmla="*/ 117601 w 4943708"/>
              <a:gd name="connsiteY22" fmla="*/ 3207849 h 4541408"/>
              <a:gd name="connsiteX23" fmla="*/ 4828325 w 4943708"/>
              <a:gd name="connsiteY23" fmla="*/ 3207849 h 4541408"/>
              <a:gd name="connsiteX24" fmla="*/ 4815560 w 4943708"/>
              <a:gd name="connsiteY24" fmla="*/ 3258504 h 4541408"/>
              <a:gd name="connsiteX25" fmla="*/ 4649599 w 4943708"/>
              <a:gd name="connsiteY25" fmla="*/ 3380923 h 4541408"/>
              <a:gd name="connsiteX26" fmla="*/ 309093 w 4943708"/>
              <a:gd name="connsiteY26" fmla="*/ 3380923 h 4541408"/>
              <a:gd name="connsiteX27" fmla="*/ 117601 w 4943708"/>
              <a:gd name="connsiteY27" fmla="*/ 3207849 h 4541408"/>
              <a:gd name="connsiteX28" fmla="*/ 33283 w 4943708"/>
              <a:gd name="connsiteY28" fmla="*/ 2870576 h 4541408"/>
              <a:gd name="connsiteX29" fmla="*/ 4912644 w 4943708"/>
              <a:gd name="connsiteY29" fmla="*/ 2870576 h 4541408"/>
              <a:gd name="connsiteX30" fmla="*/ 4865849 w 4943708"/>
              <a:gd name="connsiteY30" fmla="*/ 3083065 h 4541408"/>
              <a:gd name="connsiteX31" fmla="*/ 4785024 w 4943708"/>
              <a:gd name="connsiteY31" fmla="*/ 3117062 h 4541408"/>
              <a:gd name="connsiteX32" fmla="*/ 3491801 w 4943708"/>
              <a:gd name="connsiteY32" fmla="*/ 3117062 h 4541408"/>
              <a:gd name="connsiteX33" fmla="*/ 190682 w 4943708"/>
              <a:gd name="connsiteY33" fmla="*/ 3121312 h 4541408"/>
              <a:gd name="connsiteX34" fmla="*/ 54552 w 4943708"/>
              <a:gd name="connsiteY34" fmla="*/ 3010819 h 4541408"/>
              <a:gd name="connsiteX35" fmla="*/ 33283 w 4943708"/>
              <a:gd name="connsiteY35" fmla="*/ 2870576 h 4541408"/>
              <a:gd name="connsiteX36" fmla="*/ 0 w 4943708"/>
              <a:gd name="connsiteY36" fmla="*/ 2497801 h 4541408"/>
              <a:gd name="connsiteX37" fmla="*/ 4943708 w 4943708"/>
              <a:gd name="connsiteY37" fmla="*/ 2497801 h 4541408"/>
              <a:gd name="connsiteX38" fmla="*/ 4926691 w 4943708"/>
              <a:gd name="connsiteY38" fmla="*/ 2819542 h 4541408"/>
              <a:gd name="connsiteX39" fmla="*/ 21272 w 4943708"/>
              <a:gd name="connsiteY39" fmla="*/ 2819542 h 4541408"/>
              <a:gd name="connsiteX40" fmla="*/ 0 w 4943708"/>
              <a:gd name="connsiteY40" fmla="*/ 2497801 h 4541408"/>
              <a:gd name="connsiteX41" fmla="*/ 2382861 w 4943708"/>
              <a:gd name="connsiteY41" fmla="*/ 1359 h 4541408"/>
              <a:gd name="connsiteX42" fmla="*/ 3742824 w 4943708"/>
              <a:gd name="connsiteY42" fmla="*/ 373278 h 4541408"/>
              <a:gd name="connsiteX43" fmla="*/ 4933723 w 4943708"/>
              <a:gd name="connsiteY43" fmla="*/ 2464518 h 4541408"/>
              <a:gd name="connsiteX44" fmla="*/ 0 w 4943708"/>
              <a:gd name="connsiteY44" fmla="*/ 2464518 h 4541408"/>
              <a:gd name="connsiteX45" fmla="*/ 278585 w 4943708"/>
              <a:gd name="connsiteY45" fmla="*/ 1329106 h 4541408"/>
              <a:gd name="connsiteX46" fmla="*/ 1054796 w 4943708"/>
              <a:gd name="connsiteY46" fmla="*/ 471039 h 4541408"/>
              <a:gd name="connsiteX47" fmla="*/ 2382861 w 4943708"/>
              <a:gd name="connsiteY47" fmla="*/ 1359 h 454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43708" h="4541408">
                <a:moveTo>
                  <a:pt x="1127201" y="4532533"/>
                </a:moveTo>
                <a:cubicBezTo>
                  <a:pt x="2025055" y="4532533"/>
                  <a:pt x="2918653" y="4532533"/>
                  <a:pt x="3816507" y="4532533"/>
                </a:cubicBezTo>
                <a:cubicBezTo>
                  <a:pt x="3816507" y="4536970"/>
                  <a:pt x="3816507" y="4541408"/>
                  <a:pt x="3816507" y="4541408"/>
                </a:cubicBezTo>
                <a:cubicBezTo>
                  <a:pt x="2918653" y="4541408"/>
                  <a:pt x="2025055" y="4541408"/>
                  <a:pt x="1127201" y="4541408"/>
                </a:cubicBezTo>
                <a:cubicBezTo>
                  <a:pt x="1127201" y="4541408"/>
                  <a:pt x="1127201" y="4536970"/>
                  <a:pt x="1127201" y="4532533"/>
                </a:cubicBezTo>
                <a:close/>
                <a:moveTo>
                  <a:pt x="674546" y="4159757"/>
                </a:moveTo>
                <a:cubicBezTo>
                  <a:pt x="1870593" y="4159757"/>
                  <a:pt x="3070897" y="4159757"/>
                  <a:pt x="4266945" y="4159757"/>
                </a:cubicBezTo>
                <a:cubicBezTo>
                  <a:pt x="4266945" y="4167745"/>
                  <a:pt x="4266945" y="4171740"/>
                  <a:pt x="4266945" y="4179728"/>
                </a:cubicBezTo>
                <a:cubicBezTo>
                  <a:pt x="3070897" y="4179728"/>
                  <a:pt x="1870593" y="4179728"/>
                  <a:pt x="674546" y="4179728"/>
                </a:cubicBezTo>
                <a:cubicBezTo>
                  <a:pt x="674546" y="4171740"/>
                  <a:pt x="674546" y="4167745"/>
                  <a:pt x="674546" y="4159757"/>
                </a:cubicBezTo>
                <a:close/>
                <a:moveTo>
                  <a:pt x="416604" y="3822485"/>
                </a:moveTo>
                <a:cubicBezTo>
                  <a:pt x="1786650" y="3822485"/>
                  <a:pt x="3156694" y="3822485"/>
                  <a:pt x="4530993" y="3822485"/>
                </a:cubicBezTo>
                <a:cubicBezTo>
                  <a:pt x="4522484" y="3895832"/>
                  <a:pt x="4471426" y="3895832"/>
                  <a:pt x="4420368" y="3895832"/>
                </a:cubicBezTo>
                <a:cubicBezTo>
                  <a:pt x="3152439" y="3895832"/>
                  <a:pt x="1884509" y="3895832"/>
                  <a:pt x="616579" y="3895832"/>
                </a:cubicBezTo>
                <a:cubicBezTo>
                  <a:pt x="578287" y="3895832"/>
                  <a:pt x="544248" y="3900147"/>
                  <a:pt x="505954" y="3895832"/>
                </a:cubicBezTo>
                <a:cubicBezTo>
                  <a:pt x="471916" y="3887202"/>
                  <a:pt x="437877" y="3869945"/>
                  <a:pt x="403840" y="3857000"/>
                </a:cubicBezTo>
                <a:cubicBezTo>
                  <a:pt x="408095" y="3844057"/>
                  <a:pt x="412349" y="3835428"/>
                  <a:pt x="416604" y="3822485"/>
                </a:cubicBezTo>
                <a:close/>
                <a:moveTo>
                  <a:pt x="228546" y="3514057"/>
                </a:moveTo>
                <a:cubicBezTo>
                  <a:pt x="1726059" y="3514057"/>
                  <a:pt x="3210808" y="3514057"/>
                  <a:pt x="4704067" y="3514057"/>
                </a:cubicBezTo>
                <a:cubicBezTo>
                  <a:pt x="4691304" y="3585459"/>
                  <a:pt x="4670032" y="3631659"/>
                  <a:pt x="4580692" y="3631659"/>
                </a:cubicBezTo>
                <a:cubicBezTo>
                  <a:pt x="3172520" y="3631659"/>
                  <a:pt x="1768602" y="3631659"/>
                  <a:pt x="360429" y="3631659"/>
                </a:cubicBezTo>
                <a:cubicBezTo>
                  <a:pt x="271089" y="3631659"/>
                  <a:pt x="254071" y="3585459"/>
                  <a:pt x="228546" y="3514057"/>
                </a:cubicBezTo>
                <a:close/>
                <a:moveTo>
                  <a:pt x="117601" y="3207849"/>
                </a:moveTo>
                <a:cubicBezTo>
                  <a:pt x="1687843" y="3207849"/>
                  <a:pt x="3253829" y="3207849"/>
                  <a:pt x="4828325" y="3207849"/>
                </a:cubicBezTo>
                <a:cubicBezTo>
                  <a:pt x="4824071" y="3228955"/>
                  <a:pt x="4824071" y="3245841"/>
                  <a:pt x="4815560" y="3258504"/>
                </a:cubicBezTo>
                <a:cubicBezTo>
                  <a:pt x="4781517" y="3380923"/>
                  <a:pt x="4781517" y="3380923"/>
                  <a:pt x="4649599" y="3380923"/>
                </a:cubicBezTo>
                <a:cubicBezTo>
                  <a:pt x="3202764" y="3380923"/>
                  <a:pt x="1755929" y="3380923"/>
                  <a:pt x="309093" y="3380923"/>
                </a:cubicBezTo>
                <a:cubicBezTo>
                  <a:pt x="147388" y="3380923"/>
                  <a:pt x="147388" y="3380923"/>
                  <a:pt x="117601" y="3207849"/>
                </a:cubicBezTo>
                <a:close/>
                <a:moveTo>
                  <a:pt x="33283" y="2870576"/>
                </a:moveTo>
                <a:cubicBezTo>
                  <a:pt x="1658318" y="2870576"/>
                  <a:pt x="3274846" y="2870576"/>
                  <a:pt x="4912644" y="2870576"/>
                </a:cubicBezTo>
                <a:cubicBezTo>
                  <a:pt x="4895628" y="2947071"/>
                  <a:pt x="4887120" y="3015068"/>
                  <a:pt x="4865849" y="3083065"/>
                </a:cubicBezTo>
                <a:cubicBezTo>
                  <a:pt x="4857341" y="3100063"/>
                  <a:pt x="4810548" y="3117062"/>
                  <a:pt x="4785024" y="3117062"/>
                </a:cubicBezTo>
                <a:cubicBezTo>
                  <a:pt x="4351113" y="3117062"/>
                  <a:pt x="3921457" y="3117062"/>
                  <a:pt x="3491801" y="3117062"/>
                </a:cubicBezTo>
                <a:cubicBezTo>
                  <a:pt x="2390010" y="3117062"/>
                  <a:pt x="1292473" y="3117062"/>
                  <a:pt x="190682" y="3121312"/>
                </a:cubicBezTo>
                <a:cubicBezTo>
                  <a:pt x="101347" y="3121312"/>
                  <a:pt x="63060" y="3095814"/>
                  <a:pt x="54552" y="3010819"/>
                </a:cubicBezTo>
                <a:cubicBezTo>
                  <a:pt x="50299" y="2964070"/>
                  <a:pt x="41791" y="2921574"/>
                  <a:pt x="33283" y="2870576"/>
                </a:cubicBezTo>
                <a:close/>
                <a:moveTo>
                  <a:pt x="0" y="2497801"/>
                </a:moveTo>
                <a:cubicBezTo>
                  <a:pt x="1646485" y="2497801"/>
                  <a:pt x="3288715" y="2497801"/>
                  <a:pt x="4943708" y="2497801"/>
                </a:cubicBezTo>
                <a:cubicBezTo>
                  <a:pt x="4935199" y="2603637"/>
                  <a:pt x="4930946" y="2709472"/>
                  <a:pt x="4926691" y="2819542"/>
                </a:cubicBezTo>
                <a:cubicBezTo>
                  <a:pt x="3288715" y="2819542"/>
                  <a:pt x="1659248" y="2819542"/>
                  <a:pt x="21272" y="2819542"/>
                </a:cubicBezTo>
                <a:cubicBezTo>
                  <a:pt x="12763" y="2709472"/>
                  <a:pt x="4255" y="2607870"/>
                  <a:pt x="0" y="2497801"/>
                </a:cubicBezTo>
                <a:close/>
                <a:moveTo>
                  <a:pt x="2382861" y="1359"/>
                </a:moveTo>
                <a:cubicBezTo>
                  <a:pt x="2833700" y="-14579"/>
                  <a:pt x="3289857" y="109747"/>
                  <a:pt x="3742824" y="373278"/>
                </a:cubicBezTo>
                <a:cubicBezTo>
                  <a:pt x="4657264" y="900337"/>
                  <a:pt x="4959241" y="1848197"/>
                  <a:pt x="4933723" y="2464518"/>
                </a:cubicBezTo>
                <a:cubicBezTo>
                  <a:pt x="3287730" y="2464518"/>
                  <a:pt x="1650245" y="2464518"/>
                  <a:pt x="0" y="2464518"/>
                </a:cubicBezTo>
                <a:cubicBezTo>
                  <a:pt x="14886" y="2043720"/>
                  <a:pt x="105266" y="1663300"/>
                  <a:pt x="278585" y="1329106"/>
                </a:cubicBezTo>
                <a:cubicBezTo>
                  <a:pt x="451904" y="994912"/>
                  <a:pt x="708160" y="706940"/>
                  <a:pt x="1054796" y="471039"/>
                </a:cubicBezTo>
                <a:cubicBezTo>
                  <a:pt x="1486496" y="173504"/>
                  <a:pt x="1932021" y="17299"/>
                  <a:pt x="2382861" y="1359"/>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125BEC7D-CA1D-E348-8595-05F951F58771}"/>
              </a:ext>
            </a:extLst>
          </p:cNvPr>
          <p:cNvSpPr>
            <a:spLocks noGrp="1"/>
          </p:cNvSpPr>
          <p:nvPr>
            <p:ph type="sldNum" sz="quarter" idx="14"/>
          </p:nvPr>
        </p:nvSpPr>
        <p:spPr/>
        <p:txBody>
          <a:bodyPr/>
          <a:lstStyle>
            <a:lvl1pPr>
              <a:defRPr/>
            </a:lvl1pPr>
          </a:lstStyle>
          <a:p>
            <a:pPr>
              <a:defRPr/>
            </a:pPr>
            <a:fld id="{2EFE203D-CDD2-F047-86A0-3490C1749B2D}" type="slidenum">
              <a:rPr lang="en-US"/>
              <a:pPr>
                <a:defRPr/>
              </a:pPr>
              <a:t>‹#›</a:t>
            </a:fld>
            <a:endParaRPr lang="en-US" dirty="0"/>
          </a:p>
        </p:txBody>
      </p:sp>
      <p:sp>
        <p:nvSpPr>
          <p:cNvPr id="4" name="Date Placeholder 3">
            <a:extLst>
              <a:ext uri="{FF2B5EF4-FFF2-40B4-BE49-F238E27FC236}">
                <a16:creationId xmlns:a16="http://schemas.microsoft.com/office/drawing/2014/main" id="{FE67B4EB-FFDA-3847-A73C-ABCD9FE9DC31}"/>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77877EE3-C1D8-497C-A7A0-ED24CF06BA0B}" type="datetime1">
              <a:rPr lang="en-US" smtClean="0"/>
              <a:t>6/3/2020</a:t>
            </a:fld>
            <a:endParaRPr lang="en-US" dirty="0"/>
          </a:p>
        </p:txBody>
      </p:sp>
      <p:sp>
        <p:nvSpPr>
          <p:cNvPr id="5" name="Footer Placeholder 4">
            <a:extLst>
              <a:ext uri="{FF2B5EF4-FFF2-40B4-BE49-F238E27FC236}">
                <a16:creationId xmlns:a16="http://schemas.microsoft.com/office/drawing/2014/main" id="{296C355B-6FD7-AB42-96E5-36AE6A28988E}"/>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320953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14" name="Picture Placeholder 9"/>
          <p:cNvSpPr>
            <a:spLocks noGrp="1"/>
          </p:cNvSpPr>
          <p:nvPr>
            <p:ph type="pic" sz="quarter" idx="14"/>
          </p:nvPr>
        </p:nvSpPr>
        <p:spPr>
          <a:xfrm>
            <a:off x="457200" y="0"/>
            <a:ext cx="5867399" cy="6858000"/>
          </a:xfrm>
          <a:custGeom>
            <a:avLst/>
            <a:gdLst>
              <a:gd name="connsiteX0" fmla="*/ 0 w 5770605"/>
              <a:gd name="connsiteY0" fmla="*/ 0 h 6858000"/>
              <a:gd name="connsiteX1" fmla="*/ 5770605 w 5770605"/>
              <a:gd name="connsiteY1" fmla="*/ 0 h 6858000"/>
              <a:gd name="connsiteX2" fmla="*/ 5770605 w 5770605"/>
              <a:gd name="connsiteY2" fmla="*/ 6858000 h 6858000"/>
              <a:gd name="connsiteX3" fmla="*/ 0 w 577060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70605" h="6858000">
                <a:moveTo>
                  <a:pt x="0" y="0"/>
                </a:moveTo>
                <a:lnTo>
                  <a:pt x="5770605" y="0"/>
                </a:lnTo>
                <a:lnTo>
                  <a:pt x="5770605"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13" name="Picture Placeholder 12"/>
          <p:cNvSpPr>
            <a:spLocks noGrp="1"/>
          </p:cNvSpPr>
          <p:nvPr>
            <p:ph type="pic" sz="quarter" idx="15"/>
          </p:nvPr>
        </p:nvSpPr>
        <p:spPr>
          <a:xfrm>
            <a:off x="1639460" y="1437021"/>
            <a:ext cx="3502879" cy="3983958"/>
          </a:xfrm>
          <a:custGeom>
            <a:avLst/>
            <a:gdLst>
              <a:gd name="connsiteX0" fmla="*/ 268256 w 3502879"/>
              <a:gd name="connsiteY0" fmla="*/ 2019695 h 3983958"/>
              <a:gd name="connsiteX1" fmla="*/ 309607 w 3502879"/>
              <a:gd name="connsiteY1" fmla="*/ 2061047 h 3983958"/>
              <a:gd name="connsiteX2" fmla="*/ 110419 w 3502879"/>
              <a:gd name="connsiteY2" fmla="*/ 2260235 h 3983958"/>
              <a:gd name="connsiteX3" fmla="*/ 1751439 w 3502879"/>
              <a:gd name="connsiteY3" fmla="*/ 3901256 h 3983958"/>
              <a:gd name="connsiteX4" fmla="*/ 3392460 w 3502879"/>
              <a:gd name="connsiteY4" fmla="*/ 2260235 h 3983958"/>
              <a:gd name="connsiteX5" fmla="*/ 3193271 w 3502879"/>
              <a:gd name="connsiteY5" fmla="*/ 2061047 h 3983958"/>
              <a:gd name="connsiteX6" fmla="*/ 3234623 w 3502879"/>
              <a:gd name="connsiteY6" fmla="*/ 2019695 h 3983958"/>
              <a:gd name="connsiteX7" fmla="*/ 3475163 w 3502879"/>
              <a:gd name="connsiteY7" fmla="*/ 2260235 h 3983958"/>
              <a:gd name="connsiteX8" fmla="*/ 1751439 w 3502879"/>
              <a:gd name="connsiteY8" fmla="*/ 3983958 h 3983958"/>
              <a:gd name="connsiteX9" fmla="*/ 27716 w 3502879"/>
              <a:gd name="connsiteY9" fmla="*/ 2260235 h 3983958"/>
              <a:gd name="connsiteX10" fmla="*/ 1751439 w 3502879"/>
              <a:gd name="connsiteY10" fmla="*/ 619215 h 3983958"/>
              <a:gd name="connsiteX11" fmla="*/ 3193271 w 3502879"/>
              <a:gd name="connsiteY11" fmla="*/ 2061047 h 3983958"/>
              <a:gd name="connsiteX12" fmla="*/ 1751439 w 3502879"/>
              <a:gd name="connsiteY12" fmla="*/ 3502879 h 3983958"/>
              <a:gd name="connsiteX13" fmla="*/ 309607 w 3502879"/>
              <a:gd name="connsiteY13" fmla="*/ 2061047 h 3983958"/>
              <a:gd name="connsiteX14" fmla="*/ 1751439 w 3502879"/>
              <a:gd name="connsiteY14" fmla="*/ 0 h 3983958"/>
              <a:gd name="connsiteX15" fmla="*/ 3502879 w 3502879"/>
              <a:gd name="connsiteY15" fmla="*/ 1751439 h 3983958"/>
              <a:gd name="connsiteX16" fmla="*/ 3234623 w 3502879"/>
              <a:gd name="connsiteY16" fmla="*/ 2019695 h 3983958"/>
              <a:gd name="connsiteX17" fmla="*/ 1751439 w 3502879"/>
              <a:gd name="connsiteY17" fmla="*/ 536512 h 3983958"/>
              <a:gd name="connsiteX18" fmla="*/ 268256 w 3502879"/>
              <a:gd name="connsiteY18" fmla="*/ 2019695 h 3983958"/>
              <a:gd name="connsiteX19" fmla="*/ 0 w 3502879"/>
              <a:gd name="connsiteY19" fmla="*/ 1751439 h 3983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502879" h="3983958">
                <a:moveTo>
                  <a:pt x="268256" y="2019695"/>
                </a:moveTo>
                <a:lnTo>
                  <a:pt x="309607" y="2061047"/>
                </a:lnTo>
                <a:lnTo>
                  <a:pt x="110419" y="2260235"/>
                </a:lnTo>
                <a:lnTo>
                  <a:pt x="1751439" y="3901256"/>
                </a:lnTo>
                <a:lnTo>
                  <a:pt x="3392460" y="2260235"/>
                </a:lnTo>
                <a:lnTo>
                  <a:pt x="3193271" y="2061047"/>
                </a:lnTo>
                <a:lnTo>
                  <a:pt x="3234623" y="2019695"/>
                </a:lnTo>
                <a:lnTo>
                  <a:pt x="3475163" y="2260235"/>
                </a:lnTo>
                <a:lnTo>
                  <a:pt x="1751439" y="3983958"/>
                </a:lnTo>
                <a:lnTo>
                  <a:pt x="27716" y="2260235"/>
                </a:lnTo>
                <a:close/>
                <a:moveTo>
                  <a:pt x="1751439" y="619215"/>
                </a:moveTo>
                <a:lnTo>
                  <a:pt x="3193271" y="2061047"/>
                </a:lnTo>
                <a:lnTo>
                  <a:pt x="1751439" y="3502879"/>
                </a:lnTo>
                <a:lnTo>
                  <a:pt x="309607" y="2061047"/>
                </a:lnTo>
                <a:close/>
                <a:moveTo>
                  <a:pt x="1751439" y="0"/>
                </a:moveTo>
                <a:lnTo>
                  <a:pt x="3502879" y="1751439"/>
                </a:lnTo>
                <a:lnTo>
                  <a:pt x="3234623" y="2019695"/>
                </a:lnTo>
                <a:lnTo>
                  <a:pt x="1751439" y="536512"/>
                </a:lnTo>
                <a:lnTo>
                  <a:pt x="268256" y="2019695"/>
                </a:lnTo>
                <a:lnTo>
                  <a:pt x="0" y="1751439"/>
                </a:lnTo>
                <a:close/>
              </a:path>
            </a:pathLst>
          </a:custGeom>
          <a:solidFill>
            <a:schemeClr val="bg1">
              <a:lumMod val="85000"/>
            </a:schemeClr>
          </a:solidFill>
        </p:spPr>
        <p:txBody>
          <a:bodyPr wrap="square">
            <a:no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48B32595-28BC-3943-BFE3-F4AC3E85A0B5}"/>
              </a:ext>
            </a:extLst>
          </p:cNvPr>
          <p:cNvSpPr>
            <a:spLocks noGrp="1"/>
          </p:cNvSpPr>
          <p:nvPr>
            <p:ph type="sldNum" sz="quarter" idx="16"/>
          </p:nvPr>
        </p:nvSpPr>
        <p:spPr/>
        <p:txBody>
          <a:bodyPr/>
          <a:lstStyle>
            <a:lvl1pPr>
              <a:defRPr/>
            </a:lvl1pPr>
          </a:lstStyle>
          <a:p>
            <a:pPr>
              <a:defRPr/>
            </a:pPr>
            <a:fld id="{C0502B3F-2A8F-6042-AED5-7FDD5E9B07A2}" type="slidenum">
              <a:rPr lang="en-US"/>
              <a:pPr>
                <a:defRPr/>
              </a:pPr>
              <a:t>‹#›</a:t>
            </a:fld>
            <a:endParaRPr lang="en-US" dirty="0"/>
          </a:p>
        </p:txBody>
      </p:sp>
      <p:sp>
        <p:nvSpPr>
          <p:cNvPr id="5" name="Date Placeholder 3">
            <a:extLst>
              <a:ext uri="{FF2B5EF4-FFF2-40B4-BE49-F238E27FC236}">
                <a16:creationId xmlns:a16="http://schemas.microsoft.com/office/drawing/2014/main" id="{3E6BBC5C-9285-B342-A790-032A66EFA143}"/>
              </a:ext>
            </a:extLst>
          </p:cNvPr>
          <p:cNvSpPr>
            <a:spLocks noGrp="1"/>
          </p:cNvSpPr>
          <p:nvPr>
            <p:ph type="dt" sz="half" idx="17"/>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D16C31A-D78F-4E68-AEF1-4B0D77EDBD4D}" type="datetime1">
              <a:rPr lang="en-US" smtClean="0"/>
              <a:t>6/3/2020</a:t>
            </a:fld>
            <a:endParaRPr lang="en-US" dirty="0"/>
          </a:p>
        </p:txBody>
      </p:sp>
      <p:sp>
        <p:nvSpPr>
          <p:cNvPr id="6" name="Footer Placeholder 4">
            <a:extLst>
              <a:ext uri="{FF2B5EF4-FFF2-40B4-BE49-F238E27FC236}">
                <a16:creationId xmlns:a16="http://schemas.microsoft.com/office/drawing/2014/main" id="{154DC630-B64E-A949-8757-E4AF1E728759}"/>
              </a:ext>
            </a:extLst>
          </p:cNvPr>
          <p:cNvSpPr>
            <a:spLocks noGrp="1"/>
          </p:cNvSpPr>
          <p:nvPr>
            <p:ph type="ftr" sz="quarter" idx="18"/>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540815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3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838200" y="928269"/>
            <a:ext cx="5257800" cy="5001461"/>
          </a:xfrm>
          <a:custGeom>
            <a:avLst/>
            <a:gdLst>
              <a:gd name="connsiteX0" fmla="*/ 813568 w 5257800"/>
              <a:gd name="connsiteY0" fmla="*/ 4112819 h 5001461"/>
              <a:gd name="connsiteX1" fmla="*/ 897189 w 5257800"/>
              <a:gd name="connsiteY1" fmla="*/ 4112819 h 5001461"/>
              <a:gd name="connsiteX2" fmla="*/ 1013780 w 5257800"/>
              <a:gd name="connsiteY2" fmla="*/ 4112819 h 5001461"/>
              <a:gd name="connsiteX3" fmla="*/ 1173280 w 5257800"/>
              <a:gd name="connsiteY3" fmla="*/ 4272319 h 5001461"/>
              <a:gd name="connsiteX4" fmla="*/ 1013780 w 5257800"/>
              <a:gd name="connsiteY4" fmla="*/ 4431819 h 5001461"/>
              <a:gd name="connsiteX5" fmla="*/ 813568 w 5257800"/>
              <a:gd name="connsiteY5" fmla="*/ 4431819 h 5001461"/>
              <a:gd name="connsiteX6" fmla="*/ 654068 w 5257800"/>
              <a:gd name="connsiteY6" fmla="*/ 4272319 h 5001461"/>
              <a:gd name="connsiteX7" fmla="*/ 667352 w 5257800"/>
              <a:gd name="connsiteY7" fmla="*/ 4240257 h 5001461"/>
              <a:gd name="connsiteX8" fmla="*/ 682764 w 5257800"/>
              <a:gd name="connsiteY8" fmla="*/ 4177803 h 5001461"/>
              <a:gd name="connsiteX9" fmla="*/ 698516 w 5257800"/>
              <a:gd name="connsiteY9" fmla="*/ 4165014 h 5001461"/>
              <a:gd name="connsiteX10" fmla="*/ 700784 w 5257800"/>
              <a:gd name="connsiteY10" fmla="*/ 4159535 h 5001461"/>
              <a:gd name="connsiteX11" fmla="*/ 709930 w 5257800"/>
              <a:gd name="connsiteY11" fmla="*/ 4155746 h 5001461"/>
              <a:gd name="connsiteX12" fmla="*/ 739096 w 5257800"/>
              <a:gd name="connsiteY12" fmla="*/ 4132074 h 5001461"/>
              <a:gd name="connsiteX13" fmla="*/ 799060 w 5257800"/>
              <a:gd name="connsiteY13" fmla="*/ 4118829 h 5001461"/>
              <a:gd name="connsiteX14" fmla="*/ 4739424 w 5257800"/>
              <a:gd name="connsiteY14" fmla="*/ 1167769 h 5001461"/>
              <a:gd name="connsiteX15" fmla="*/ 4816109 w 5257800"/>
              <a:gd name="connsiteY15" fmla="*/ 1167769 h 5001461"/>
              <a:gd name="connsiteX16" fmla="*/ 4939637 w 5257800"/>
              <a:gd name="connsiteY16" fmla="*/ 1167769 h 5001461"/>
              <a:gd name="connsiteX17" fmla="*/ 5099136 w 5257800"/>
              <a:gd name="connsiteY17" fmla="*/ 1327269 h 5001461"/>
              <a:gd name="connsiteX18" fmla="*/ 4939637 w 5257800"/>
              <a:gd name="connsiteY18" fmla="*/ 1486769 h 5001461"/>
              <a:gd name="connsiteX19" fmla="*/ 4739424 w 5257800"/>
              <a:gd name="connsiteY19" fmla="*/ 1486769 h 5001461"/>
              <a:gd name="connsiteX20" fmla="*/ 4579924 w 5257800"/>
              <a:gd name="connsiteY20" fmla="*/ 1327269 h 5001461"/>
              <a:gd name="connsiteX21" fmla="*/ 4606373 w 5257800"/>
              <a:gd name="connsiteY21" fmla="*/ 1263419 h 5001461"/>
              <a:gd name="connsiteX22" fmla="*/ 4609804 w 5257800"/>
              <a:gd name="connsiteY22" fmla="*/ 1247519 h 5001461"/>
              <a:gd name="connsiteX23" fmla="*/ 4615240 w 5257800"/>
              <a:gd name="connsiteY23" fmla="*/ 1242007 h 5001461"/>
              <a:gd name="connsiteX24" fmla="*/ 4626640 w 5257800"/>
              <a:gd name="connsiteY24" fmla="*/ 1214485 h 5001461"/>
              <a:gd name="connsiteX25" fmla="*/ 4653287 w 5257800"/>
              <a:gd name="connsiteY25" fmla="*/ 1203448 h 5001461"/>
              <a:gd name="connsiteX26" fmla="*/ 4659348 w 5257800"/>
              <a:gd name="connsiteY26" fmla="*/ 1197304 h 5001461"/>
              <a:gd name="connsiteX27" fmla="*/ 4675434 w 5257800"/>
              <a:gd name="connsiteY27" fmla="*/ 1194276 h 5001461"/>
              <a:gd name="connsiteX28" fmla="*/ 3019682 w 5257800"/>
              <a:gd name="connsiteY28" fmla="*/ 0 h 5001461"/>
              <a:gd name="connsiteX29" fmla="*/ 3161786 w 5257800"/>
              <a:gd name="connsiteY29" fmla="*/ 118238 h 5001461"/>
              <a:gd name="connsiteX30" fmla="*/ 3090734 w 5257800"/>
              <a:gd name="connsiteY30" fmla="*/ 271947 h 5001461"/>
              <a:gd name="connsiteX31" fmla="*/ 2995999 w 5257800"/>
              <a:gd name="connsiteY31" fmla="*/ 319240 h 5001461"/>
              <a:gd name="connsiteX32" fmla="*/ 2913106 w 5257800"/>
              <a:gd name="connsiteY32" fmla="*/ 472952 h 5001461"/>
              <a:gd name="connsiteX33" fmla="*/ 3067051 w 5257800"/>
              <a:gd name="connsiteY33" fmla="*/ 591190 h 5001461"/>
              <a:gd name="connsiteX34" fmla="*/ 3635463 w 5257800"/>
              <a:gd name="connsiteY34" fmla="*/ 591190 h 5001461"/>
              <a:gd name="connsiteX35" fmla="*/ 3872301 w 5257800"/>
              <a:gd name="connsiteY35" fmla="*/ 756722 h 5001461"/>
              <a:gd name="connsiteX36" fmla="*/ 3647304 w 5257800"/>
              <a:gd name="connsiteY36" fmla="*/ 886784 h 5001461"/>
              <a:gd name="connsiteX37" fmla="*/ 3540728 w 5257800"/>
              <a:gd name="connsiteY37" fmla="*/ 886784 h 5001461"/>
              <a:gd name="connsiteX38" fmla="*/ 3386783 w 5257800"/>
              <a:gd name="connsiteY38" fmla="*/ 1028669 h 5001461"/>
              <a:gd name="connsiteX39" fmla="*/ 3540728 w 5257800"/>
              <a:gd name="connsiteY39" fmla="*/ 1170554 h 5001461"/>
              <a:gd name="connsiteX40" fmla="*/ 4073612 w 5257800"/>
              <a:gd name="connsiteY40" fmla="*/ 1170554 h 5001461"/>
              <a:gd name="connsiteX41" fmla="*/ 4203874 w 5257800"/>
              <a:gd name="connsiteY41" fmla="*/ 1182377 h 5001461"/>
              <a:gd name="connsiteX42" fmla="*/ 4334133 w 5257800"/>
              <a:gd name="connsiteY42" fmla="*/ 1347912 h 5001461"/>
              <a:gd name="connsiteX43" fmla="*/ 4192029 w 5257800"/>
              <a:gd name="connsiteY43" fmla="*/ 1466150 h 5001461"/>
              <a:gd name="connsiteX44" fmla="*/ 4026242 w 5257800"/>
              <a:gd name="connsiteY44" fmla="*/ 1466150 h 5001461"/>
              <a:gd name="connsiteX45" fmla="*/ 3860456 w 5257800"/>
              <a:gd name="connsiteY45" fmla="*/ 1608035 h 5001461"/>
              <a:gd name="connsiteX46" fmla="*/ 4038087 w 5257800"/>
              <a:gd name="connsiteY46" fmla="*/ 1761744 h 5001461"/>
              <a:gd name="connsiteX47" fmla="*/ 4653865 w 5257800"/>
              <a:gd name="connsiteY47" fmla="*/ 1761744 h 5001461"/>
              <a:gd name="connsiteX48" fmla="*/ 4890703 w 5257800"/>
              <a:gd name="connsiteY48" fmla="*/ 1915452 h 5001461"/>
              <a:gd name="connsiteX49" fmla="*/ 4653865 w 5257800"/>
              <a:gd name="connsiteY49" fmla="*/ 2057337 h 5001461"/>
              <a:gd name="connsiteX50" fmla="*/ 4345974 w 5257800"/>
              <a:gd name="connsiteY50" fmla="*/ 2211049 h 5001461"/>
              <a:gd name="connsiteX51" fmla="*/ 4665706 w 5257800"/>
              <a:gd name="connsiteY51" fmla="*/ 2352934 h 5001461"/>
              <a:gd name="connsiteX52" fmla="*/ 5068331 w 5257800"/>
              <a:gd name="connsiteY52" fmla="*/ 2352934 h 5001461"/>
              <a:gd name="connsiteX53" fmla="*/ 5257800 w 5257800"/>
              <a:gd name="connsiteY53" fmla="*/ 2518466 h 5001461"/>
              <a:gd name="connsiteX54" fmla="*/ 5068331 w 5257800"/>
              <a:gd name="connsiteY54" fmla="*/ 2648527 h 5001461"/>
              <a:gd name="connsiteX55" fmla="*/ 4535447 w 5257800"/>
              <a:gd name="connsiteY55" fmla="*/ 2648527 h 5001461"/>
              <a:gd name="connsiteX56" fmla="*/ 4345974 w 5257800"/>
              <a:gd name="connsiteY56" fmla="*/ 2802236 h 5001461"/>
              <a:gd name="connsiteX57" fmla="*/ 4535447 w 5257800"/>
              <a:gd name="connsiteY57" fmla="*/ 2944121 h 5001461"/>
              <a:gd name="connsiteX58" fmla="*/ 4724916 w 5257800"/>
              <a:gd name="connsiteY58" fmla="*/ 2944121 h 5001461"/>
              <a:gd name="connsiteX59" fmla="*/ 4890703 w 5257800"/>
              <a:gd name="connsiteY59" fmla="*/ 3074182 h 5001461"/>
              <a:gd name="connsiteX60" fmla="*/ 4724916 w 5257800"/>
              <a:gd name="connsiteY60" fmla="*/ 3227894 h 5001461"/>
              <a:gd name="connsiteX61" fmla="*/ 4097294 w 5257800"/>
              <a:gd name="connsiteY61" fmla="*/ 3227894 h 5001461"/>
              <a:gd name="connsiteX62" fmla="*/ 3872301 w 5257800"/>
              <a:gd name="connsiteY62" fmla="*/ 3381602 h 5001461"/>
              <a:gd name="connsiteX63" fmla="*/ 4085453 w 5257800"/>
              <a:gd name="connsiteY63" fmla="*/ 3523487 h 5001461"/>
              <a:gd name="connsiteX64" fmla="*/ 4203874 w 5257800"/>
              <a:gd name="connsiteY64" fmla="*/ 3523487 h 5001461"/>
              <a:gd name="connsiteX65" fmla="*/ 4357816 w 5257800"/>
              <a:gd name="connsiteY65" fmla="*/ 3677196 h 5001461"/>
              <a:gd name="connsiteX66" fmla="*/ 4203874 w 5257800"/>
              <a:gd name="connsiteY66" fmla="*/ 3819081 h 5001461"/>
              <a:gd name="connsiteX67" fmla="*/ 3588093 w 5257800"/>
              <a:gd name="connsiteY67" fmla="*/ 3819081 h 5001461"/>
              <a:gd name="connsiteX68" fmla="*/ 3386783 w 5257800"/>
              <a:gd name="connsiteY68" fmla="*/ 3972793 h 5001461"/>
              <a:gd name="connsiteX69" fmla="*/ 3588093 w 5257800"/>
              <a:gd name="connsiteY69" fmla="*/ 4114678 h 5001461"/>
              <a:gd name="connsiteX70" fmla="*/ 3884142 w 5257800"/>
              <a:gd name="connsiteY70" fmla="*/ 4268386 h 5001461"/>
              <a:gd name="connsiteX71" fmla="*/ 3576252 w 5257800"/>
              <a:gd name="connsiteY71" fmla="*/ 4410271 h 5001461"/>
              <a:gd name="connsiteX72" fmla="*/ 3114420 w 5257800"/>
              <a:gd name="connsiteY72" fmla="*/ 4410271 h 5001461"/>
              <a:gd name="connsiteX73" fmla="*/ 2924947 w 5257800"/>
              <a:gd name="connsiteY73" fmla="*/ 4528509 h 5001461"/>
              <a:gd name="connsiteX74" fmla="*/ 3043368 w 5257800"/>
              <a:gd name="connsiteY74" fmla="*/ 4705868 h 5001461"/>
              <a:gd name="connsiteX75" fmla="*/ 3161786 w 5257800"/>
              <a:gd name="connsiteY75" fmla="*/ 4871400 h 5001461"/>
              <a:gd name="connsiteX76" fmla="*/ 2984158 w 5257800"/>
              <a:gd name="connsiteY76" fmla="*/ 5001461 h 5001461"/>
              <a:gd name="connsiteX77" fmla="*/ 2321012 w 5257800"/>
              <a:gd name="connsiteY77" fmla="*/ 5001461 h 5001461"/>
              <a:gd name="connsiteX78" fmla="*/ 2143384 w 5257800"/>
              <a:gd name="connsiteY78" fmla="*/ 4871400 h 5001461"/>
              <a:gd name="connsiteX79" fmla="*/ 2249960 w 5257800"/>
              <a:gd name="connsiteY79" fmla="*/ 4705868 h 5001461"/>
              <a:gd name="connsiteX80" fmla="*/ 2380222 w 5257800"/>
              <a:gd name="connsiteY80" fmla="*/ 4516686 h 5001461"/>
              <a:gd name="connsiteX81" fmla="*/ 2178908 w 5257800"/>
              <a:gd name="connsiteY81" fmla="*/ 4410271 h 5001461"/>
              <a:gd name="connsiteX82" fmla="*/ 1622341 w 5257800"/>
              <a:gd name="connsiteY82" fmla="*/ 4410271 h 5001461"/>
              <a:gd name="connsiteX83" fmla="*/ 1432869 w 5257800"/>
              <a:gd name="connsiteY83" fmla="*/ 4256563 h 5001461"/>
              <a:gd name="connsiteX84" fmla="*/ 1622341 w 5257800"/>
              <a:gd name="connsiteY84" fmla="*/ 4114678 h 5001461"/>
              <a:gd name="connsiteX85" fmla="*/ 1906545 w 5257800"/>
              <a:gd name="connsiteY85" fmla="*/ 3960966 h 5001461"/>
              <a:gd name="connsiteX86" fmla="*/ 1885138 w 5257800"/>
              <a:gd name="connsiteY86" fmla="*/ 3902053 h 5001461"/>
              <a:gd name="connsiteX87" fmla="*/ 1879816 w 5257800"/>
              <a:gd name="connsiteY87" fmla="*/ 3902053 h 5001461"/>
              <a:gd name="connsiteX88" fmla="*/ 1879816 w 5257800"/>
              <a:gd name="connsiteY88" fmla="*/ 3887405 h 5001461"/>
              <a:gd name="connsiteX89" fmla="*/ 1870095 w 5257800"/>
              <a:gd name="connsiteY89" fmla="*/ 3860651 h 5001461"/>
              <a:gd name="connsiteX90" fmla="*/ 1598655 w 5257800"/>
              <a:gd name="connsiteY90" fmla="*/ 3819081 h 5001461"/>
              <a:gd name="connsiteX91" fmla="*/ 1136823 w 5257800"/>
              <a:gd name="connsiteY91" fmla="*/ 3819081 h 5001461"/>
              <a:gd name="connsiteX92" fmla="*/ 959195 w 5257800"/>
              <a:gd name="connsiteY92" fmla="*/ 3677196 h 5001461"/>
              <a:gd name="connsiteX93" fmla="*/ 1124982 w 5257800"/>
              <a:gd name="connsiteY93" fmla="*/ 3523487 h 5001461"/>
              <a:gd name="connsiteX94" fmla="*/ 1278927 w 5257800"/>
              <a:gd name="connsiteY94" fmla="*/ 3523487 h 5001461"/>
              <a:gd name="connsiteX95" fmla="*/ 1432869 w 5257800"/>
              <a:gd name="connsiteY95" fmla="*/ 3381602 h 5001461"/>
              <a:gd name="connsiteX96" fmla="*/ 1267082 w 5257800"/>
              <a:gd name="connsiteY96" fmla="*/ 3239718 h 5001461"/>
              <a:gd name="connsiteX97" fmla="*/ 734198 w 5257800"/>
              <a:gd name="connsiteY97" fmla="*/ 3227894 h 5001461"/>
              <a:gd name="connsiteX98" fmla="*/ 556567 w 5257800"/>
              <a:gd name="connsiteY98" fmla="*/ 3227894 h 5001461"/>
              <a:gd name="connsiteX99" fmla="*/ 378939 w 5257800"/>
              <a:gd name="connsiteY99" fmla="*/ 3086009 h 5001461"/>
              <a:gd name="connsiteX100" fmla="*/ 544725 w 5257800"/>
              <a:gd name="connsiteY100" fmla="*/ 2944121 h 5001461"/>
              <a:gd name="connsiteX101" fmla="*/ 781567 w 5257800"/>
              <a:gd name="connsiteY101" fmla="*/ 2944121 h 5001461"/>
              <a:gd name="connsiteX102" fmla="*/ 971037 w 5257800"/>
              <a:gd name="connsiteY102" fmla="*/ 2802236 h 5001461"/>
              <a:gd name="connsiteX103" fmla="*/ 781567 w 5257800"/>
              <a:gd name="connsiteY103" fmla="*/ 2648527 h 5001461"/>
              <a:gd name="connsiteX104" fmla="*/ 213152 w 5257800"/>
              <a:gd name="connsiteY104" fmla="*/ 2648527 h 5001461"/>
              <a:gd name="connsiteX105" fmla="*/ 0 w 5257800"/>
              <a:gd name="connsiteY105" fmla="*/ 2494819 h 5001461"/>
              <a:gd name="connsiteX106" fmla="*/ 213152 w 5257800"/>
              <a:gd name="connsiteY106" fmla="*/ 2352934 h 5001461"/>
              <a:gd name="connsiteX107" fmla="*/ 793409 w 5257800"/>
              <a:gd name="connsiteY107" fmla="*/ 2352934 h 5001461"/>
              <a:gd name="connsiteX108" fmla="*/ 971037 w 5257800"/>
              <a:gd name="connsiteY108" fmla="*/ 2211049 h 5001461"/>
              <a:gd name="connsiteX109" fmla="*/ 805250 w 5257800"/>
              <a:gd name="connsiteY109" fmla="*/ 2057337 h 5001461"/>
              <a:gd name="connsiteX110" fmla="*/ 521043 w 5257800"/>
              <a:gd name="connsiteY110" fmla="*/ 2057337 h 5001461"/>
              <a:gd name="connsiteX111" fmla="*/ 378939 w 5257800"/>
              <a:gd name="connsiteY111" fmla="*/ 1927276 h 5001461"/>
              <a:gd name="connsiteX112" fmla="*/ 532884 w 5257800"/>
              <a:gd name="connsiteY112" fmla="*/ 1761744 h 5001461"/>
              <a:gd name="connsiteX113" fmla="*/ 923667 w 5257800"/>
              <a:gd name="connsiteY113" fmla="*/ 1761744 h 5001461"/>
              <a:gd name="connsiteX114" fmla="*/ 1290768 w 5257800"/>
              <a:gd name="connsiteY114" fmla="*/ 1761744 h 5001461"/>
              <a:gd name="connsiteX115" fmla="*/ 1432869 w 5257800"/>
              <a:gd name="connsiteY115" fmla="*/ 1643506 h 5001461"/>
              <a:gd name="connsiteX116" fmla="*/ 1302610 w 5257800"/>
              <a:gd name="connsiteY116" fmla="*/ 1477974 h 5001461"/>
              <a:gd name="connsiteX117" fmla="*/ 1113140 w 5257800"/>
              <a:gd name="connsiteY117" fmla="*/ 1466150 h 5001461"/>
              <a:gd name="connsiteX118" fmla="*/ 959195 w 5257800"/>
              <a:gd name="connsiteY118" fmla="*/ 1336089 h 5001461"/>
              <a:gd name="connsiteX119" fmla="*/ 1124982 w 5257800"/>
              <a:gd name="connsiteY119" fmla="*/ 1170554 h 5001461"/>
              <a:gd name="connsiteX120" fmla="*/ 1598655 w 5257800"/>
              <a:gd name="connsiteY120" fmla="*/ 1170554 h 5001461"/>
              <a:gd name="connsiteX121" fmla="*/ 1906545 w 5257800"/>
              <a:gd name="connsiteY121" fmla="*/ 1028669 h 5001461"/>
              <a:gd name="connsiteX122" fmla="*/ 1610500 w 5257800"/>
              <a:gd name="connsiteY122" fmla="*/ 886784 h 5001461"/>
              <a:gd name="connsiteX123" fmla="*/ 1444713 w 5257800"/>
              <a:gd name="connsiteY123" fmla="*/ 685778 h 5001461"/>
              <a:gd name="connsiteX124" fmla="*/ 1622341 w 5257800"/>
              <a:gd name="connsiteY124" fmla="*/ 591190 h 5001461"/>
              <a:gd name="connsiteX125" fmla="*/ 2178908 w 5257800"/>
              <a:gd name="connsiteY125" fmla="*/ 591190 h 5001461"/>
              <a:gd name="connsiteX126" fmla="*/ 2380222 w 5257800"/>
              <a:gd name="connsiteY126" fmla="*/ 472952 h 5001461"/>
              <a:gd name="connsiteX127" fmla="*/ 2249960 w 5257800"/>
              <a:gd name="connsiteY127" fmla="*/ 283770 h 5001461"/>
              <a:gd name="connsiteX128" fmla="*/ 2131542 w 5257800"/>
              <a:gd name="connsiteY128" fmla="*/ 141885 h 5001461"/>
              <a:gd name="connsiteX129" fmla="*/ 2285487 w 5257800"/>
              <a:gd name="connsiteY129" fmla="*/ 11824 h 5001461"/>
              <a:gd name="connsiteX130" fmla="*/ 3019682 w 5257800"/>
              <a:gd name="connsiteY130" fmla="*/ 0 h 500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5257800" h="5001461">
                <a:moveTo>
                  <a:pt x="813568" y="4112819"/>
                </a:moveTo>
                <a:lnTo>
                  <a:pt x="897189" y="4112819"/>
                </a:lnTo>
                <a:lnTo>
                  <a:pt x="1013780" y="4112819"/>
                </a:lnTo>
                <a:cubicBezTo>
                  <a:pt x="1101870" y="4112819"/>
                  <a:pt x="1173280" y="4184230"/>
                  <a:pt x="1173280" y="4272319"/>
                </a:cubicBezTo>
                <a:cubicBezTo>
                  <a:pt x="1173280" y="4360408"/>
                  <a:pt x="1101870" y="4431819"/>
                  <a:pt x="1013780" y="4431819"/>
                </a:cubicBezTo>
                <a:lnTo>
                  <a:pt x="813568" y="4431819"/>
                </a:lnTo>
                <a:cubicBezTo>
                  <a:pt x="725479" y="4431819"/>
                  <a:pt x="654068" y="4360408"/>
                  <a:pt x="654068" y="4272319"/>
                </a:cubicBezTo>
                <a:lnTo>
                  <a:pt x="667352" y="4240257"/>
                </a:lnTo>
                <a:lnTo>
                  <a:pt x="682764" y="4177803"/>
                </a:lnTo>
                <a:lnTo>
                  <a:pt x="698516" y="4165014"/>
                </a:lnTo>
                <a:lnTo>
                  <a:pt x="700784" y="4159535"/>
                </a:lnTo>
                <a:lnTo>
                  <a:pt x="709930" y="4155746"/>
                </a:lnTo>
                <a:lnTo>
                  <a:pt x="739096" y="4132074"/>
                </a:lnTo>
                <a:lnTo>
                  <a:pt x="799060" y="4118829"/>
                </a:lnTo>
                <a:close/>
                <a:moveTo>
                  <a:pt x="4739424" y="1167769"/>
                </a:moveTo>
                <a:lnTo>
                  <a:pt x="4816109" y="1167769"/>
                </a:lnTo>
                <a:lnTo>
                  <a:pt x="4939637" y="1167769"/>
                </a:lnTo>
                <a:cubicBezTo>
                  <a:pt x="5027726" y="1167769"/>
                  <a:pt x="5099136" y="1239180"/>
                  <a:pt x="5099136" y="1327269"/>
                </a:cubicBezTo>
                <a:cubicBezTo>
                  <a:pt x="5099136" y="1415358"/>
                  <a:pt x="5027726" y="1486769"/>
                  <a:pt x="4939637" y="1486769"/>
                </a:cubicBezTo>
                <a:lnTo>
                  <a:pt x="4739424" y="1486769"/>
                </a:lnTo>
                <a:cubicBezTo>
                  <a:pt x="4651335" y="1486769"/>
                  <a:pt x="4579924" y="1415358"/>
                  <a:pt x="4579924" y="1327269"/>
                </a:cubicBezTo>
                <a:lnTo>
                  <a:pt x="4606373" y="1263419"/>
                </a:lnTo>
                <a:lnTo>
                  <a:pt x="4609804" y="1247519"/>
                </a:lnTo>
                <a:lnTo>
                  <a:pt x="4615240" y="1242007"/>
                </a:lnTo>
                <a:lnTo>
                  <a:pt x="4626640" y="1214485"/>
                </a:lnTo>
                <a:lnTo>
                  <a:pt x="4653287" y="1203448"/>
                </a:lnTo>
                <a:lnTo>
                  <a:pt x="4659348" y="1197304"/>
                </a:lnTo>
                <a:lnTo>
                  <a:pt x="4675434" y="1194276"/>
                </a:lnTo>
                <a:close/>
                <a:moveTo>
                  <a:pt x="3019682" y="0"/>
                </a:moveTo>
                <a:cubicBezTo>
                  <a:pt x="3090734" y="0"/>
                  <a:pt x="3138103" y="47294"/>
                  <a:pt x="3161786" y="118238"/>
                </a:cubicBezTo>
                <a:cubicBezTo>
                  <a:pt x="3173627" y="177355"/>
                  <a:pt x="3138103" y="236476"/>
                  <a:pt x="3090734" y="271947"/>
                </a:cubicBezTo>
                <a:cubicBezTo>
                  <a:pt x="3055210" y="295593"/>
                  <a:pt x="3019682" y="307417"/>
                  <a:pt x="2995999" y="319240"/>
                </a:cubicBezTo>
                <a:cubicBezTo>
                  <a:pt x="2936789" y="354714"/>
                  <a:pt x="2901264" y="413831"/>
                  <a:pt x="2913106" y="472952"/>
                </a:cubicBezTo>
                <a:cubicBezTo>
                  <a:pt x="2936789" y="543893"/>
                  <a:pt x="2995999" y="591190"/>
                  <a:pt x="3067051" y="591190"/>
                </a:cubicBezTo>
                <a:cubicBezTo>
                  <a:pt x="3256520" y="591190"/>
                  <a:pt x="3445993" y="591190"/>
                  <a:pt x="3635463" y="591190"/>
                </a:cubicBezTo>
                <a:cubicBezTo>
                  <a:pt x="3765721" y="579367"/>
                  <a:pt x="3872301" y="626661"/>
                  <a:pt x="3872301" y="756722"/>
                </a:cubicBezTo>
                <a:cubicBezTo>
                  <a:pt x="3872301" y="886784"/>
                  <a:pt x="3753880" y="886784"/>
                  <a:pt x="3647304" y="886784"/>
                </a:cubicBezTo>
                <a:cubicBezTo>
                  <a:pt x="3611776" y="874960"/>
                  <a:pt x="3576252" y="874960"/>
                  <a:pt x="3540728" y="886784"/>
                </a:cubicBezTo>
                <a:cubicBezTo>
                  <a:pt x="3445993" y="886784"/>
                  <a:pt x="3386783" y="934077"/>
                  <a:pt x="3386783" y="1028669"/>
                </a:cubicBezTo>
                <a:cubicBezTo>
                  <a:pt x="3386783" y="1123260"/>
                  <a:pt x="3457835" y="1170554"/>
                  <a:pt x="3540728" y="1170554"/>
                </a:cubicBezTo>
                <a:cubicBezTo>
                  <a:pt x="3718356" y="1182377"/>
                  <a:pt x="3895984" y="1170554"/>
                  <a:pt x="4073612" y="1170554"/>
                </a:cubicBezTo>
                <a:cubicBezTo>
                  <a:pt x="4120981" y="1170554"/>
                  <a:pt x="4168346" y="1170554"/>
                  <a:pt x="4203874" y="1182377"/>
                </a:cubicBezTo>
                <a:cubicBezTo>
                  <a:pt x="4298609" y="1194200"/>
                  <a:pt x="4345974" y="1253321"/>
                  <a:pt x="4334133" y="1347912"/>
                </a:cubicBezTo>
                <a:cubicBezTo>
                  <a:pt x="4334133" y="1442500"/>
                  <a:pt x="4274922" y="1466150"/>
                  <a:pt x="4192029" y="1466150"/>
                </a:cubicBezTo>
                <a:cubicBezTo>
                  <a:pt x="4132822" y="1466150"/>
                  <a:pt x="4085453" y="1466150"/>
                  <a:pt x="4026242" y="1466150"/>
                </a:cubicBezTo>
                <a:cubicBezTo>
                  <a:pt x="3931508" y="1477974"/>
                  <a:pt x="3872301" y="1513444"/>
                  <a:pt x="3860456" y="1608035"/>
                </a:cubicBezTo>
                <a:cubicBezTo>
                  <a:pt x="3860456" y="1714450"/>
                  <a:pt x="3931508" y="1761744"/>
                  <a:pt x="4038087" y="1761744"/>
                </a:cubicBezTo>
                <a:cubicBezTo>
                  <a:pt x="4239398" y="1761744"/>
                  <a:pt x="4452554" y="1761744"/>
                  <a:pt x="4653865" y="1761744"/>
                </a:cubicBezTo>
                <a:cubicBezTo>
                  <a:pt x="4772282" y="1761744"/>
                  <a:pt x="4890703" y="1773567"/>
                  <a:pt x="4890703" y="1915452"/>
                </a:cubicBezTo>
                <a:cubicBezTo>
                  <a:pt x="4890703" y="2057337"/>
                  <a:pt x="4772282" y="2057337"/>
                  <a:pt x="4653865" y="2057337"/>
                </a:cubicBezTo>
                <a:cubicBezTo>
                  <a:pt x="4535447" y="2069161"/>
                  <a:pt x="4345974" y="2010043"/>
                  <a:pt x="4345974" y="2211049"/>
                </a:cubicBezTo>
                <a:cubicBezTo>
                  <a:pt x="4345974" y="2412051"/>
                  <a:pt x="4535447" y="2341111"/>
                  <a:pt x="4665706" y="2352934"/>
                </a:cubicBezTo>
                <a:cubicBezTo>
                  <a:pt x="4795968" y="2364757"/>
                  <a:pt x="4926227" y="2352934"/>
                  <a:pt x="5068331" y="2352934"/>
                </a:cubicBezTo>
                <a:cubicBezTo>
                  <a:pt x="5174907" y="2352934"/>
                  <a:pt x="5257800" y="2388404"/>
                  <a:pt x="5257800" y="2518466"/>
                </a:cubicBezTo>
                <a:cubicBezTo>
                  <a:pt x="5257800" y="2636704"/>
                  <a:pt x="5163066" y="2648527"/>
                  <a:pt x="5068331" y="2648527"/>
                </a:cubicBezTo>
                <a:cubicBezTo>
                  <a:pt x="4890703" y="2648527"/>
                  <a:pt x="4713075" y="2648527"/>
                  <a:pt x="4535447" y="2648527"/>
                </a:cubicBezTo>
                <a:cubicBezTo>
                  <a:pt x="4428868" y="2648527"/>
                  <a:pt x="4345974" y="2683998"/>
                  <a:pt x="4345974" y="2802236"/>
                </a:cubicBezTo>
                <a:cubicBezTo>
                  <a:pt x="4345974" y="2932297"/>
                  <a:pt x="4452554" y="2932297"/>
                  <a:pt x="4535447" y="2944121"/>
                </a:cubicBezTo>
                <a:cubicBezTo>
                  <a:pt x="4606495" y="2944121"/>
                  <a:pt x="4665706" y="2944121"/>
                  <a:pt x="4724916" y="2944121"/>
                </a:cubicBezTo>
                <a:cubicBezTo>
                  <a:pt x="4819651" y="2944121"/>
                  <a:pt x="4878862" y="2979595"/>
                  <a:pt x="4890703" y="3074182"/>
                </a:cubicBezTo>
                <a:cubicBezTo>
                  <a:pt x="4890703" y="3180597"/>
                  <a:pt x="4819651" y="3227894"/>
                  <a:pt x="4724916" y="3227894"/>
                </a:cubicBezTo>
                <a:cubicBezTo>
                  <a:pt x="4511761" y="3227894"/>
                  <a:pt x="4310450" y="3227894"/>
                  <a:pt x="4097294" y="3227894"/>
                </a:cubicBezTo>
                <a:cubicBezTo>
                  <a:pt x="3990718" y="3227894"/>
                  <a:pt x="3872301" y="3239718"/>
                  <a:pt x="3872301" y="3381602"/>
                </a:cubicBezTo>
                <a:cubicBezTo>
                  <a:pt x="3860456" y="3523487"/>
                  <a:pt x="3978877" y="3535311"/>
                  <a:pt x="4085453" y="3523487"/>
                </a:cubicBezTo>
                <a:cubicBezTo>
                  <a:pt x="4132822" y="3523487"/>
                  <a:pt x="4168346" y="3523487"/>
                  <a:pt x="4203874" y="3523487"/>
                </a:cubicBezTo>
                <a:cubicBezTo>
                  <a:pt x="4286767" y="3535311"/>
                  <a:pt x="4357816" y="3582605"/>
                  <a:pt x="4357816" y="3677196"/>
                </a:cubicBezTo>
                <a:cubicBezTo>
                  <a:pt x="4357816" y="3771787"/>
                  <a:pt x="4286767" y="3819081"/>
                  <a:pt x="4203874" y="3819081"/>
                </a:cubicBezTo>
                <a:cubicBezTo>
                  <a:pt x="4002560" y="3819081"/>
                  <a:pt x="3789408" y="3819081"/>
                  <a:pt x="3588093" y="3819081"/>
                </a:cubicBezTo>
                <a:cubicBezTo>
                  <a:pt x="3481517" y="3819081"/>
                  <a:pt x="3386783" y="3842731"/>
                  <a:pt x="3386783" y="3972793"/>
                </a:cubicBezTo>
                <a:cubicBezTo>
                  <a:pt x="3386783" y="4091031"/>
                  <a:pt x="3481517" y="4114678"/>
                  <a:pt x="3588093" y="4114678"/>
                </a:cubicBezTo>
                <a:cubicBezTo>
                  <a:pt x="3706514" y="4114678"/>
                  <a:pt x="3884142" y="4067380"/>
                  <a:pt x="3884142" y="4268386"/>
                </a:cubicBezTo>
                <a:cubicBezTo>
                  <a:pt x="3872301" y="4457568"/>
                  <a:pt x="3706514" y="4398448"/>
                  <a:pt x="3576252" y="4410271"/>
                </a:cubicBezTo>
                <a:cubicBezTo>
                  <a:pt x="3422307" y="4410271"/>
                  <a:pt x="3268362" y="4410271"/>
                  <a:pt x="3114420" y="4410271"/>
                </a:cubicBezTo>
                <a:cubicBezTo>
                  <a:pt x="3019682" y="4398448"/>
                  <a:pt x="2936789" y="4422098"/>
                  <a:pt x="2924947" y="4528509"/>
                </a:cubicBezTo>
                <a:cubicBezTo>
                  <a:pt x="2901264" y="4611277"/>
                  <a:pt x="2948634" y="4682221"/>
                  <a:pt x="3043368" y="4705868"/>
                </a:cubicBezTo>
                <a:cubicBezTo>
                  <a:pt x="3126262" y="4729515"/>
                  <a:pt x="3173627" y="4776809"/>
                  <a:pt x="3161786" y="4871400"/>
                </a:cubicBezTo>
                <a:cubicBezTo>
                  <a:pt x="3138103" y="4965991"/>
                  <a:pt x="3078892" y="5001461"/>
                  <a:pt x="2984158" y="5001461"/>
                </a:cubicBezTo>
                <a:cubicBezTo>
                  <a:pt x="2759161" y="4989638"/>
                  <a:pt x="2546009" y="4989638"/>
                  <a:pt x="2321012" y="5001461"/>
                </a:cubicBezTo>
                <a:cubicBezTo>
                  <a:pt x="2226277" y="5001461"/>
                  <a:pt x="2167067" y="4954167"/>
                  <a:pt x="2143384" y="4871400"/>
                </a:cubicBezTo>
                <a:cubicBezTo>
                  <a:pt x="2119701" y="4776809"/>
                  <a:pt x="2178908" y="4729515"/>
                  <a:pt x="2249960" y="4705868"/>
                </a:cubicBezTo>
                <a:cubicBezTo>
                  <a:pt x="2344694" y="4670398"/>
                  <a:pt x="2403905" y="4623100"/>
                  <a:pt x="2380222" y="4516686"/>
                </a:cubicBezTo>
                <a:cubicBezTo>
                  <a:pt x="2356536" y="4422098"/>
                  <a:pt x="2261801" y="4410271"/>
                  <a:pt x="2178908" y="4410271"/>
                </a:cubicBezTo>
                <a:cubicBezTo>
                  <a:pt x="1989439" y="4410271"/>
                  <a:pt x="1811811" y="4410271"/>
                  <a:pt x="1622341" y="4410271"/>
                </a:cubicBezTo>
                <a:cubicBezTo>
                  <a:pt x="1515762" y="4410271"/>
                  <a:pt x="1432869" y="4374801"/>
                  <a:pt x="1432869" y="4256563"/>
                </a:cubicBezTo>
                <a:cubicBezTo>
                  <a:pt x="1444713" y="4150148"/>
                  <a:pt x="1515762" y="4114678"/>
                  <a:pt x="1622341" y="4114678"/>
                </a:cubicBezTo>
                <a:cubicBezTo>
                  <a:pt x="1740759" y="4114678"/>
                  <a:pt x="1918387" y="4150148"/>
                  <a:pt x="1906545" y="3960966"/>
                </a:cubicBezTo>
                <a:lnTo>
                  <a:pt x="1885138" y="3902053"/>
                </a:lnTo>
                <a:lnTo>
                  <a:pt x="1879816" y="3902053"/>
                </a:lnTo>
                <a:lnTo>
                  <a:pt x="1879816" y="3887405"/>
                </a:lnTo>
                <a:lnTo>
                  <a:pt x="1870095" y="3860651"/>
                </a:lnTo>
                <a:cubicBezTo>
                  <a:pt x="1809590" y="3796912"/>
                  <a:pt x="1687469" y="3827951"/>
                  <a:pt x="1598655" y="3819081"/>
                </a:cubicBezTo>
                <a:cubicBezTo>
                  <a:pt x="1444713" y="3819081"/>
                  <a:pt x="1290768" y="3819081"/>
                  <a:pt x="1136823" y="3819081"/>
                </a:cubicBezTo>
                <a:cubicBezTo>
                  <a:pt x="1030247" y="3819081"/>
                  <a:pt x="959195" y="3783610"/>
                  <a:pt x="959195" y="3677196"/>
                </a:cubicBezTo>
                <a:cubicBezTo>
                  <a:pt x="959195" y="3570781"/>
                  <a:pt x="1030247" y="3523487"/>
                  <a:pt x="1124982" y="3523487"/>
                </a:cubicBezTo>
                <a:cubicBezTo>
                  <a:pt x="1184189" y="3523487"/>
                  <a:pt x="1231558" y="3523487"/>
                  <a:pt x="1278927" y="3523487"/>
                </a:cubicBezTo>
                <a:cubicBezTo>
                  <a:pt x="1361820" y="3523487"/>
                  <a:pt x="1432869" y="3488017"/>
                  <a:pt x="1432869" y="3381602"/>
                </a:cubicBezTo>
                <a:cubicBezTo>
                  <a:pt x="1432869" y="3263364"/>
                  <a:pt x="1361820" y="3239718"/>
                  <a:pt x="1267082" y="3239718"/>
                </a:cubicBezTo>
                <a:cubicBezTo>
                  <a:pt x="1089454" y="3227894"/>
                  <a:pt x="911826" y="3227894"/>
                  <a:pt x="734198" y="3227894"/>
                </a:cubicBezTo>
                <a:cubicBezTo>
                  <a:pt x="674988" y="3227894"/>
                  <a:pt x="615777" y="3227894"/>
                  <a:pt x="556567" y="3227894"/>
                </a:cubicBezTo>
                <a:cubicBezTo>
                  <a:pt x="449991" y="3239718"/>
                  <a:pt x="378939" y="3180597"/>
                  <a:pt x="378939" y="3086009"/>
                </a:cubicBezTo>
                <a:cubicBezTo>
                  <a:pt x="378939" y="2991418"/>
                  <a:pt x="449991" y="2944121"/>
                  <a:pt x="544725" y="2944121"/>
                </a:cubicBezTo>
                <a:cubicBezTo>
                  <a:pt x="615777" y="2932297"/>
                  <a:pt x="698674" y="2932297"/>
                  <a:pt x="781567" y="2944121"/>
                </a:cubicBezTo>
                <a:cubicBezTo>
                  <a:pt x="888143" y="2944121"/>
                  <a:pt x="971037" y="2908650"/>
                  <a:pt x="971037" y="2802236"/>
                </a:cubicBezTo>
                <a:cubicBezTo>
                  <a:pt x="982878" y="2683998"/>
                  <a:pt x="888143" y="2648527"/>
                  <a:pt x="781567" y="2648527"/>
                </a:cubicBezTo>
                <a:cubicBezTo>
                  <a:pt x="592094" y="2648527"/>
                  <a:pt x="402625" y="2648527"/>
                  <a:pt x="213152" y="2648527"/>
                </a:cubicBezTo>
                <a:cubicBezTo>
                  <a:pt x="106576" y="2648527"/>
                  <a:pt x="0" y="2624880"/>
                  <a:pt x="0" y="2494819"/>
                </a:cubicBezTo>
                <a:cubicBezTo>
                  <a:pt x="0" y="2364757"/>
                  <a:pt x="106576" y="2352934"/>
                  <a:pt x="213152" y="2352934"/>
                </a:cubicBezTo>
                <a:cubicBezTo>
                  <a:pt x="402625" y="2352934"/>
                  <a:pt x="603936" y="2352934"/>
                  <a:pt x="793409" y="2352934"/>
                </a:cubicBezTo>
                <a:cubicBezTo>
                  <a:pt x="899985" y="2352934"/>
                  <a:pt x="971037" y="2305637"/>
                  <a:pt x="971037" y="2211049"/>
                </a:cubicBezTo>
                <a:cubicBezTo>
                  <a:pt x="982878" y="2104634"/>
                  <a:pt x="899985" y="2069161"/>
                  <a:pt x="805250" y="2057337"/>
                </a:cubicBezTo>
                <a:cubicBezTo>
                  <a:pt x="710515" y="2057337"/>
                  <a:pt x="615777" y="2057337"/>
                  <a:pt x="521043" y="2057337"/>
                </a:cubicBezTo>
                <a:cubicBezTo>
                  <a:pt x="438149" y="2057337"/>
                  <a:pt x="378939" y="2010043"/>
                  <a:pt x="378939" y="1927276"/>
                </a:cubicBezTo>
                <a:cubicBezTo>
                  <a:pt x="378939" y="1844512"/>
                  <a:pt x="426308" y="1761744"/>
                  <a:pt x="532884" y="1761744"/>
                </a:cubicBezTo>
                <a:cubicBezTo>
                  <a:pt x="663146" y="1761744"/>
                  <a:pt x="793409" y="1761744"/>
                  <a:pt x="923667" y="1761744"/>
                </a:cubicBezTo>
                <a:cubicBezTo>
                  <a:pt x="1042088" y="1761744"/>
                  <a:pt x="1160506" y="1761744"/>
                  <a:pt x="1290768" y="1761744"/>
                </a:cubicBezTo>
                <a:cubicBezTo>
                  <a:pt x="1373662" y="1761744"/>
                  <a:pt x="1432869" y="1738097"/>
                  <a:pt x="1432869" y="1643506"/>
                </a:cubicBezTo>
                <a:cubicBezTo>
                  <a:pt x="1432869" y="1548915"/>
                  <a:pt x="1385503" y="1489797"/>
                  <a:pt x="1302610" y="1477974"/>
                </a:cubicBezTo>
                <a:cubicBezTo>
                  <a:pt x="1243399" y="1466150"/>
                  <a:pt x="1172347" y="1477974"/>
                  <a:pt x="1113140" y="1466150"/>
                </a:cubicBezTo>
                <a:cubicBezTo>
                  <a:pt x="1030247" y="1466150"/>
                  <a:pt x="947354" y="1442500"/>
                  <a:pt x="959195" y="1336089"/>
                </a:cubicBezTo>
                <a:cubicBezTo>
                  <a:pt x="959195" y="1229674"/>
                  <a:pt x="1018402" y="1182377"/>
                  <a:pt x="1124982" y="1170554"/>
                </a:cubicBezTo>
                <a:cubicBezTo>
                  <a:pt x="1278927" y="1170554"/>
                  <a:pt x="1444713" y="1182377"/>
                  <a:pt x="1598655" y="1170554"/>
                </a:cubicBezTo>
                <a:cubicBezTo>
                  <a:pt x="1717076" y="1170554"/>
                  <a:pt x="1894704" y="1217851"/>
                  <a:pt x="1906545" y="1028669"/>
                </a:cubicBezTo>
                <a:cubicBezTo>
                  <a:pt x="1906545" y="839490"/>
                  <a:pt x="1728917" y="886784"/>
                  <a:pt x="1610500" y="886784"/>
                </a:cubicBezTo>
                <a:cubicBezTo>
                  <a:pt x="1456555" y="874960"/>
                  <a:pt x="1385503" y="792192"/>
                  <a:pt x="1444713" y="685778"/>
                </a:cubicBezTo>
                <a:cubicBezTo>
                  <a:pt x="1480238" y="603014"/>
                  <a:pt x="1551290" y="591190"/>
                  <a:pt x="1622341" y="591190"/>
                </a:cubicBezTo>
                <a:cubicBezTo>
                  <a:pt x="1811811" y="591190"/>
                  <a:pt x="2001280" y="591190"/>
                  <a:pt x="2178908" y="591190"/>
                </a:cubicBezTo>
                <a:cubicBezTo>
                  <a:pt x="2273643" y="591190"/>
                  <a:pt x="2356536" y="579367"/>
                  <a:pt x="2380222" y="472952"/>
                </a:cubicBezTo>
                <a:cubicBezTo>
                  <a:pt x="2403905" y="366538"/>
                  <a:pt x="2332853" y="319240"/>
                  <a:pt x="2249960" y="283770"/>
                </a:cubicBezTo>
                <a:cubicBezTo>
                  <a:pt x="2178908" y="260123"/>
                  <a:pt x="2131542" y="212829"/>
                  <a:pt x="2131542" y="141885"/>
                </a:cubicBezTo>
                <a:cubicBezTo>
                  <a:pt x="2143384" y="47294"/>
                  <a:pt x="2214436" y="11824"/>
                  <a:pt x="2285487" y="11824"/>
                </a:cubicBezTo>
                <a:cubicBezTo>
                  <a:pt x="2534167" y="0"/>
                  <a:pt x="2782847" y="0"/>
                  <a:pt x="3019682" y="0"/>
                </a:cubicBez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210A1EF8-3D09-1A4D-8E5C-EB9C83DCDBC1}"/>
              </a:ext>
            </a:extLst>
          </p:cNvPr>
          <p:cNvSpPr>
            <a:spLocks noGrp="1"/>
          </p:cNvSpPr>
          <p:nvPr>
            <p:ph type="sldNum" sz="quarter" idx="14"/>
          </p:nvPr>
        </p:nvSpPr>
        <p:spPr/>
        <p:txBody>
          <a:bodyPr/>
          <a:lstStyle>
            <a:lvl1pPr>
              <a:defRPr/>
            </a:lvl1pPr>
          </a:lstStyle>
          <a:p>
            <a:pPr>
              <a:defRPr/>
            </a:pPr>
            <a:fld id="{DD3265FA-6220-E645-9072-AAEC2336CEE7}" type="slidenum">
              <a:rPr lang="en-US"/>
              <a:pPr>
                <a:defRPr/>
              </a:pPr>
              <a:t>‹#›</a:t>
            </a:fld>
            <a:endParaRPr lang="en-US" dirty="0"/>
          </a:p>
        </p:txBody>
      </p:sp>
      <p:sp>
        <p:nvSpPr>
          <p:cNvPr id="4" name="Date Placeholder 3">
            <a:extLst>
              <a:ext uri="{FF2B5EF4-FFF2-40B4-BE49-F238E27FC236}">
                <a16:creationId xmlns:a16="http://schemas.microsoft.com/office/drawing/2014/main" id="{CFB8B2A7-765F-4C45-94CC-51D9B139148F}"/>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F0BE6737-607F-4269-93F7-F050B6522B21}" type="datetime1">
              <a:rPr lang="en-US" smtClean="0"/>
              <a:t>6/3/2020</a:t>
            </a:fld>
            <a:endParaRPr lang="en-US" dirty="0"/>
          </a:p>
        </p:txBody>
      </p:sp>
      <p:sp>
        <p:nvSpPr>
          <p:cNvPr id="5" name="Footer Placeholder 4">
            <a:extLst>
              <a:ext uri="{FF2B5EF4-FFF2-40B4-BE49-F238E27FC236}">
                <a16:creationId xmlns:a16="http://schemas.microsoft.com/office/drawing/2014/main" id="{DA67A799-F8B3-CA43-A4E7-6302D1E5F848}"/>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1206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b="1">
                <a:latin typeface="Calibri" panose="020F0502020204030204" pitchFamily="34" charset="0"/>
                <a:cs typeface="Calibri" panose="020F0502020204030204" pitchFamily="34" charset="0"/>
              </a:defRPr>
            </a:lvl1pPr>
          </a:lstStyle>
          <a:p>
            <a:r>
              <a:rPr lang="en-US"/>
              <a:t>Click to edit Master title style</a:t>
            </a:r>
          </a:p>
        </p:txBody>
      </p:sp>
      <p:sp>
        <p:nvSpPr>
          <p:cNvPr id="3" name="Slide Number Placeholder 5">
            <a:extLst>
              <a:ext uri="{FF2B5EF4-FFF2-40B4-BE49-F238E27FC236}">
                <a16:creationId xmlns:a16="http://schemas.microsoft.com/office/drawing/2014/main" id="{78E3F6C8-760B-054C-9278-E346EF04B20F}"/>
              </a:ext>
            </a:extLst>
          </p:cNvPr>
          <p:cNvSpPr>
            <a:spLocks noGrp="1"/>
          </p:cNvSpPr>
          <p:nvPr>
            <p:ph type="sldNum" sz="quarter" idx="10"/>
          </p:nvPr>
        </p:nvSpPr>
        <p:spPr/>
        <p:txBody>
          <a:bodyPr/>
          <a:lstStyle>
            <a:lvl1pPr>
              <a:defRPr/>
            </a:lvl1pPr>
          </a:lstStyle>
          <a:p>
            <a:pPr>
              <a:defRPr/>
            </a:pPr>
            <a:fld id="{889504DE-82AE-494A-A607-42BBD352769C}" type="slidenum">
              <a:rPr lang="en-US"/>
              <a:pPr>
                <a:defRPr/>
              </a:pPr>
              <a:t>‹#›</a:t>
            </a:fld>
            <a:endParaRPr lang="en-US" dirty="0"/>
          </a:p>
        </p:txBody>
      </p:sp>
      <p:sp>
        <p:nvSpPr>
          <p:cNvPr id="4" name="Date Placeholder 3">
            <a:extLst>
              <a:ext uri="{FF2B5EF4-FFF2-40B4-BE49-F238E27FC236}">
                <a16:creationId xmlns:a16="http://schemas.microsoft.com/office/drawing/2014/main" id="{28E96166-72B6-0F4B-B6D8-A55D0997AE16}"/>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3ACFEA5D-24DE-412B-9817-783B694C0B35}" type="datetime1">
              <a:rPr lang="en-US" smtClean="0"/>
              <a:t>6/3/2020</a:t>
            </a:fld>
            <a:endParaRPr lang="en-US" dirty="0"/>
          </a:p>
        </p:txBody>
      </p:sp>
      <p:sp>
        <p:nvSpPr>
          <p:cNvPr id="5" name="Footer Placeholder 4">
            <a:extLst>
              <a:ext uri="{FF2B5EF4-FFF2-40B4-BE49-F238E27FC236}">
                <a16:creationId xmlns:a16="http://schemas.microsoft.com/office/drawing/2014/main" id="{F0D748B7-01B5-FD40-8184-221D5CEF99E3}"/>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325246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5_Blank">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107300" y="960774"/>
            <a:ext cx="9977399" cy="2564140"/>
          </a:xfrm>
          <a:custGeom>
            <a:avLst/>
            <a:gdLst>
              <a:gd name="connsiteX0" fmla="*/ 1897257 w 9977399"/>
              <a:gd name="connsiteY0" fmla="*/ 2530537 h 2564140"/>
              <a:gd name="connsiteX1" fmla="*/ 2347017 w 9977399"/>
              <a:gd name="connsiteY1" fmla="*/ 2552940 h 2564140"/>
              <a:gd name="connsiteX2" fmla="*/ 2347017 w 9977399"/>
              <a:gd name="connsiteY2" fmla="*/ 2564140 h 2564140"/>
              <a:gd name="connsiteX3" fmla="*/ 1897257 w 9977399"/>
              <a:gd name="connsiteY3" fmla="*/ 2544538 h 2564140"/>
              <a:gd name="connsiteX4" fmla="*/ 1897257 w 9977399"/>
              <a:gd name="connsiteY4" fmla="*/ 2530537 h 2564140"/>
              <a:gd name="connsiteX5" fmla="*/ 8305021 w 9977399"/>
              <a:gd name="connsiteY5" fmla="*/ 2409052 h 2564140"/>
              <a:gd name="connsiteX6" fmla="*/ 8305021 w 9977399"/>
              <a:gd name="connsiteY6" fmla="*/ 2423053 h 2564140"/>
              <a:gd name="connsiteX7" fmla="*/ 8077557 w 9977399"/>
              <a:gd name="connsiteY7" fmla="*/ 2442655 h 2564140"/>
              <a:gd name="connsiteX8" fmla="*/ 8077557 w 9977399"/>
              <a:gd name="connsiteY8" fmla="*/ 2428654 h 2564140"/>
              <a:gd name="connsiteX9" fmla="*/ 8305021 w 9977399"/>
              <a:gd name="connsiteY9" fmla="*/ 2409052 h 2564140"/>
              <a:gd name="connsiteX10" fmla="*/ 5277601 w 9977399"/>
              <a:gd name="connsiteY10" fmla="*/ 98414 h 2564140"/>
              <a:gd name="connsiteX11" fmla="*/ 5327364 w 9977399"/>
              <a:gd name="connsiteY11" fmla="*/ 99449 h 2564140"/>
              <a:gd name="connsiteX12" fmla="*/ 5220987 w 9977399"/>
              <a:gd name="connsiteY12" fmla="*/ 100280 h 2564140"/>
              <a:gd name="connsiteX13" fmla="*/ 5227839 w 9977399"/>
              <a:gd name="connsiteY13" fmla="*/ 99449 h 2564140"/>
              <a:gd name="connsiteX14" fmla="*/ 5277601 w 9977399"/>
              <a:gd name="connsiteY14" fmla="*/ 98414 h 2564140"/>
              <a:gd name="connsiteX15" fmla="*/ 7975839 w 9977399"/>
              <a:gd name="connsiteY15" fmla="*/ 82887 h 2564140"/>
              <a:gd name="connsiteX16" fmla="*/ 8177653 w 9977399"/>
              <a:gd name="connsiteY16" fmla="*/ 93928 h 2564140"/>
              <a:gd name="connsiteX17" fmla="*/ 8487287 w 9977399"/>
              <a:gd name="connsiteY17" fmla="*/ 124288 h 2564140"/>
              <a:gd name="connsiteX18" fmla="*/ 8633810 w 9977399"/>
              <a:gd name="connsiteY18" fmla="*/ 140849 h 2564140"/>
              <a:gd name="connsiteX19" fmla="*/ 8633810 w 9977399"/>
              <a:gd name="connsiteY19" fmla="*/ 162929 h 2564140"/>
              <a:gd name="connsiteX20" fmla="*/ 7945429 w 9977399"/>
              <a:gd name="connsiteY20" fmla="*/ 212611 h 2564140"/>
              <a:gd name="connsiteX21" fmla="*/ 7948193 w 9977399"/>
              <a:gd name="connsiteY21" fmla="*/ 234691 h 2564140"/>
              <a:gd name="connsiteX22" fmla="*/ 8572989 w 9977399"/>
              <a:gd name="connsiteY22" fmla="*/ 198810 h 2564140"/>
              <a:gd name="connsiteX23" fmla="*/ 8572989 w 9977399"/>
              <a:gd name="connsiteY23" fmla="*/ 209851 h 2564140"/>
              <a:gd name="connsiteX24" fmla="*/ 8318647 w 9977399"/>
              <a:gd name="connsiteY24" fmla="*/ 226412 h 2564140"/>
              <a:gd name="connsiteX25" fmla="*/ 8774803 w 9977399"/>
              <a:gd name="connsiteY25" fmla="*/ 240211 h 2564140"/>
              <a:gd name="connsiteX26" fmla="*/ 8774803 w 9977399"/>
              <a:gd name="connsiteY26" fmla="*/ 256771 h 2564140"/>
              <a:gd name="connsiteX27" fmla="*/ 8337999 w 9977399"/>
              <a:gd name="connsiteY27" fmla="*/ 256771 h 2564140"/>
              <a:gd name="connsiteX28" fmla="*/ 8335235 w 9977399"/>
              <a:gd name="connsiteY28" fmla="*/ 270572 h 2564140"/>
              <a:gd name="connsiteX29" fmla="*/ 8401585 w 9977399"/>
              <a:gd name="connsiteY29" fmla="*/ 284371 h 2564140"/>
              <a:gd name="connsiteX30" fmla="*/ 7970309 w 9977399"/>
              <a:gd name="connsiteY30" fmla="*/ 317493 h 2564140"/>
              <a:gd name="connsiteX31" fmla="*/ 8000719 w 9977399"/>
              <a:gd name="connsiteY31" fmla="*/ 336814 h 2564140"/>
              <a:gd name="connsiteX32" fmla="*/ 8166595 w 9977399"/>
              <a:gd name="connsiteY32" fmla="*/ 353374 h 2564140"/>
              <a:gd name="connsiteX33" fmla="*/ 8666986 w 9977399"/>
              <a:gd name="connsiteY33" fmla="*/ 386494 h 2564140"/>
              <a:gd name="connsiteX34" fmla="*/ 8713982 w 9977399"/>
              <a:gd name="connsiteY34" fmla="*/ 408574 h 2564140"/>
              <a:gd name="connsiteX35" fmla="*/ 8404350 w 9977399"/>
              <a:gd name="connsiteY35" fmla="*/ 427895 h 2564140"/>
              <a:gd name="connsiteX36" fmla="*/ 8255061 w 9977399"/>
              <a:gd name="connsiteY36" fmla="*/ 496897 h 2564140"/>
              <a:gd name="connsiteX37" fmla="*/ 8747158 w 9977399"/>
              <a:gd name="connsiteY37" fmla="*/ 496897 h 2564140"/>
              <a:gd name="connsiteX38" fmla="*/ 8747158 w 9977399"/>
              <a:gd name="connsiteY38" fmla="*/ 524497 h 2564140"/>
              <a:gd name="connsiteX39" fmla="*/ 8349057 w 9977399"/>
              <a:gd name="connsiteY39" fmla="*/ 524497 h 2564140"/>
              <a:gd name="connsiteX40" fmla="*/ 8340764 w 9977399"/>
              <a:gd name="connsiteY40" fmla="*/ 546578 h 2564140"/>
              <a:gd name="connsiteX41" fmla="*/ 8379467 w 9977399"/>
              <a:gd name="connsiteY41" fmla="*/ 552099 h 2564140"/>
              <a:gd name="connsiteX42" fmla="*/ 8371174 w 9977399"/>
              <a:gd name="connsiteY42" fmla="*/ 565898 h 2564140"/>
              <a:gd name="connsiteX43" fmla="*/ 8191477 w 9977399"/>
              <a:gd name="connsiteY43" fmla="*/ 610058 h 2564140"/>
              <a:gd name="connsiteX44" fmla="*/ 8194241 w 9977399"/>
              <a:gd name="connsiteY44" fmla="*/ 621100 h 2564140"/>
              <a:gd name="connsiteX45" fmla="*/ 8888152 w 9977399"/>
              <a:gd name="connsiteY45" fmla="*/ 621100 h 2564140"/>
              <a:gd name="connsiteX46" fmla="*/ 8888152 w 9977399"/>
              <a:gd name="connsiteY46" fmla="*/ 643180 h 2564140"/>
              <a:gd name="connsiteX47" fmla="*/ 8600634 w 9977399"/>
              <a:gd name="connsiteY47" fmla="*/ 643180 h 2564140"/>
              <a:gd name="connsiteX48" fmla="*/ 8600634 w 9977399"/>
              <a:gd name="connsiteY48" fmla="*/ 668020 h 2564140"/>
              <a:gd name="connsiteX49" fmla="*/ 8744393 w 9977399"/>
              <a:gd name="connsiteY49" fmla="*/ 668020 h 2564140"/>
              <a:gd name="connsiteX50" fmla="*/ 8896445 w 9977399"/>
              <a:gd name="connsiteY50" fmla="*/ 654219 h 2564140"/>
              <a:gd name="connsiteX51" fmla="*/ 9012558 w 9977399"/>
              <a:gd name="connsiteY51" fmla="*/ 670780 h 2564140"/>
              <a:gd name="connsiteX52" fmla="*/ 9065086 w 9977399"/>
              <a:gd name="connsiteY52" fmla="*/ 673540 h 2564140"/>
              <a:gd name="connsiteX53" fmla="*/ 9239256 w 9977399"/>
              <a:gd name="connsiteY53" fmla="*/ 701142 h 2564140"/>
              <a:gd name="connsiteX54" fmla="*/ 9485304 w 9977399"/>
              <a:gd name="connsiteY54" fmla="*/ 739782 h 2564140"/>
              <a:gd name="connsiteX55" fmla="*/ 9532300 w 9977399"/>
              <a:gd name="connsiteY55" fmla="*/ 759103 h 2564140"/>
              <a:gd name="connsiteX56" fmla="*/ 9112084 w 9977399"/>
              <a:gd name="connsiteY56" fmla="*/ 720463 h 2564140"/>
              <a:gd name="connsiteX57" fmla="*/ 8686337 w 9977399"/>
              <a:gd name="connsiteY57" fmla="*/ 720463 h 2564140"/>
              <a:gd name="connsiteX58" fmla="*/ 8260590 w 9977399"/>
              <a:gd name="connsiteY58" fmla="*/ 739782 h 2564140"/>
              <a:gd name="connsiteX59" fmla="*/ 8291001 w 9977399"/>
              <a:gd name="connsiteY59" fmla="*/ 748062 h 2564140"/>
              <a:gd name="connsiteX60" fmla="*/ 8581282 w 9977399"/>
              <a:gd name="connsiteY60" fmla="*/ 764623 h 2564140"/>
              <a:gd name="connsiteX61" fmla="*/ 8689101 w 9977399"/>
              <a:gd name="connsiteY61" fmla="*/ 775663 h 2564140"/>
              <a:gd name="connsiteX62" fmla="*/ 8849446 w 9977399"/>
              <a:gd name="connsiteY62" fmla="*/ 770143 h 2564140"/>
              <a:gd name="connsiteX63" fmla="*/ 9164610 w 9977399"/>
              <a:gd name="connsiteY63" fmla="*/ 789463 h 2564140"/>
              <a:gd name="connsiteX64" fmla="*/ 9302841 w 9977399"/>
              <a:gd name="connsiteY64" fmla="*/ 794984 h 2564140"/>
              <a:gd name="connsiteX65" fmla="*/ 9280723 w 9977399"/>
              <a:gd name="connsiteY65" fmla="*/ 822584 h 2564140"/>
              <a:gd name="connsiteX66" fmla="*/ 9311133 w 9977399"/>
              <a:gd name="connsiteY66" fmla="*/ 839145 h 2564140"/>
              <a:gd name="connsiteX67" fmla="*/ 9499126 w 9977399"/>
              <a:gd name="connsiteY67" fmla="*/ 869504 h 2564140"/>
              <a:gd name="connsiteX68" fmla="*/ 9316663 w 9977399"/>
              <a:gd name="connsiteY68" fmla="*/ 858465 h 2564140"/>
              <a:gd name="connsiteX69" fmla="*/ 9311133 w 9977399"/>
              <a:gd name="connsiteY69" fmla="*/ 880546 h 2564140"/>
              <a:gd name="connsiteX70" fmla="*/ 9543359 w 9977399"/>
              <a:gd name="connsiteY70" fmla="*/ 957828 h 2564140"/>
              <a:gd name="connsiteX71" fmla="*/ 9794936 w 9977399"/>
              <a:gd name="connsiteY71" fmla="*/ 988188 h 2564140"/>
              <a:gd name="connsiteX72" fmla="*/ 9454892 w 9977399"/>
              <a:gd name="connsiteY72" fmla="*/ 1010268 h 2564140"/>
              <a:gd name="connsiteX73" fmla="*/ 9454892 w 9977399"/>
              <a:gd name="connsiteY73" fmla="*/ 1026829 h 2564140"/>
              <a:gd name="connsiteX74" fmla="*/ 9595887 w 9977399"/>
              <a:gd name="connsiteY74" fmla="*/ 1068230 h 2564140"/>
              <a:gd name="connsiteX75" fmla="*/ 9753467 w 9977399"/>
              <a:gd name="connsiteY75" fmla="*/ 1076509 h 2564140"/>
              <a:gd name="connsiteX76" fmla="*/ 9709234 w 9977399"/>
              <a:gd name="connsiteY76" fmla="*/ 1082030 h 2564140"/>
              <a:gd name="connsiteX77" fmla="*/ 9554417 w 9977399"/>
              <a:gd name="connsiteY77" fmla="*/ 1095830 h 2564140"/>
              <a:gd name="connsiteX78" fmla="*/ 9488068 w 9977399"/>
              <a:gd name="connsiteY78" fmla="*/ 1192432 h 2564140"/>
              <a:gd name="connsiteX79" fmla="*/ 9526771 w 9977399"/>
              <a:gd name="connsiteY79" fmla="*/ 1211752 h 2564140"/>
              <a:gd name="connsiteX80" fmla="*/ 9651178 w 9977399"/>
              <a:gd name="connsiteY80" fmla="*/ 1222794 h 2564140"/>
              <a:gd name="connsiteX81" fmla="*/ 9524007 w 9977399"/>
              <a:gd name="connsiteY81" fmla="*/ 1222794 h 2564140"/>
              <a:gd name="connsiteX82" fmla="*/ 9521242 w 9977399"/>
              <a:gd name="connsiteY82" fmla="*/ 1242114 h 2564140"/>
              <a:gd name="connsiteX83" fmla="*/ 9731351 w 9977399"/>
              <a:gd name="connsiteY83" fmla="*/ 1297314 h 2564140"/>
              <a:gd name="connsiteX84" fmla="*/ 9955283 w 9977399"/>
              <a:gd name="connsiteY84" fmla="*/ 1313875 h 2564140"/>
              <a:gd name="connsiteX85" fmla="*/ 9706470 w 9977399"/>
              <a:gd name="connsiteY85" fmla="*/ 1407717 h 2564140"/>
              <a:gd name="connsiteX86" fmla="*/ 9778350 w 9977399"/>
              <a:gd name="connsiteY86" fmla="*/ 1429797 h 2564140"/>
              <a:gd name="connsiteX87" fmla="*/ 9501890 w 9977399"/>
              <a:gd name="connsiteY87" fmla="*/ 1460159 h 2564140"/>
              <a:gd name="connsiteX88" fmla="*/ 9606946 w 9977399"/>
              <a:gd name="connsiteY88" fmla="*/ 1482240 h 2564140"/>
              <a:gd name="connsiteX89" fmla="*/ 9728588 w 9977399"/>
              <a:gd name="connsiteY89" fmla="*/ 1479480 h 2564140"/>
              <a:gd name="connsiteX90" fmla="*/ 9861286 w 9977399"/>
              <a:gd name="connsiteY90" fmla="*/ 1496039 h 2564140"/>
              <a:gd name="connsiteX91" fmla="*/ 9783879 w 9977399"/>
              <a:gd name="connsiteY91" fmla="*/ 1504320 h 2564140"/>
              <a:gd name="connsiteX92" fmla="*/ 9783879 w 9977399"/>
              <a:gd name="connsiteY92" fmla="*/ 1518119 h 2564140"/>
              <a:gd name="connsiteX93" fmla="*/ 9977399 w 9977399"/>
              <a:gd name="connsiteY93" fmla="*/ 1518119 h 2564140"/>
              <a:gd name="connsiteX94" fmla="*/ 9977399 w 9977399"/>
              <a:gd name="connsiteY94" fmla="*/ 1531920 h 2564140"/>
              <a:gd name="connsiteX95" fmla="*/ 9637354 w 9977399"/>
              <a:gd name="connsiteY95" fmla="*/ 1554000 h 2564140"/>
              <a:gd name="connsiteX96" fmla="*/ 9634590 w 9977399"/>
              <a:gd name="connsiteY96" fmla="*/ 1576081 h 2564140"/>
              <a:gd name="connsiteX97" fmla="*/ 9778350 w 9977399"/>
              <a:gd name="connsiteY97" fmla="*/ 1587122 h 2564140"/>
              <a:gd name="connsiteX98" fmla="*/ 9778350 w 9977399"/>
              <a:gd name="connsiteY98" fmla="*/ 1592642 h 2564140"/>
              <a:gd name="connsiteX99" fmla="*/ 9631825 w 9977399"/>
              <a:gd name="connsiteY99" fmla="*/ 1614722 h 2564140"/>
              <a:gd name="connsiteX100" fmla="*/ 9631825 w 9977399"/>
              <a:gd name="connsiteY100" fmla="*/ 1631283 h 2564140"/>
              <a:gd name="connsiteX101" fmla="*/ 9872344 w 9977399"/>
              <a:gd name="connsiteY101" fmla="*/ 1631283 h 2564140"/>
              <a:gd name="connsiteX102" fmla="*/ 9872344 w 9977399"/>
              <a:gd name="connsiteY102" fmla="*/ 1645082 h 2564140"/>
              <a:gd name="connsiteX103" fmla="*/ 9819817 w 9977399"/>
              <a:gd name="connsiteY103" fmla="*/ 1647841 h 2564140"/>
              <a:gd name="connsiteX104" fmla="*/ 9736880 w 9977399"/>
              <a:gd name="connsiteY104" fmla="*/ 1672684 h 2564140"/>
              <a:gd name="connsiteX105" fmla="*/ 9692646 w 9977399"/>
              <a:gd name="connsiteY105" fmla="*/ 1692003 h 2564140"/>
              <a:gd name="connsiteX106" fmla="*/ 9554417 w 9977399"/>
              <a:gd name="connsiteY106" fmla="*/ 1722364 h 2564140"/>
              <a:gd name="connsiteX107" fmla="*/ 9551652 w 9977399"/>
              <a:gd name="connsiteY107" fmla="*/ 1747205 h 2564140"/>
              <a:gd name="connsiteX108" fmla="*/ 9648413 w 9977399"/>
              <a:gd name="connsiteY108" fmla="*/ 1774805 h 2564140"/>
              <a:gd name="connsiteX109" fmla="*/ 9496361 w 9977399"/>
              <a:gd name="connsiteY109" fmla="*/ 1852088 h 2564140"/>
              <a:gd name="connsiteX110" fmla="*/ 9214372 w 9977399"/>
              <a:gd name="connsiteY110" fmla="*/ 1882447 h 2564140"/>
              <a:gd name="connsiteX111" fmla="*/ 9020853 w 9977399"/>
              <a:gd name="connsiteY111" fmla="*/ 1899008 h 2564140"/>
              <a:gd name="connsiteX112" fmla="*/ 8755452 w 9977399"/>
              <a:gd name="connsiteY112" fmla="*/ 1948688 h 2564140"/>
              <a:gd name="connsiteX113" fmla="*/ 8758217 w 9977399"/>
              <a:gd name="connsiteY113" fmla="*/ 1965249 h 2564140"/>
              <a:gd name="connsiteX114" fmla="*/ 9313899 w 9977399"/>
              <a:gd name="connsiteY114" fmla="*/ 1921088 h 2564140"/>
              <a:gd name="connsiteX115" fmla="*/ 9313899 w 9977399"/>
              <a:gd name="connsiteY115" fmla="*/ 1940409 h 2564140"/>
              <a:gd name="connsiteX116" fmla="*/ 9228197 w 9977399"/>
              <a:gd name="connsiteY116" fmla="*/ 1945929 h 2564140"/>
              <a:gd name="connsiteX117" fmla="*/ 9399601 w 9977399"/>
              <a:gd name="connsiteY117" fmla="*/ 2001131 h 2564140"/>
              <a:gd name="connsiteX118" fmla="*/ 9358132 w 9977399"/>
              <a:gd name="connsiteY118" fmla="*/ 2017690 h 2564140"/>
              <a:gd name="connsiteX119" fmla="*/ 9438305 w 9977399"/>
              <a:gd name="connsiteY119" fmla="*/ 2037011 h 2564140"/>
              <a:gd name="connsiteX120" fmla="*/ 9352603 w 9977399"/>
              <a:gd name="connsiteY120" fmla="*/ 2139133 h 2564140"/>
              <a:gd name="connsiteX121" fmla="*/ 9125907 w 9977399"/>
              <a:gd name="connsiteY121" fmla="*/ 2169493 h 2564140"/>
              <a:gd name="connsiteX122" fmla="*/ 9040204 w 9977399"/>
              <a:gd name="connsiteY122" fmla="*/ 2188814 h 2564140"/>
              <a:gd name="connsiteX123" fmla="*/ 9239256 w 9977399"/>
              <a:gd name="connsiteY123" fmla="*/ 2194335 h 2564140"/>
              <a:gd name="connsiteX124" fmla="*/ 8528754 w 9977399"/>
              <a:gd name="connsiteY124" fmla="*/ 2293696 h 2564140"/>
              <a:gd name="connsiteX125" fmla="*/ 8581282 w 9977399"/>
              <a:gd name="connsiteY125" fmla="*/ 2313017 h 2564140"/>
              <a:gd name="connsiteX126" fmla="*/ 8495582 w 9977399"/>
              <a:gd name="connsiteY126" fmla="*/ 2354417 h 2564140"/>
              <a:gd name="connsiteX127" fmla="*/ 8349057 w 9977399"/>
              <a:gd name="connsiteY127" fmla="*/ 2354417 h 2564140"/>
              <a:gd name="connsiteX128" fmla="*/ 8249533 w 9977399"/>
              <a:gd name="connsiteY128" fmla="*/ 2332337 h 2564140"/>
              <a:gd name="connsiteX129" fmla="*/ 8086422 w 9977399"/>
              <a:gd name="connsiteY129" fmla="*/ 2332337 h 2564140"/>
              <a:gd name="connsiteX130" fmla="*/ 7751907 w 9977399"/>
              <a:gd name="connsiteY130" fmla="*/ 2346138 h 2564140"/>
              <a:gd name="connsiteX131" fmla="*/ 7533505 w 9977399"/>
              <a:gd name="connsiteY131" fmla="*/ 2351658 h 2564140"/>
              <a:gd name="connsiteX132" fmla="*/ 7514152 w 9977399"/>
              <a:gd name="connsiteY132" fmla="*/ 2370978 h 2564140"/>
              <a:gd name="connsiteX133" fmla="*/ 7613677 w 9977399"/>
              <a:gd name="connsiteY133" fmla="*/ 2376499 h 2564140"/>
              <a:gd name="connsiteX134" fmla="*/ 7613677 w 9977399"/>
              <a:gd name="connsiteY134" fmla="*/ 2390299 h 2564140"/>
              <a:gd name="connsiteX135" fmla="*/ 6999938 w 9977399"/>
              <a:gd name="connsiteY135" fmla="*/ 2409620 h 2564140"/>
              <a:gd name="connsiteX136" fmla="*/ 6999938 w 9977399"/>
              <a:gd name="connsiteY136" fmla="*/ 2395820 h 2564140"/>
              <a:gd name="connsiteX137" fmla="*/ 7116050 w 9977399"/>
              <a:gd name="connsiteY137" fmla="*/ 2395820 h 2564140"/>
              <a:gd name="connsiteX138" fmla="*/ 7116050 w 9977399"/>
              <a:gd name="connsiteY138" fmla="*/ 2376499 h 2564140"/>
              <a:gd name="connsiteX139" fmla="*/ 6941882 w 9977399"/>
              <a:gd name="connsiteY139" fmla="*/ 2368219 h 2564140"/>
              <a:gd name="connsiteX140" fmla="*/ 6939117 w 9977399"/>
              <a:gd name="connsiteY140" fmla="*/ 2376499 h 2564140"/>
              <a:gd name="connsiteX141" fmla="*/ 6966763 w 9977399"/>
              <a:gd name="connsiteY141" fmla="*/ 2395820 h 2564140"/>
              <a:gd name="connsiteX142" fmla="*/ 6471903 w 9977399"/>
              <a:gd name="connsiteY142" fmla="*/ 2404099 h 2564140"/>
              <a:gd name="connsiteX143" fmla="*/ 5996394 w 9977399"/>
              <a:gd name="connsiteY143" fmla="*/ 2387539 h 2564140"/>
              <a:gd name="connsiteX144" fmla="*/ 5996394 w 9977399"/>
              <a:gd name="connsiteY144" fmla="*/ 2404099 h 2564140"/>
              <a:gd name="connsiteX145" fmla="*/ 5797342 w 9977399"/>
              <a:gd name="connsiteY145" fmla="*/ 2382019 h 2564140"/>
              <a:gd name="connsiteX146" fmla="*/ 5791813 w 9977399"/>
              <a:gd name="connsiteY146" fmla="*/ 2401339 h 2564140"/>
              <a:gd name="connsiteX147" fmla="*/ 5896868 w 9977399"/>
              <a:gd name="connsiteY147" fmla="*/ 2439980 h 2564140"/>
              <a:gd name="connsiteX148" fmla="*/ 5841577 w 9977399"/>
              <a:gd name="connsiteY148" fmla="*/ 2437221 h 2564140"/>
              <a:gd name="connsiteX149" fmla="*/ 5465592 w 9977399"/>
              <a:gd name="connsiteY149" fmla="*/ 2395820 h 2564140"/>
              <a:gd name="connsiteX150" fmla="*/ 5125548 w 9977399"/>
              <a:gd name="connsiteY150" fmla="*/ 2409620 h 2564140"/>
              <a:gd name="connsiteX151" fmla="*/ 4857382 w 9977399"/>
              <a:gd name="connsiteY151" fmla="*/ 2412379 h 2564140"/>
              <a:gd name="connsiteX152" fmla="*/ 4603040 w 9977399"/>
              <a:gd name="connsiteY152" fmla="*/ 2431700 h 2564140"/>
              <a:gd name="connsiteX153" fmla="*/ 4285113 w 9977399"/>
              <a:gd name="connsiteY153" fmla="*/ 2462061 h 2564140"/>
              <a:gd name="connsiteX154" fmla="*/ 3242862 w 9977399"/>
              <a:gd name="connsiteY154" fmla="*/ 2508982 h 2564140"/>
              <a:gd name="connsiteX155" fmla="*/ 2573835 w 9977399"/>
              <a:gd name="connsiteY155" fmla="*/ 2520022 h 2564140"/>
              <a:gd name="connsiteX156" fmla="*/ 1924155 w 9977399"/>
              <a:gd name="connsiteY156" fmla="*/ 2520022 h 2564140"/>
              <a:gd name="connsiteX157" fmla="*/ 1733400 w 9977399"/>
              <a:gd name="connsiteY157" fmla="*/ 2511743 h 2564140"/>
              <a:gd name="connsiteX158" fmla="*/ 1174951 w 9977399"/>
              <a:gd name="connsiteY158" fmla="*/ 2462061 h 2564140"/>
              <a:gd name="connsiteX159" fmla="*/ 898493 w 9977399"/>
              <a:gd name="connsiteY159" fmla="*/ 2417900 h 2564140"/>
              <a:gd name="connsiteX160" fmla="*/ 837671 w 9977399"/>
              <a:gd name="connsiteY160" fmla="*/ 2398579 h 2564140"/>
              <a:gd name="connsiteX161" fmla="*/ 702207 w 9977399"/>
              <a:gd name="connsiteY161" fmla="*/ 2376499 h 2564140"/>
              <a:gd name="connsiteX162" fmla="*/ 599917 w 9977399"/>
              <a:gd name="connsiteY162" fmla="*/ 2390299 h 2564140"/>
              <a:gd name="connsiteX163" fmla="*/ 624797 w 9977399"/>
              <a:gd name="connsiteY163" fmla="*/ 2326818 h 2564140"/>
              <a:gd name="connsiteX164" fmla="*/ 566741 w 9977399"/>
              <a:gd name="connsiteY164" fmla="*/ 2268856 h 2564140"/>
              <a:gd name="connsiteX165" fmla="*/ 685619 w 9977399"/>
              <a:gd name="connsiteY165" fmla="*/ 2246775 h 2564140"/>
              <a:gd name="connsiteX166" fmla="*/ 616503 w 9977399"/>
              <a:gd name="connsiteY166" fmla="*/ 2130854 h 2564140"/>
              <a:gd name="connsiteX167" fmla="*/ 671796 w 9977399"/>
              <a:gd name="connsiteY167" fmla="*/ 2103252 h 2564140"/>
              <a:gd name="connsiteX168" fmla="*/ 671796 w 9977399"/>
              <a:gd name="connsiteY168" fmla="*/ 2092213 h 2564140"/>
              <a:gd name="connsiteX169" fmla="*/ 597151 w 9977399"/>
              <a:gd name="connsiteY169" fmla="*/ 2081172 h 2564140"/>
              <a:gd name="connsiteX170" fmla="*/ 597151 w 9977399"/>
              <a:gd name="connsiteY170" fmla="*/ 2075652 h 2564140"/>
              <a:gd name="connsiteX171" fmla="*/ 818320 w 9977399"/>
              <a:gd name="connsiteY171" fmla="*/ 2039771 h 2564140"/>
              <a:gd name="connsiteX172" fmla="*/ 605446 w 9977399"/>
              <a:gd name="connsiteY172" fmla="*/ 1915569 h 2564140"/>
              <a:gd name="connsiteX173" fmla="*/ 680089 w 9977399"/>
              <a:gd name="connsiteY173" fmla="*/ 1901768 h 2564140"/>
              <a:gd name="connsiteX174" fmla="*/ 682853 w 9977399"/>
              <a:gd name="connsiteY174" fmla="*/ 1885207 h 2564140"/>
              <a:gd name="connsiteX175" fmla="*/ 539095 w 9977399"/>
              <a:gd name="connsiteY175" fmla="*/ 1843806 h 2564140"/>
              <a:gd name="connsiteX176" fmla="*/ 375984 w 9977399"/>
              <a:gd name="connsiteY176" fmla="*/ 1830007 h 2564140"/>
              <a:gd name="connsiteX177" fmla="*/ 221169 w 9977399"/>
              <a:gd name="connsiteY177" fmla="*/ 1827247 h 2564140"/>
              <a:gd name="connsiteX178" fmla="*/ 306871 w 9977399"/>
              <a:gd name="connsiteY178" fmla="*/ 1810687 h 2564140"/>
              <a:gd name="connsiteX179" fmla="*/ 304105 w 9977399"/>
              <a:gd name="connsiteY179" fmla="*/ 1799645 h 2564140"/>
              <a:gd name="connsiteX180" fmla="*/ 0 w 9977399"/>
              <a:gd name="connsiteY180" fmla="*/ 1777565 h 2564140"/>
              <a:gd name="connsiteX181" fmla="*/ 174170 w 9977399"/>
              <a:gd name="connsiteY181" fmla="*/ 1722364 h 2564140"/>
              <a:gd name="connsiteX182" fmla="*/ 171404 w 9977399"/>
              <a:gd name="connsiteY182" fmla="*/ 1711324 h 2564140"/>
              <a:gd name="connsiteX183" fmla="*/ 74643 w 9977399"/>
              <a:gd name="connsiteY183" fmla="*/ 1722364 h 2564140"/>
              <a:gd name="connsiteX184" fmla="*/ 71879 w 9977399"/>
              <a:gd name="connsiteY184" fmla="*/ 1716844 h 2564140"/>
              <a:gd name="connsiteX185" fmla="*/ 129937 w 9977399"/>
              <a:gd name="connsiteY185" fmla="*/ 1692003 h 2564140"/>
              <a:gd name="connsiteX186" fmla="*/ 96761 w 9977399"/>
              <a:gd name="connsiteY186" fmla="*/ 1686483 h 2564140"/>
              <a:gd name="connsiteX187" fmla="*/ 93997 w 9977399"/>
              <a:gd name="connsiteY187" fmla="*/ 1675443 h 2564140"/>
              <a:gd name="connsiteX188" fmla="*/ 229461 w 9977399"/>
              <a:gd name="connsiteY188" fmla="*/ 1636802 h 2564140"/>
              <a:gd name="connsiteX189" fmla="*/ 229461 w 9977399"/>
              <a:gd name="connsiteY189" fmla="*/ 1628521 h 2564140"/>
              <a:gd name="connsiteX190" fmla="*/ 55292 w 9977399"/>
              <a:gd name="connsiteY190" fmla="*/ 1658883 h 2564140"/>
              <a:gd name="connsiteX191" fmla="*/ 52528 w 9977399"/>
              <a:gd name="connsiteY191" fmla="*/ 1647841 h 2564140"/>
              <a:gd name="connsiteX192" fmla="*/ 185230 w 9977399"/>
              <a:gd name="connsiteY192" fmla="*/ 1617482 h 2564140"/>
              <a:gd name="connsiteX193" fmla="*/ 185230 w 9977399"/>
              <a:gd name="connsiteY193" fmla="*/ 1606440 h 2564140"/>
              <a:gd name="connsiteX194" fmla="*/ 99526 w 9977399"/>
              <a:gd name="connsiteY194" fmla="*/ 1606440 h 2564140"/>
              <a:gd name="connsiteX195" fmla="*/ 389807 w 9977399"/>
              <a:gd name="connsiteY195" fmla="*/ 1404957 h 2564140"/>
              <a:gd name="connsiteX196" fmla="*/ 500390 w 9977399"/>
              <a:gd name="connsiteY196" fmla="*/ 1319394 h 2564140"/>
              <a:gd name="connsiteX197" fmla="*/ 456158 w 9977399"/>
              <a:gd name="connsiteY197" fmla="*/ 1311115 h 2564140"/>
              <a:gd name="connsiteX198" fmla="*/ 453393 w 9977399"/>
              <a:gd name="connsiteY198" fmla="*/ 1305596 h 2564140"/>
              <a:gd name="connsiteX199" fmla="*/ 508685 w 9977399"/>
              <a:gd name="connsiteY199" fmla="*/ 1300074 h 2564140"/>
              <a:gd name="connsiteX200" fmla="*/ 572270 w 9977399"/>
              <a:gd name="connsiteY200" fmla="*/ 1289035 h 2564140"/>
              <a:gd name="connsiteX201" fmla="*/ 525271 w 9977399"/>
              <a:gd name="connsiteY201" fmla="*/ 1266954 h 2564140"/>
              <a:gd name="connsiteX202" fmla="*/ 583328 w 9977399"/>
              <a:gd name="connsiteY202" fmla="*/ 1236593 h 2564140"/>
              <a:gd name="connsiteX203" fmla="*/ 597151 w 9977399"/>
              <a:gd name="connsiteY203" fmla="*/ 1173111 h 2564140"/>
              <a:gd name="connsiteX204" fmla="*/ 857024 w 9977399"/>
              <a:gd name="connsiteY204" fmla="*/ 1134471 h 2564140"/>
              <a:gd name="connsiteX205" fmla="*/ 854257 w 9977399"/>
              <a:gd name="connsiteY205" fmla="*/ 1117910 h 2564140"/>
              <a:gd name="connsiteX206" fmla="*/ 785144 w 9977399"/>
              <a:gd name="connsiteY206" fmla="*/ 1115150 h 2564140"/>
              <a:gd name="connsiteX207" fmla="*/ 879140 w 9977399"/>
              <a:gd name="connsiteY207" fmla="*/ 1035108 h 2564140"/>
              <a:gd name="connsiteX208" fmla="*/ 746439 w 9977399"/>
              <a:gd name="connsiteY208" fmla="*/ 1043389 h 2564140"/>
              <a:gd name="connsiteX209" fmla="*/ 743674 w 9977399"/>
              <a:gd name="connsiteY209" fmla="*/ 1035108 h 2564140"/>
              <a:gd name="connsiteX210" fmla="*/ 832141 w 9977399"/>
              <a:gd name="connsiteY210" fmla="*/ 1018547 h 2564140"/>
              <a:gd name="connsiteX211" fmla="*/ 1006310 w 9977399"/>
              <a:gd name="connsiteY211" fmla="*/ 949547 h 2564140"/>
              <a:gd name="connsiteX212" fmla="*/ 1111366 w 9977399"/>
              <a:gd name="connsiteY212" fmla="*/ 919187 h 2564140"/>
              <a:gd name="connsiteX213" fmla="*/ 815554 w 9977399"/>
              <a:gd name="connsiteY213" fmla="*/ 966107 h 2564140"/>
              <a:gd name="connsiteX214" fmla="*/ 939962 w 9977399"/>
              <a:gd name="connsiteY214" fmla="*/ 913665 h 2564140"/>
              <a:gd name="connsiteX215" fmla="*/ 887433 w 9977399"/>
              <a:gd name="connsiteY215" fmla="*/ 875026 h 2564140"/>
              <a:gd name="connsiteX216" fmla="*/ 743674 w 9977399"/>
              <a:gd name="connsiteY216" fmla="*/ 894347 h 2564140"/>
              <a:gd name="connsiteX217" fmla="*/ 707734 w 9977399"/>
              <a:gd name="connsiteY217" fmla="*/ 875026 h 2564140"/>
              <a:gd name="connsiteX218" fmla="*/ 920610 w 9977399"/>
              <a:gd name="connsiteY218" fmla="*/ 836385 h 2564140"/>
              <a:gd name="connsiteX219" fmla="*/ 917844 w 9977399"/>
              <a:gd name="connsiteY219" fmla="*/ 819824 h 2564140"/>
              <a:gd name="connsiteX220" fmla="*/ 652443 w 9977399"/>
              <a:gd name="connsiteY220" fmla="*/ 861225 h 2564140"/>
              <a:gd name="connsiteX221" fmla="*/ 649678 w 9977399"/>
              <a:gd name="connsiteY221" fmla="*/ 852946 h 2564140"/>
              <a:gd name="connsiteX222" fmla="*/ 751969 w 9977399"/>
              <a:gd name="connsiteY222" fmla="*/ 825344 h 2564140"/>
              <a:gd name="connsiteX223" fmla="*/ 751969 w 9977399"/>
              <a:gd name="connsiteY223" fmla="*/ 814305 h 2564140"/>
              <a:gd name="connsiteX224" fmla="*/ 691148 w 9977399"/>
              <a:gd name="connsiteY224" fmla="*/ 794984 h 2564140"/>
              <a:gd name="connsiteX225" fmla="*/ 707734 w 9977399"/>
              <a:gd name="connsiteY225" fmla="*/ 734261 h 2564140"/>
              <a:gd name="connsiteX226" fmla="*/ 851494 w 9977399"/>
              <a:gd name="connsiteY226" fmla="*/ 690101 h 2564140"/>
              <a:gd name="connsiteX227" fmla="*/ 845965 w 9977399"/>
              <a:gd name="connsiteY227" fmla="*/ 668020 h 2564140"/>
              <a:gd name="connsiteX228" fmla="*/ 337281 w 9977399"/>
              <a:gd name="connsiteY228" fmla="*/ 797744 h 2564140"/>
              <a:gd name="connsiteX229" fmla="*/ 328986 w 9977399"/>
              <a:gd name="connsiteY229" fmla="*/ 786704 h 2564140"/>
              <a:gd name="connsiteX230" fmla="*/ 387043 w 9977399"/>
              <a:gd name="connsiteY230" fmla="*/ 750822 h 2564140"/>
              <a:gd name="connsiteX231" fmla="*/ 754733 w 9977399"/>
              <a:gd name="connsiteY231" fmla="*/ 596260 h 2564140"/>
              <a:gd name="connsiteX232" fmla="*/ 1080955 w 9977399"/>
              <a:gd name="connsiteY232" fmla="*/ 496897 h 2564140"/>
              <a:gd name="connsiteX233" fmla="*/ 1114131 w 9977399"/>
              <a:gd name="connsiteY233" fmla="*/ 488616 h 2564140"/>
              <a:gd name="connsiteX234" fmla="*/ 1332533 w 9977399"/>
              <a:gd name="connsiteY234" fmla="*/ 422375 h 2564140"/>
              <a:gd name="connsiteX235" fmla="*/ 1584109 w 9977399"/>
              <a:gd name="connsiteY235" fmla="*/ 347853 h 2564140"/>
              <a:gd name="connsiteX236" fmla="*/ 1744456 w 9977399"/>
              <a:gd name="connsiteY236" fmla="*/ 314733 h 2564140"/>
              <a:gd name="connsiteX237" fmla="*/ 2076208 w 9977399"/>
              <a:gd name="connsiteY237" fmla="*/ 251252 h 2564140"/>
              <a:gd name="connsiteX238" fmla="*/ 2156381 w 9977399"/>
              <a:gd name="connsiteY238" fmla="*/ 237451 h 2564140"/>
              <a:gd name="connsiteX239" fmla="*/ 2184028 w 9977399"/>
              <a:gd name="connsiteY239" fmla="*/ 212611 h 2564140"/>
              <a:gd name="connsiteX240" fmla="*/ 2275257 w 9977399"/>
              <a:gd name="connsiteY240" fmla="*/ 231931 h 2564140"/>
              <a:gd name="connsiteX241" fmla="*/ 2308432 w 9977399"/>
              <a:gd name="connsiteY241" fmla="*/ 223652 h 2564140"/>
              <a:gd name="connsiteX242" fmla="*/ 2352667 w 9977399"/>
              <a:gd name="connsiteY242" fmla="*/ 198810 h 2564140"/>
              <a:gd name="connsiteX243" fmla="*/ 2424547 w 9977399"/>
              <a:gd name="connsiteY243" fmla="*/ 207091 h 2564140"/>
              <a:gd name="connsiteX244" fmla="*/ 2377547 w 9977399"/>
              <a:gd name="connsiteY244" fmla="*/ 218130 h 2564140"/>
              <a:gd name="connsiteX245" fmla="*/ 4592760 w 9977399"/>
              <a:gd name="connsiteY245" fmla="*/ 105184 h 2564140"/>
              <a:gd name="connsiteX246" fmla="*/ 5220986 w 9977399"/>
              <a:gd name="connsiteY246" fmla="*/ 100279 h 2564140"/>
              <a:gd name="connsiteX247" fmla="*/ 5179458 w 9977399"/>
              <a:gd name="connsiteY247" fmla="*/ 105313 h 2564140"/>
              <a:gd name="connsiteX248" fmla="*/ 5131076 w 9977399"/>
              <a:gd name="connsiteY248" fmla="*/ 121528 h 2564140"/>
              <a:gd name="connsiteX249" fmla="*/ 5238896 w 9977399"/>
              <a:gd name="connsiteY249" fmla="*/ 121528 h 2564140"/>
              <a:gd name="connsiteX250" fmla="*/ 5531942 w 9977399"/>
              <a:gd name="connsiteY250" fmla="*/ 129809 h 2564140"/>
              <a:gd name="connsiteX251" fmla="*/ 5918984 w 9977399"/>
              <a:gd name="connsiteY251" fmla="*/ 116009 h 2564140"/>
              <a:gd name="connsiteX252" fmla="*/ 6115271 w 9977399"/>
              <a:gd name="connsiteY252" fmla="*/ 124288 h 2564140"/>
              <a:gd name="connsiteX253" fmla="*/ 6231383 w 9977399"/>
              <a:gd name="connsiteY253" fmla="*/ 124288 h 2564140"/>
              <a:gd name="connsiteX254" fmla="*/ 6281145 w 9977399"/>
              <a:gd name="connsiteY254" fmla="*/ 132568 h 2564140"/>
              <a:gd name="connsiteX255" fmla="*/ 6317085 w 9977399"/>
              <a:gd name="connsiteY255" fmla="*/ 143609 h 2564140"/>
              <a:gd name="connsiteX256" fmla="*/ 6817475 w 9977399"/>
              <a:gd name="connsiteY256" fmla="*/ 132568 h 2564140"/>
              <a:gd name="connsiteX257" fmla="*/ 7223870 w 9977399"/>
              <a:gd name="connsiteY257" fmla="*/ 121528 h 2564140"/>
              <a:gd name="connsiteX258" fmla="*/ 7975839 w 9977399"/>
              <a:gd name="connsiteY258" fmla="*/ 82887 h 2564140"/>
              <a:gd name="connsiteX259" fmla="*/ 8087897 w 9977399"/>
              <a:gd name="connsiteY259" fmla="*/ 25848 h 2564140"/>
              <a:gd name="connsiteX260" fmla="*/ 8403245 w 9977399"/>
              <a:gd name="connsiteY260" fmla="*/ 25848 h 2564140"/>
              <a:gd name="connsiteX261" fmla="*/ 8403245 w 9977399"/>
              <a:gd name="connsiteY261" fmla="*/ 27284 h 2564140"/>
              <a:gd name="connsiteX262" fmla="*/ 8403245 w 9977399"/>
              <a:gd name="connsiteY262" fmla="*/ 46384 h 2564140"/>
              <a:gd name="connsiteX263" fmla="*/ 8403245 w 9977399"/>
              <a:gd name="connsiteY263" fmla="*/ 46527 h 2564140"/>
              <a:gd name="connsiteX264" fmla="*/ 8374639 w 9977399"/>
              <a:gd name="connsiteY264" fmla="*/ 44651 h 2564140"/>
              <a:gd name="connsiteX265" fmla="*/ 8087965 w 9977399"/>
              <a:gd name="connsiteY265" fmla="*/ 27284 h 2564140"/>
              <a:gd name="connsiteX266" fmla="*/ 8109805 w 9977399"/>
              <a:gd name="connsiteY266" fmla="*/ 27284 h 2564140"/>
              <a:gd name="connsiteX267" fmla="*/ 7341195 w 9977399"/>
              <a:gd name="connsiteY267" fmla="*/ 0 h 2564140"/>
              <a:gd name="connsiteX268" fmla="*/ 7341223 w 9977399"/>
              <a:gd name="connsiteY268" fmla="*/ 0 h 2564140"/>
              <a:gd name="connsiteX269" fmla="*/ 7341251 w 9977399"/>
              <a:gd name="connsiteY269" fmla="*/ 0 h 2564140"/>
              <a:gd name="connsiteX270" fmla="*/ 8043715 w 9977399"/>
              <a:gd name="connsiteY270" fmla="*/ 13643 h 2564140"/>
              <a:gd name="connsiteX271" fmla="*/ 8087964 w 9977399"/>
              <a:gd name="connsiteY271" fmla="*/ 27284 h 2564140"/>
              <a:gd name="connsiteX272" fmla="*/ 8087893 w 9977399"/>
              <a:gd name="connsiteY272" fmla="*/ 27283 h 2564140"/>
              <a:gd name="connsiteX273" fmla="*/ 8087895 w 9977399"/>
              <a:gd name="connsiteY273" fmla="*/ 27284 h 2564140"/>
              <a:gd name="connsiteX274" fmla="*/ 7590441 w 9977399"/>
              <a:gd name="connsiteY274" fmla="*/ 18417 h 2564140"/>
              <a:gd name="connsiteX275" fmla="*/ 7095094 w 9977399"/>
              <a:gd name="connsiteY275" fmla="*/ 13643 h 2564140"/>
              <a:gd name="connsiteX276" fmla="*/ 6599030 w 9977399"/>
              <a:gd name="connsiteY276" fmla="*/ 22169 h 2564140"/>
              <a:gd name="connsiteX277" fmla="*/ 6105024 w 9977399"/>
              <a:gd name="connsiteY277" fmla="*/ 32742 h 2564140"/>
              <a:gd name="connsiteX278" fmla="*/ 5593387 w 9977399"/>
              <a:gd name="connsiteY278" fmla="*/ 43655 h 2564140"/>
              <a:gd name="connsiteX279" fmla="*/ 5593359 w 9977399"/>
              <a:gd name="connsiteY279" fmla="*/ 43655 h 2564140"/>
              <a:gd name="connsiteX280" fmla="*/ 5131528 w 9977399"/>
              <a:gd name="connsiteY280" fmla="*/ 43655 h 2564140"/>
              <a:gd name="connsiteX281" fmla="*/ 4437361 w 9977399"/>
              <a:gd name="connsiteY281" fmla="*/ 49113 h 2564140"/>
              <a:gd name="connsiteX282" fmla="*/ 4437358 w 9977399"/>
              <a:gd name="connsiteY282" fmla="*/ 49113 h 2564140"/>
              <a:gd name="connsiteX283" fmla="*/ 4437355 w 9977399"/>
              <a:gd name="connsiteY283" fmla="*/ 49113 h 2564140"/>
              <a:gd name="connsiteX284" fmla="*/ 4014222 w 9977399"/>
              <a:gd name="connsiteY284" fmla="*/ 46384 h 2564140"/>
              <a:gd name="connsiteX285" fmla="*/ 4094425 w 9977399"/>
              <a:gd name="connsiteY285" fmla="*/ 32742 h 2564140"/>
              <a:gd name="connsiteX286" fmla="*/ 4539679 w 9977399"/>
              <a:gd name="connsiteY286" fmla="*/ 13643 h 2564140"/>
              <a:gd name="connsiteX287" fmla="*/ 5062372 w 9977399"/>
              <a:gd name="connsiteY287" fmla="*/ 10914 h 2564140"/>
              <a:gd name="connsiteX288" fmla="*/ 5421895 w 9977399"/>
              <a:gd name="connsiteY288" fmla="*/ 5457 h 2564140"/>
              <a:gd name="connsiteX289" fmla="*/ 5421906 w 9977399"/>
              <a:gd name="connsiteY289" fmla="*/ 5458 h 2564140"/>
              <a:gd name="connsiteX290" fmla="*/ 5421920 w 9977399"/>
              <a:gd name="connsiteY290" fmla="*/ 5457 h 2564140"/>
              <a:gd name="connsiteX291" fmla="*/ 5778681 w 9977399"/>
              <a:gd name="connsiteY291" fmla="*/ 10914 h 2564140"/>
              <a:gd name="connsiteX292" fmla="*/ 5982300 w 9977399"/>
              <a:gd name="connsiteY292" fmla="*/ 17052 h 2564140"/>
              <a:gd name="connsiteX293" fmla="*/ 6187968 w 9977399"/>
              <a:gd name="connsiteY293" fmla="*/ 19100 h 2564140"/>
              <a:gd name="connsiteX294" fmla="*/ 6764575 w 9977399"/>
              <a:gd name="connsiteY294" fmla="*/ 8527 h 2564140"/>
              <a:gd name="connsiteX295" fmla="*/ 7341195 w 9977399"/>
              <a:gd name="connsiteY295" fmla="*/ 0 h 256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Lst>
            <a:rect l="l" t="t" r="r" b="b"/>
            <a:pathLst>
              <a:path w="9977399" h="2564140">
                <a:moveTo>
                  <a:pt x="1897257" y="2530537"/>
                </a:moveTo>
                <a:cubicBezTo>
                  <a:pt x="2046258" y="2538939"/>
                  <a:pt x="2198017" y="2544538"/>
                  <a:pt x="2347017" y="2552940"/>
                </a:cubicBezTo>
                <a:cubicBezTo>
                  <a:pt x="2347017" y="2555740"/>
                  <a:pt x="2347017" y="2558539"/>
                  <a:pt x="2347017" y="2564140"/>
                </a:cubicBezTo>
                <a:cubicBezTo>
                  <a:pt x="2198017" y="2558539"/>
                  <a:pt x="2046258" y="2552940"/>
                  <a:pt x="1897257" y="2544538"/>
                </a:cubicBezTo>
                <a:cubicBezTo>
                  <a:pt x="1897257" y="2541737"/>
                  <a:pt x="1897257" y="2536138"/>
                  <a:pt x="1897257" y="2530537"/>
                </a:cubicBezTo>
                <a:close/>
                <a:moveTo>
                  <a:pt x="8305021" y="2409052"/>
                </a:moveTo>
                <a:cubicBezTo>
                  <a:pt x="8305021" y="2414652"/>
                  <a:pt x="8305021" y="2417451"/>
                  <a:pt x="8305021" y="2423053"/>
                </a:cubicBezTo>
                <a:cubicBezTo>
                  <a:pt x="8228287" y="2428654"/>
                  <a:pt x="8154293" y="2437054"/>
                  <a:pt x="8077557" y="2442655"/>
                </a:cubicBezTo>
                <a:cubicBezTo>
                  <a:pt x="8077557" y="2439854"/>
                  <a:pt x="8077557" y="2434254"/>
                  <a:pt x="8077557" y="2428654"/>
                </a:cubicBezTo>
                <a:cubicBezTo>
                  <a:pt x="8154293" y="2423053"/>
                  <a:pt x="8228287" y="2417451"/>
                  <a:pt x="8305021" y="2409052"/>
                </a:cubicBezTo>
                <a:close/>
                <a:moveTo>
                  <a:pt x="5277601" y="98414"/>
                </a:moveTo>
                <a:cubicBezTo>
                  <a:pt x="5294189" y="98759"/>
                  <a:pt x="5310777" y="99449"/>
                  <a:pt x="5327364" y="99449"/>
                </a:cubicBezTo>
                <a:lnTo>
                  <a:pt x="5220987" y="100280"/>
                </a:lnTo>
                <a:lnTo>
                  <a:pt x="5227839" y="99449"/>
                </a:lnTo>
                <a:cubicBezTo>
                  <a:pt x="5244426" y="98069"/>
                  <a:pt x="5261014" y="98069"/>
                  <a:pt x="5277601" y="98414"/>
                </a:cubicBezTo>
                <a:close/>
                <a:moveTo>
                  <a:pt x="7975839" y="82887"/>
                </a:moveTo>
                <a:cubicBezTo>
                  <a:pt x="8042188" y="80127"/>
                  <a:pt x="8111302" y="88407"/>
                  <a:pt x="8177653" y="93928"/>
                </a:cubicBezTo>
                <a:cubicBezTo>
                  <a:pt x="8279944" y="102208"/>
                  <a:pt x="8384997" y="113248"/>
                  <a:pt x="8487287" y="124288"/>
                </a:cubicBezTo>
                <a:cubicBezTo>
                  <a:pt x="8537049" y="129809"/>
                  <a:pt x="8584048" y="135328"/>
                  <a:pt x="8633810" y="140849"/>
                </a:cubicBezTo>
                <a:cubicBezTo>
                  <a:pt x="8633810" y="146370"/>
                  <a:pt x="8633810" y="154649"/>
                  <a:pt x="8633810" y="162929"/>
                </a:cubicBezTo>
                <a:cubicBezTo>
                  <a:pt x="8404350" y="179490"/>
                  <a:pt x="8174888" y="196050"/>
                  <a:pt x="7945429" y="212611"/>
                </a:cubicBezTo>
                <a:cubicBezTo>
                  <a:pt x="7948193" y="218130"/>
                  <a:pt x="7948193" y="226412"/>
                  <a:pt x="7948193" y="234691"/>
                </a:cubicBezTo>
                <a:cubicBezTo>
                  <a:pt x="8155537" y="223652"/>
                  <a:pt x="8362881" y="209851"/>
                  <a:pt x="8572989" y="198810"/>
                </a:cubicBezTo>
                <a:cubicBezTo>
                  <a:pt x="8572989" y="201570"/>
                  <a:pt x="8572989" y="207091"/>
                  <a:pt x="8572989" y="209851"/>
                </a:cubicBezTo>
                <a:cubicBezTo>
                  <a:pt x="8487287" y="215370"/>
                  <a:pt x="8404350" y="220890"/>
                  <a:pt x="8318647" y="226412"/>
                </a:cubicBezTo>
                <a:cubicBezTo>
                  <a:pt x="8470698" y="251252"/>
                  <a:pt x="8622751" y="209851"/>
                  <a:pt x="8774803" y="240211"/>
                </a:cubicBezTo>
                <a:cubicBezTo>
                  <a:pt x="8774803" y="245732"/>
                  <a:pt x="8774803" y="251252"/>
                  <a:pt x="8774803" y="256771"/>
                </a:cubicBezTo>
                <a:cubicBezTo>
                  <a:pt x="8628280" y="256771"/>
                  <a:pt x="8481757" y="256771"/>
                  <a:pt x="8337999" y="256771"/>
                </a:cubicBezTo>
                <a:cubicBezTo>
                  <a:pt x="8335235" y="262291"/>
                  <a:pt x="8335235" y="267813"/>
                  <a:pt x="8335235" y="270572"/>
                </a:cubicBezTo>
                <a:cubicBezTo>
                  <a:pt x="8357350" y="276092"/>
                  <a:pt x="8379467" y="281612"/>
                  <a:pt x="8401585" y="284371"/>
                </a:cubicBezTo>
                <a:cubicBezTo>
                  <a:pt x="8257826" y="281612"/>
                  <a:pt x="8119597" y="281612"/>
                  <a:pt x="7970309" y="317493"/>
                </a:cubicBezTo>
                <a:cubicBezTo>
                  <a:pt x="7986895" y="328532"/>
                  <a:pt x="7992425" y="336814"/>
                  <a:pt x="8000719" y="336814"/>
                </a:cubicBezTo>
                <a:cubicBezTo>
                  <a:pt x="8056011" y="342333"/>
                  <a:pt x="8111302" y="350612"/>
                  <a:pt x="8166595" y="353374"/>
                </a:cubicBezTo>
                <a:cubicBezTo>
                  <a:pt x="8332470" y="367173"/>
                  <a:pt x="8498344" y="375455"/>
                  <a:pt x="8666986" y="386494"/>
                </a:cubicBezTo>
                <a:cubicBezTo>
                  <a:pt x="8678042" y="389254"/>
                  <a:pt x="8689101" y="397535"/>
                  <a:pt x="8713982" y="408574"/>
                </a:cubicBezTo>
                <a:cubicBezTo>
                  <a:pt x="8597870" y="416856"/>
                  <a:pt x="8495582" y="422375"/>
                  <a:pt x="8404350" y="427895"/>
                </a:cubicBezTo>
                <a:cubicBezTo>
                  <a:pt x="8373939" y="507937"/>
                  <a:pt x="8299295" y="449975"/>
                  <a:pt x="8255061" y="496897"/>
                </a:cubicBezTo>
                <a:cubicBezTo>
                  <a:pt x="8426466" y="496897"/>
                  <a:pt x="8586813" y="496897"/>
                  <a:pt x="8747158" y="496897"/>
                </a:cubicBezTo>
                <a:cubicBezTo>
                  <a:pt x="8747158" y="507937"/>
                  <a:pt x="8747158" y="516217"/>
                  <a:pt x="8747158" y="524497"/>
                </a:cubicBezTo>
                <a:cubicBezTo>
                  <a:pt x="8614458" y="524497"/>
                  <a:pt x="8481757" y="524497"/>
                  <a:pt x="8349057" y="524497"/>
                </a:cubicBezTo>
                <a:cubicBezTo>
                  <a:pt x="8346293" y="532778"/>
                  <a:pt x="8343529" y="538298"/>
                  <a:pt x="8340764" y="546578"/>
                </a:cubicBezTo>
                <a:cubicBezTo>
                  <a:pt x="8354586" y="549339"/>
                  <a:pt x="8368409" y="549339"/>
                  <a:pt x="8379467" y="552099"/>
                </a:cubicBezTo>
                <a:cubicBezTo>
                  <a:pt x="8376703" y="557618"/>
                  <a:pt x="8373939" y="563138"/>
                  <a:pt x="8371174" y="565898"/>
                </a:cubicBezTo>
                <a:cubicBezTo>
                  <a:pt x="8310353" y="582459"/>
                  <a:pt x="8252297" y="596260"/>
                  <a:pt x="8191477" y="610058"/>
                </a:cubicBezTo>
                <a:cubicBezTo>
                  <a:pt x="8191477" y="612820"/>
                  <a:pt x="8194241" y="615580"/>
                  <a:pt x="8194241" y="621100"/>
                </a:cubicBezTo>
                <a:cubicBezTo>
                  <a:pt x="8426466" y="621100"/>
                  <a:pt x="8655927" y="621100"/>
                  <a:pt x="8888152" y="621100"/>
                </a:cubicBezTo>
                <a:cubicBezTo>
                  <a:pt x="8888152" y="626619"/>
                  <a:pt x="8888152" y="634901"/>
                  <a:pt x="8888152" y="643180"/>
                </a:cubicBezTo>
                <a:cubicBezTo>
                  <a:pt x="8791390" y="643180"/>
                  <a:pt x="8694631" y="643180"/>
                  <a:pt x="8600634" y="643180"/>
                </a:cubicBezTo>
                <a:cubicBezTo>
                  <a:pt x="8600634" y="651459"/>
                  <a:pt x="8600634" y="659741"/>
                  <a:pt x="8600634" y="668020"/>
                </a:cubicBezTo>
                <a:cubicBezTo>
                  <a:pt x="8647632" y="668020"/>
                  <a:pt x="8697396" y="670780"/>
                  <a:pt x="8744393" y="668020"/>
                </a:cubicBezTo>
                <a:cubicBezTo>
                  <a:pt x="8794155" y="665260"/>
                  <a:pt x="8846682" y="654219"/>
                  <a:pt x="8896445" y="654219"/>
                </a:cubicBezTo>
                <a:cubicBezTo>
                  <a:pt x="8935149" y="654219"/>
                  <a:pt x="8979383" y="621100"/>
                  <a:pt x="9012558" y="670780"/>
                </a:cubicBezTo>
                <a:cubicBezTo>
                  <a:pt x="9018087" y="681821"/>
                  <a:pt x="9045734" y="673540"/>
                  <a:pt x="9065086" y="673540"/>
                </a:cubicBezTo>
                <a:cubicBezTo>
                  <a:pt x="9123143" y="679061"/>
                  <a:pt x="9181199" y="679061"/>
                  <a:pt x="9239256" y="701142"/>
                </a:cubicBezTo>
                <a:cubicBezTo>
                  <a:pt x="9316663" y="731502"/>
                  <a:pt x="9402365" y="728742"/>
                  <a:pt x="9485304" y="739782"/>
                </a:cubicBezTo>
                <a:cubicBezTo>
                  <a:pt x="9501890" y="742543"/>
                  <a:pt x="9518477" y="748062"/>
                  <a:pt x="9532300" y="759103"/>
                </a:cubicBezTo>
                <a:cubicBezTo>
                  <a:pt x="9391306" y="745303"/>
                  <a:pt x="9253078" y="725982"/>
                  <a:pt x="9112084" y="720463"/>
                </a:cubicBezTo>
                <a:cubicBezTo>
                  <a:pt x="8971088" y="712181"/>
                  <a:pt x="8827332" y="717702"/>
                  <a:pt x="8686337" y="720463"/>
                </a:cubicBezTo>
                <a:cubicBezTo>
                  <a:pt x="8545344" y="720463"/>
                  <a:pt x="8404350" y="728742"/>
                  <a:pt x="8260590" y="739782"/>
                </a:cubicBezTo>
                <a:cubicBezTo>
                  <a:pt x="8271649" y="742543"/>
                  <a:pt x="8282708" y="748062"/>
                  <a:pt x="8291001" y="748062"/>
                </a:cubicBezTo>
                <a:cubicBezTo>
                  <a:pt x="8387761" y="753582"/>
                  <a:pt x="8484523" y="759103"/>
                  <a:pt x="8581282" y="764623"/>
                </a:cubicBezTo>
                <a:cubicBezTo>
                  <a:pt x="8617224" y="767383"/>
                  <a:pt x="8661455" y="759103"/>
                  <a:pt x="8689101" y="775663"/>
                </a:cubicBezTo>
                <a:cubicBezTo>
                  <a:pt x="8747158" y="814305"/>
                  <a:pt x="8796920" y="772902"/>
                  <a:pt x="8849446" y="770143"/>
                </a:cubicBezTo>
                <a:cubicBezTo>
                  <a:pt x="8954501" y="767383"/>
                  <a:pt x="9059557" y="783943"/>
                  <a:pt x="9164610" y="789463"/>
                </a:cubicBezTo>
                <a:cubicBezTo>
                  <a:pt x="9211608" y="792223"/>
                  <a:pt x="9255842" y="794984"/>
                  <a:pt x="9302841" y="794984"/>
                </a:cubicBezTo>
                <a:cubicBezTo>
                  <a:pt x="9294547" y="806024"/>
                  <a:pt x="9286252" y="814305"/>
                  <a:pt x="9280723" y="822584"/>
                </a:cubicBezTo>
                <a:cubicBezTo>
                  <a:pt x="9289018" y="828105"/>
                  <a:pt x="9300077" y="836385"/>
                  <a:pt x="9311133" y="839145"/>
                </a:cubicBezTo>
                <a:cubicBezTo>
                  <a:pt x="9374720" y="847424"/>
                  <a:pt x="9435541" y="855706"/>
                  <a:pt x="9499126" y="869504"/>
                </a:cubicBezTo>
                <a:cubicBezTo>
                  <a:pt x="9438305" y="866745"/>
                  <a:pt x="9377484" y="863985"/>
                  <a:pt x="9316663" y="858465"/>
                </a:cubicBezTo>
                <a:cubicBezTo>
                  <a:pt x="9313899" y="866745"/>
                  <a:pt x="9313899" y="875026"/>
                  <a:pt x="9311133" y="880546"/>
                </a:cubicBezTo>
                <a:cubicBezTo>
                  <a:pt x="9388542" y="908146"/>
                  <a:pt x="9463186" y="941267"/>
                  <a:pt x="9543359" y="957828"/>
                </a:cubicBezTo>
                <a:cubicBezTo>
                  <a:pt x="9623532" y="977146"/>
                  <a:pt x="9709234" y="977146"/>
                  <a:pt x="9794936" y="988188"/>
                </a:cubicBezTo>
                <a:cubicBezTo>
                  <a:pt x="9681589" y="996467"/>
                  <a:pt x="9568239" y="1004749"/>
                  <a:pt x="9454892" y="1010268"/>
                </a:cubicBezTo>
                <a:cubicBezTo>
                  <a:pt x="9454892" y="1015788"/>
                  <a:pt x="9454892" y="1021307"/>
                  <a:pt x="9454892" y="1026829"/>
                </a:cubicBezTo>
                <a:cubicBezTo>
                  <a:pt x="9501890" y="1040628"/>
                  <a:pt x="9548889" y="1062709"/>
                  <a:pt x="9595887" y="1068230"/>
                </a:cubicBezTo>
                <a:cubicBezTo>
                  <a:pt x="9648413" y="1076509"/>
                  <a:pt x="9700940" y="1070990"/>
                  <a:pt x="9753467" y="1076509"/>
                </a:cubicBezTo>
                <a:cubicBezTo>
                  <a:pt x="9736880" y="1079269"/>
                  <a:pt x="9723058" y="1079269"/>
                  <a:pt x="9709234" y="1082030"/>
                </a:cubicBezTo>
                <a:cubicBezTo>
                  <a:pt x="9656708" y="1087550"/>
                  <a:pt x="9606946" y="1090310"/>
                  <a:pt x="9554417" y="1095830"/>
                </a:cubicBezTo>
                <a:cubicBezTo>
                  <a:pt x="9532300" y="1098590"/>
                  <a:pt x="9477009" y="1173111"/>
                  <a:pt x="9488068" y="1192432"/>
                </a:cubicBezTo>
                <a:cubicBezTo>
                  <a:pt x="9493596" y="1203473"/>
                  <a:pt x="9512948" y="1211752"/>
                  <a:pt x="9526771" y="1211752"/>
                </a:cubicBezTo>
                <a:cubicBezTo>
                  <a:pt x="9565474" y="1214512"/>
                  <a:pt x="9606946" y="1214512"/>
                  <a:pt x="9651178" y="1222794"/>
                </a:cubicBezTo>
                <a:cubicBezTo>
                  <a:pt x="9606946" y="1222794"/>
                  <a:pt x="9565474" y="1222794"/>
                  <a:pt x="9524007" y="1222794"/>
                </a:cubicBezTo>
                <a:cubicBezTo>
                  <a:pt x="9521242" y="1228313"/>
                  <a:pt x="9521242" y="1236593"/>
                  <a:pt x="9521242" y="1242114"/>
                </a:cubicBezTo>
                <a:cubicBezTo>
                  <a:pt x="9590357" y="1261435"/>
                  <a:pt x="9659472" y="1289035"/>
                  <a:pt x="9731351" y="1297314"/>
                </a:cubicBezTo>
                <a:cubicBezTo>
                  <a:pt x="9803231" y="1308355"/>
                  <a:pt x="9877874" y="1300074"/>
                  <a:pt x="9955283" y="1313875"/>
                </a:cubicBezTo>
                <a:cubicBezTo>
                  <a:pt x="9855757" y="1297314"/>
                  <a:pt x="9789409" y="1358036"/>
                  <a:pt x="9706470" y="1407717"/>
                </a:cubicBezTo>
                <a:cubicBezTo>
                  <a:pt x="9734115" y="1415997"/>
                  <a:pt x="9750702" y="1421518"/>
                  <a:pt x="9778350" y="1429797"/>
                </a:cubicBezTo>
                <a:cubicBezTo>
                  <a:pt x="9676059" y="1440839"/>
                  <a:pt x="9587592" y="1449118"/>
                  <a:pt x="9501890" y="1460159"/>
                </a:cubicBezTo>
                <a:cubicBezTo>
                  <a:pt x="9512948" y="1482240"/>
                  <a:pt x="9512948" y="1482240"/>
                  <a:pt x="9606946" y="1482240"/>
                </a:cubicBezTo>
                <a:cubicBezTo>
                  <a:pt x="9648413" y="1479480"/>
                  <a:pt x="9687116" y="1476718"/>
                  <a:pt x="9728588" y="1479480"/>
                </a:cubicBezTo>
                <a:cubicBezTo>
                  <a:pt x="9772820" y="1479480"/>
                  <a:pt x="9817053" y="1484999"/>
                  <a:pt x="9861286" y="1496039"/>
                </a:cubicBezTo>
                <a:cubicBezTo>
                  <a:pt x="9836405" y="1498798"/>
                  <a:pt x="9808758" y="1501560"/>
                  <a:pt x="9783879" y="1504320"/>
                </a:cubicBezTo>
                <a:cubicBezTo>
                  <a:pt x="9783879" y="1509840"/>
                  <a:pt x="9783879" y="1515359"/>
                  <a:pt x="9783879" y="1518119"/>
                </a:cubicBezTo>
                <a:cubicBezTo>
                  <a:pt x="9847464" y="1518119"/>
                  <a:pt x="9913814" y="1518119"/>
                  <a:pt x="9977399" y="1518119"/>
                </a:cubicBezTo>
                <a:cubicBezTo>
                  <a:pt x="9977399" y="1523641"/>
                  <a:pt x="9977399" y="1526400"/>
                  <a:pt x="9977399" y="1531920"/>
                </a:cubicBezTo>
                <a:cubicBezTo>
                  <a:pt x="9864052" y="1540199"/>
                  <a:pt x="9750702" y="1545721"/>
                  <a:pt x="9637354" y="1554000"/>
                </a:cubicBezTo>
                <a:cubicBezTo>
                  <a:pt x="9637354" y="1562280"/>
                  <a:pt x="9637354" y="1570561"/>
                  <a:pt x="9634590" y="1576081"/>
                </a:cubicBezTo>
                <a:cubicBezTo>
                  <a:pt x="9684353" y="1581600"/>
                  <a:pt x="9731351" y="1584360"/>
                  <a:pt x="9778350" y="1587122"/>
                </a:cubicBezTo>
                <a:cubicBezTo>
                  <a:pt x="9778350" y="1589882"/>
                  <a:pt x="9778350" y="1592642"/>
                  <a:pt x="9778350" y="1592642"/>
                </a:cubicBezTo>
                <a:cubicBezTo>
                  <a:pt x="9731351" y="1600921"/>
                  <a:pt x="9681589" y="1609202"/>
                  <a:pt x="9631825" y="1614722"/>
                </a:cubicBezTo>
                <a:cubicBezTo>
                  <a:pt x="9631825" y="1620241"/>
                  <a:pt x="9631825" y="1625761"/>
                  <a:pt x="9631825" y="1631283"/>
                </a:cubicBezTo>
                <a:cubicBezTo>
                  <a:pt x="9711999" y="1631283"/>
                  <a:pt x="9792172" y="1631283"/>
                  <a:pt x="9872344" y="1631283"/>
                </a:cubicBezTo>
                <a:cubicBezTo>
                  <a:pt x="9872344" y="1636802"/>
                  <a:pt x="9872344" y="1639562"/>
                  <a:pt x="9872344" y="1645082"/>
                </a:cubicBezTo>
                <a:cubicBezTo>
                  <a:pt x="9855757" y="1645082"/>
                  <a:pt x="9836405" y="1647841"/>
                  <a:pt x="9819817" y="1647841"/>
                </a:cubicBezTo>
                <a:cubicBezTo>
                  <a:pt x="9786643" y="1645082"/>
                  <a:pt x="9758996" y="1642322"/>
                  <a:pt x="9736880" y="1672684"/>
                </a:cubicBezTo>
                <a:cubicBezTo>
                  <a:pt x="9728588" y="1683723"/>
                  <a:pt x="9709234" y="1689243"/>
                  <a:pt x="9692646" y="1692003"/>
                </a:cubicBezTo>
                <a:cubicBezTo>
                  <a:pt x="9645649" y="1703043"/>
                  <a:pt x="9598651" y="1711324"/>
                  <a:pt x="9554417" y="1722364"/>
                </a:cubicBezTo>
                <a:cubicBezTo>
                  <a:pt x="9551652" y="1730644"/>
                  <a:pt x="9551652" y="1738925"/>
                  <a:pt x="9551652" y="1747205"/>
                </a:cubicBezTo>
                <a:cubicBezTo>
                  <a:pt x="9584828" y="1755485"/>
                  <a:pt x="9615238" y="1763766"/>
                  <a:pt x="9648413" y="1774805"/>
                </a:cubicBezTo>
                <a:cubicBezTo>
                  <a:pt x="9629060" y="1852088"/>
                  <a:pt x="9557181" y="1843806"/>
                  <a:pt x="9496361" y="1852088"/>
                </a:cubicBezTo>
                <a:cubicBezTo>
                  <a:pt x="9402365" y="1865886"/>
                  <a:pt x="9308370" y="1874168"/>
                  <a:pt x="9214372" y="1882447"/>
                </a:cubicBezTo>
                <a:cubicBezTo>
                  <a:pt x="9150787" y="1887967"/>
                  <a:pt x="9084437" y="1890729"/>
                  <a:pt x="9020853" y="1899008"/>
                </a:cubicBezTo>
                <a:cubicBezTo>
                  <a:pt x="8932385" y="1912809"/>
                  <a:pt x="8843917" y="1932127"/>
                  <a:pt x="8755452" y="1948688"/>
                </a:cubicBezTo>
                <a:cubicBezTo>
                  <a:pt x="8755452" y="1954210"/>
                  <a:pt x="8758217" y="1959730"/>
                  <a:pt x="8758217" y="1965249"/>
                </a:cubicBezTo>
                <a:cubicBezTo>
                  <a:pt x="8943444" y="1951448"/>
                  <a:pt x="9128670" y="1934889"/>
                  <a:pt x="9313899" y="1921088"/>
                </a:cubicBezTo>
                <a:cubicBezTo>
                  <a:pt x="9313899" y="1926608"/>
                  <a:pt x="9313899" y="1932127"/>
                  <a:pt x="9313899" y="1940409"/>
                </a:cubicBezTo>
                <a:cubicBezTo>
                  <a:pt x="9286252" y="1940409"/>
                  <a:pt x="9255842" y="1943169"/>
                  <a:pt x="9228197" y="1945929"/>
                </a:cubicBezTo>
                <a:cubicBezTo>
                  <a:pt x="9233726" y="1981810"/>
                  <a:pt x="9233726" y="1981810"/>
                  <a:pt x="9399601" y="2001131"/>
                </a:cubicBezTo>
                <a:cubicBezTo>
                  <a:pt x="9385776" y="2006650"/>
                  <a:pt x="9377484" y="2009410"/>
                  <a:pt x="9358132" y="2017690"/>
                </a:cubicBezTo>
                <a:cubicBezTo>
                  <a:pt x="9391306" y="2025971"/>
                  <a:pt x="9413424" y="2031491"/>
                  <a:pt x="9438305" y="2037011"/>
                </a:cubicBezTo>
                <a:cubicBezTo>
                  <a:pt x="9460422" y="2119813"/>
                  <a:pt x="9441069" y="2136374"/>
                  <a:pt x="9352603" y="2139133"/>
                </a:cubicBezTo>
                <a:cubicBezTo>
                  <a:pt x="9275193" y="2139133"/>
                  <a:pt x="9200550" y="2158454"/>
                  <a:pt x="9125907" y="2169493"/>
                </a:cubicBezTo>
                <a:cubicBezTo>
                  <a:pt x="9101025" y="2172255"/>
                  <a:pt x="9076144" y="2180534"/>
                  <a:pt x="9040204" y="2188814"/>
                </a:cubicBezTo>
                <a:cubicBezTo>
                  <a:pt x="9114848" y="2232974"/>
                  <a:pt x="9175669" y="2172255"/>
                  <a:pt x="9239256" y="2194335"/>
                </a:cubicBezTo>
                <a:cubicBezTo>
                  <a:pt x="9007029" y="2255055"/>
                  <a:pt x="8763745" y="2241256"/>
                  <a:pt x="8528754" y="2293696"/>
                </a:cubicBezTo>
                <a:cubicBezTo>
                  <a:pt x="8545344" y="2299217"/>
                  <a:pt x="8559165" y="2307497"/>
                  <a:pt x="8581282" y="2313017"/>
                </a:cubicBezTo>
                <a:cubicBezTo>
                  <a:pt x="8553637" y="2326818"/>
                  <a:pt x="8525992" y="2340618"/>
                  <a:pt x="8495582" y="2354417"/>
                </a:cubicBezTo>
                <a:cubicBezTo>
                  <a:pt x="8451347" y="2354417"/>
                  <a:pt x="8398819" y="2357178"/>
                  <a:pt x="8349057" y="2354417"/>
                </a:cubicBezTo>
                <a:cubicBezTo>
                  <a:pt x="8315883" y="2351658"/>
                  <a:pt x="8282708" y="2335097"/>
                  <a:pt x="8249533" y="2332337"/>
                </a:cubicBezTo>
                <a:cubicBezTo>
                  <a:pt x="8194241" y="2329577"/>
                  <a:pt x="8138948" y="2329577"/>
                  <a:pt x="8086422" y="2332337"/>
                </a:cubicBezTo>
                <a:cubicBezTo>
                  <a:pt x="7975839" y="2335097"/>
                  <a:pt x="7862491" y="2343378"/>
                  <a:pt x="7751907" y="2346138"/>
                </a:cubicBezTo>
                <a:cubicBezTo>
                  <a:pt x="7680027" y="2351658"/>
                  <a:pt x="7608147" y="2351658"/>
                  <a:pt x="7533505" y="2351658"/>
                </a:cubicBezTo>
                <a:cubicBezTo>
                  <a:pt x="7527975" y="2354417"/>
                  <a:pt x="7519681" y="2359938"/>
                  <a:pt x="7514152" y="2370978"/>
                </a:cubicBezTo>
                <a:cubicBezTo>
                  <a:pt x="7547327" y="2373738"/>
                  <a:pt x="7580503" y="2373738"/>
                  <a:pt x="7613677" y="2376499"/>
                </a:cubicBezTo>
                <a:cubicBezTo>
                  <a:pt x="7613677" y="2382019"/>
                  <a:pt x="7613677" y="2387539"/>
                  <a:pt x="7613677" y="2390299"/>
                </a:cubicBezTo>
                <a:cubicBezTo>
                  <a:pt x="7409099" y="2398579"/>
                  <a:pt x="7204519" y="2404099"/>
                  <a:pt x="6999938" y="2409620"/>
                </a:cubicBezTo>
                <a:cubicBezTo>
                  <a:pt x="6999938" y="2404099"/>
                  <a:pt x="6999938" y="2401339"/>
                  <a:pt x="6999938" y="2395820"/>
                </a:cubicBezTo>
                <a:cubicBezTo>
                  <a:pt x="7038643" y="2395820"/>
                  <a:pt x="7077347" y="2395820"/>
                  <a:pt x="7116050" y="2395820"/>
                </a:cubicBezTo>
                <a:cubicBezTo>
                  <a:pt x="7116050" y="2390299"/>
                  <a:pt x="7116050" y="2382019"/>
                  <a:pt x="7116050" y="2376499"/>
                </a:cubicBezTo>
                <a:cubicBezTo>
                  <a:pt x="7057995" y="2373738"/>
                  <a:pt x="6999938" y="2370978"/>
                  <a:pt x="6941882" y="2368219"/>
                </a:cubicBezTo>
                <a:cubicBezTo>
                  <a:pt x="6939117" y="2370978"/>
                  <a:pt x="6939117" y="2373738"/>
                  <a:pt x="6939117" y="2376499"/>
                </a:cubicBezTo>
                <a:cubicBezTo>
                  <a:pt x="6944646" y="2382019"/>
                  <a:pt x="6952941" y="2384778"/>
                  <a:pt x="6966763" y="2395820"/>
                </a:cubicBezTo>
                <a:cubicBezTo>
                  <a:pt x="6795359" y="2398579"/>
                  <a:pt x="6635012" y="2406859"/>
                  <a:pt x="6471903" y="2404099"/>
                </a:cubicBezTo>
                <a:cubicBezTo>
                  <a:pt x="6314321" y="2404099"/>
                  <a:pt x="6156739" y="2395820"/>
                  <a:pt x="5996394" y="2387539"/>
                </a:cubicBezTo>
                <a:cubicBezTo>
                  <a:pt x="5996394" y="2398579"/>
                  <a:pt x="5996394" y="2406859"/>
                  <a:pt x="5996394" y="2404099"/>
                </a:cubicBezTo>
                <a:cubicBezTo>
                  <a:pt x="5930043" y="2395820"/>
                  <a:pt x="5863693" y="2390299"/>
                  <a:pt x="5797342" y="2382019"/>
                </a:cubicBezTo>
                <a:cubicBezTo>
                  <a:pt x="5797342" y="2387539"/>
                  <a:pt x="5794578" y="2393059"/>
                  <a:pt x="5791813" y="2401339"/>
                </a:cubicBezTo>
                <a:cubicBezTo>
                  <a:pt x="5824988" y="2412379"/>
                  <a:pt x="5858163" y="2426180"/>
                  <a:pt x="5896868" y="2439980"/>
                </a:cubicBezTo>
                <a:cubicBezTo>
                  <a:pt x="5874752" y="2439980"/>
                  <a:pt x="5855399" y="2445501"/>
                  <a:pt x="5841577" y="2437221"/>
                </a:cubicBezTo>
                <a:cubicBezTo>
                  <a:pt x="5722699" y="2365459"/>
                  <a:pt x="5592763" y="2395820"/>
                  <a:pt x="5465592" y="2395820"/>
                </a:cubicBezTo>
                <a:cubicBezTo>
                  <a:pt x="5352244" y="2395820"/>
                  <a:pt x="5238896" y="2406859"/>
                  <a:pt x="5125548" y="2409620"/>
                </a:cubicBezTo>
                <a:cubicBezTo>
                  <a:pt x="5037082" y="2412379"/>
                  <a:pt x="4948613" y="2409620"/>
                  <a:pt x="4857382" y="2412379"/>
                </a:cubicBezTo>
                <a:cubicBezTo>
                  <a:pt x="4771680" y="2415140"/>
                  <a:pt x="4688742" y="2423421"/>
                  <a:pt x="4603040" y="2431700"/>
                </a:cubicBezTo>
                <a:cubicBezTo>
                  <a:pt x="4497985" y="2439980"/>
                  <a:pt x="4390167" y="2456541"/>
                  <a:pt x="4285113" y="2462061"/>
                </a:cubicBezTo>
                <a:cubicBezTo>
                  <a:pt x="3936774" y="2478622"/>
                  <a:pt x="3591201" y="2497942"/>
                  <a:pt x="3242862" y="2508982"/>
                </a:cubicBezTo>
                <a:cubicBezTo>
                  <a:pt x="3018933" y="2517263"/>
                  <a:pt x="2797764" y="2517263"/>
                  <a:pt x="2573835" y="2520022"/>
                </a:cubicBezTo>
                <a:cubicBezTo>
                  <a:pt x="2358195" y="2520022"/>
                  <a:pt x="2139793" y="2514503"/>
                  <a:pt x="1924155" y="2520022"/>
                </a:cubicBezTo>
                <a:cubicBezTo>
                  <a:pt x="1860568" y="2522782"/>
                  <a:pt x="1796983" y="2511743"/>
                  <a:pt x="1733400" y="2511743"/>
                </a:cubicBezTo>
                <a:cubicBezTo>
                  <a:pt x="1545405" y="2508982"/>
                  <a:pt x="1360179" y="2481381"/>
                  <a:pt x="1174951" y="2462061"/>
                </a:cubicBezTo>
                <a:cubicBezTo>
                  <a:pt x="1080955" y="2451020"/>
                  <a:pt x="989723" y="2434461"/>
                  <a:pt x="898493" y="2417900"/>
                </a:cubicBezTo>
                <a:cubicBezTo>
                  <a:pt x="879140" y="2415140"/>
                  <a:pt x="859787" y="2401339"/>
                  <a:pt x="837671" y="2398579"/>
                </a:cubicBezTo>
                <a:cubicBezTo>
                  <a:pt x="793436" y="2387539"/>
                  <a:pt x="746439" y="2379259"/>
                  <a:pt x="702207" y="2376499"/>
                </a:cubicBezTo>
                <a:cubicBezTo>
                  <a:pt x="669031" y="2376499"/>
                  <a:pt x="638621" y="2384778"/>
                  <a:pt x="599917" y="2390299"/>
                </a:cubicBezTo>
                <a:cubicBezTo>
                  <a:pt x="608210" y="2368219"/>
                  <a:pt x="613739" y="2354417"/>
                  <a:pt x="624797" y="2326818"/>
                </a:cubicBezTo>
                <a:cubicBezTo>
                  <a:pt x="550155" y="2348898"/>
                  <a:pt x="586092" y="2288176"/>
                  <a:pt x="566741" y="2268856"/>
                </a:cubicBezTo>
                <a:cubicBezTo>
                  <a:pt x="599917" y="2263336"/>
                  <a:pt x="633091" y="2255055"/>
                  <a:pt x="685619" y="2246775"/>
                </a:cubicBezTo>
                <a:cubicBezTo>
                  <a:pt x="660737" y="2205374"/>
                  <a:pt x="638621" y="2169493"/>
                  <a:pt x="616503" y="2130854"/>
                </a:cubicBezTo>
                <a:cubicBezTo>
                  <a:pt x="630327" y="2125332"/>
                  <a:pt x="652443" y="2114293"/>
                  <a:pt x="671796" y="2103252"/>
                </a:cubicBezTo>
                <a:cubicBezTo>
                  <a:pt x="671796" y="2100492"/>
                  <a:pt x="671796" y="2094973"/>
                  <a:pt x="671796" y="2092213"/>
                </a:cubicBezTo>
                <a:cubicBezTo>
                  <a:pt x="646913" y="2089453"/>
                  <a:pt x="622032" y="2086692"/>
                  <a:pt x="597151" y="2081172"/>
                </a:cubicBezTo>
                <a:cubicBezTo>
                  <a:pt x="597151" y="2081172"/>
                  <a:pt x="597151" y="2078412"/>
                  <a:pt x="597151" y="2075652"/>
                </a:cubicBezTo>
                <a:cubicBezTo>
                  <a:pt x="669031" y="2064612"/>
                  <a:pt x="743674" y="2050812"/>
                  <a:pt x="818320" y="2039771"/>
                </a:cubicBezTo>
                <a:cubicBezTo>
                  <a:pt x="796202" y="1968009"/>
                  <a:pt x="718793" y="1926608"/>
                  <a:pt x="605446" y="1915569"/>
                </a:cubicBezTo>
                <a:cubicBezTo>
                  <a:pt x="638621" y="1910047"/>
                  <a:pt x="657972" y="1907287"/>
                  <a:pt x="680089" y="1901768"/>
                </a:cubicBezTo>
                <a:cubicBezTo>
                  <a:pt x="680089" y="1896248"/>
                  <a:pt x="682853" y="1890729"/>
                  <a:pt x="682853" y="1885207"/>
                </a:cubicBezTo>
                <a:cubicBezTo>
                  <a:pt x="635857" y="1871408"/>
                  <a:pt x="588859" y="1854847"/>
                  <a:pt x="539095" y="1843806"/>
                </a:cubicBezTo>
                <a:cubicBezTo>
                  <a:pt x="483804" y="1835527"/>
                  <a:pt x="428513" y="1830007"/>
                  <a:pt x="375984" y="1830007"/>
                </a:cubicBezTo>
                <a:cubicBezTo>
                  <a:pt x="323457" y="1827247"/>
                  <a:pt x="273695" y="1835527"/>
                  <a:pt x="221169" y="1827247"/>
                </a:cubicBezTo>
                <a:cubicBezTo>
                  <a:pt x="248814" y="1821726"/>
                  <a:pt x="279224" y="1816206"/>
                  <a:pt x="306871" y="1810687"/>
                </a:cubicBezTo>
                <a:cubicBezTo>
                  <a:pt x="306871" y="1805167"/>
                  <a:pt x="304105" y="1802405"/>
                  <a:pt x="304105" y="1799645"/>
                </a:cubicBezTo>
                <a:cubicBezTo>
                  <a:pt x="207344" y="1791366"/>
                  <a:pt x="110583" y="1785846"/>
                  <a:pt x="0" y="1777565"/>
                </a:cubicBezTo>
                <a:cubicBezTo>
                  <a:pt x="66351" y="1758244"/>
                  <a:pt x="118878" y="1741685"/>
                  <a:pt x="174170" y="1722364"/>
                </a:cubicBezTo>
                <a:cubicBezTo>
                  <a:pt x="174170" y="1719604"/>
                  <a:pt x="171404" y="1714084"/>
                  <a:pt x="171404" y="1711324"/>
                </a:cubicBezTo>
                <a:cubicBezTo>
                  <a:pt x="138230" y="1714084"/>
                  <a:pt x="107819" y="1719604"/>
                  <a:pt x="74643" y="1722364"/>
                </a:cubicBezTo>
                <a:cubicBezTo>
                  <a:pt x="74643" y="1719604"/>
                  <a:pt x="71879" y="1716844"/>
                  <a:pt x="71879" y="1716844"/>
                </a:cubicBezTo>
                <a:cubicBezTo>
                  <a:pt x="88468" y="1708564"/>
                  <a:pt x="107819" y="1700284"/>
                  <a:pt x="129937" y="1692003"/>
                </a:cubicBezTo>
                <a:cubicBezTo>
                  <a:pt x="116113" y="1689243"/>
                  <a:pt x="105054" y="1689243"/>
                  <a:pt x="96761" y="1686483"/>
                </a:cubicBezTo>
                <a:cubicBezTo>
                  <a:pt x="93997" y="1680963"/>
                  <a:pt x="93997" y="1678203"/>
                  <a:pt x="93997" y="1675443"/>
                </a:cubicBezTo>
                <a:cubicBezTo>
                  <a:pt x="138230" y="1661642"/>
                  <a:pt x="185230" y="1650602"/>
                  <a:pt x="229461" y="1636802"/>
                </a:cubicBezTo>
                <a:cubicBezTo>
                  <a:pt x="229461" y="1634042"/>
                  <a:pt x="229461" y="1631283"/>
                  <a:pt x="229461" y="1628521"/>
                </a:cubicBezTo>
                <a:cubicBezTo>
                  <a:pt x="171404" y="1639562"/>
                  <a:pt x="113350" y="1647841"/>
                  <a:pt x="55292" y="1658883"/>
                </a:cubicBezTo>
                <a:cubicBezTo>
                  <a:pt x="55292" y="1653363"/>
                  <a:pt x="55292" y="1650602"/>
                  <a:pt x="52528" y="1647841"/>
                </a:cubicBezTo>
                <a:cubicBezTo>
                  <a:pt x="96761" y="1636802"/>
                  <a:pt x="140994" y="1625761"/>
                  <a:pt x="185230" y="1617482"/>
                </a:cubicBezTo>
                <a:cubicBezTo>
                  <a:pt x="185230" y="1611962"/>
                  <a:pt x="185230" y="1609202"/>
                  <a:pt x="185230" y="1606440"/>
                </a:cubicBezTo>
                <a:cubicBezTo>
                  <a:pt x="157582" y="1606440"/>
                  <a:pt x="129937" y="1606440"/>
                  <a:pt x="99526" y="1606440"/>
                </a:cubicBezTo>
                <a:cubicBezTo>
                  <a:pt x="199052" y="1537439"/>
                  <a:pt x="295812" y="1471198"/>
                  <a:pt x="389807" y="1404957"/>
                </a:cubicBezTo>
                <a:cubicBezTo>
                  <a:pt x="384278" y="1341475"/>
                  <a:pt x="384278" y="1341475"/>
                  <a:pt x="500390" y="1319394"/>
                </a:cubicBezTo>
                <a:cubicBezTo>
                  <a:pt x="481039" y="1316635"/>
                  <a:pt x="467217" y="1313875"/>
                  <a:pt x="456158" y="1311115"/>
                </a:cubicBezTo>
                <a:cubicBezTo>
                  <a:pt x="456158" y="1311115"/>
                  <a:pt x="456158" y="1308355"/>
                  <a:pt x="453393" y="1305596"/>
                </a:cubicBezTo>
                <a:cubicBezTo>
                  <a:pt x="472745" y="1305596"/>
                  <a:pt x="489335" y="1302834"/>
                  <a:pt x="508685" y="1300074"/>
                </a:cubicBezTo>
                <a:cubicBezTo>
                  <a:pt x="525271" y="1297314"/>
                  <a:pt x="544625" y="1294554"/>
                  <a:pt x="572270" y="1289035"/>
                </a:cubicBezTo>
                <a:cubicBezTo>
                  <a:pt x="550155" y="1277994"/>
                  <a:pt x="536330" y="1272474"/>
                  <a:pt x="525271" y="1266954"/>
                </a:cubicBezTo>
                <a:cubicBezTo>
                  <a:pt x="544625" y="1258673"/>
                  <a:pt x="569506" y="1253153"/>
                  <a:pt x="583328" y="1236593"/>
                </a:cubicBezTo>
                <a:cubicBezTo>
                  <a:pt x="594387" y="1222794"/>
                  <a:pt x="591622" y="1195192"/>
                  <a:pt x="597151" y="1173111"/>
                </a:cubicBezTo>
                <a:cubicBezTo>
                  <a:pt x="680089" y="1162072"/>
                  <a:pt x="768555" y="1148271"/>
                  <a:pt x="857024" y="1134471"/>
                </a:cubicBezTo>
                <a:cubicBezTo>
                  <a:pt x="854257" y="1128950"/>
                  <a:pt x="854257" y="1123431"/>
                  <a:pt x="854257" y="1117910"/>
                </a:cubicBezTo>
                <a:cubicBezTo>
                  <a:pt x="829376" y="1115150"/>
                  <a:pt x="801731" y="1115150"/>
                  <a:pt x="785144" y="1115150"/>
                </a:cubicBezTo>
                <a:cubicBezTo>
                  <a:pt x="810026" y="1093070"/>
                  <a:pt x="840435" y="1068230"/>
                  <a:pt x="879140" y="1035108"/>
                </a:cubicBezTo>
                <a:cubicBezTo>
                  <a:pt x="829376" y="1037868"/>
                  <a:pt x="787909" y="1040628"/>
                  <a:pt x="746439" y="1043389"/>
                </a:cubicBezTo>
                <a:cubicBezTo>
                  <a:pt x="746439" y="1040628"/>
                  <a:pt x="743674" y="1037868"/>
                  <a:pt x="743674" y="1035108"/>
                </a:cubicBezTo>
                <a:cubicBezTo>
                  <a:pt x="774085" y="1029589"/>
                  <a:pt x="804495" y="1026829"/>
                  <a:pt x="832141" y="1018547"/>
                </a:cubicBezTo>
                <a:cubicBezTo>
                  <a:pt x="890197" y="996467"/>
                  <a:pt x="948254" y="968867"/>
                  <a:pt x="1006310" y="949547"/>
                </a:cubicBezTo>
                <a:cubicBezTo>
                  <a:pt x="1039486" y="935745"/>
                  <a:pt x="1075426" y="932986"/>
                  <a:pt x="1111366" y="919187"/>
                </a:cubicBezTo>
                <a:cubicBezTo>
                  <a:pt x="1003546" y="888825"/>
                  <a:pt x="915078" y="960588"/>
                  <a:pt x="815554" y="966107"/>
                </a:cubicBezTo>
                <a:cubicBezTo>
                  <a:pt x="857024" y="949547"/>
                  <a:pt x="898493" y="932986"/>
                  <a:pt x="939962" y="913665"/>
                </a:cubicBezTo>
                <a:cubicBezTo>
                  <a:pt x="931667" y="880546"/>
                  <a:pt x="920610" y="869504"/>
                  <a:pt x="887433" y="875026"/>
                </a:cubicBezTo>
                <a:cubicBezTo>
                  <a:pt x="840435" y="886065"/>
                  <a:pt x="793436" y="888825"/>
                  <a:pt x="743674" y="894347"/>
                </a:cubicBezTo>
                <a:cubicBezTo>
                  <a:pt x="732615" y="894347"/>
                  <a:pt x="721559" y="888825"/>
                  <a:pt x="707734" y="875026"/>
                </a:cubicBezTo>
                <a:cubicBezTo>
                  <a:pt x="779614" y="861225"/>
                  <a:pt x="848730" y="850185"/>
                  <a:pt x="920610" y="836385"/>
                </a:cubicBezTo>
                <a:cubicBezTo>
                  <a:pt x="917844" y="830864"/>
                  <a:pt x="917844" y="825344"/>
                  <a:pt x="917844" y="819824"/>
                </a:cubicBezTo>
                <a:cubicBezTo>
                  <a:pt x="829376" y="833625"/>
                  <a:pt x="740910" y="847424"/>
                  <a:pt x="652443" y="861225"/>
                </a:cubicBezTo>
                <a:cubicBezTo>
                  <a:pt x="652443" y="858465"/>
                  <a:pt x="652443" y="855706"/>
                  <a:pt x="649678" y="852946"/>
                </a:cubicBezTo>
                <a:cubicBezTo>
                  <a:pt x="682853" y="844664"/>
                  <a:pt x="716029" y="833625"/>
                  <a:pt x="751969" y="825344"/>
                </a:cubicBezTo>
                <a:cubicBezTo>
                  <a:pt x="751969" y="822584"/>
                  <a:pt x="751969" y="817064"/>
                  <a:pt x="751969" y="814305"/>
                </a:cubicBezTo>
                <a:cubicBezTo>
                  <a:pt x="729853" y="806024"/>
                  <a:pt x="707734" y="800504"/>
                  <a:pt x="691148" y="794984"/>
                </a:cubicBezTo>
                <a:cubicBezTo>
                  <a:pt x="696677" y="775663"/>
                  <a:pt x="702207" y="756343"/>
                  <a:pt x="707734" y="734261"/>
                </a:cubicBezTo>
                <a:cubicBezTo>
                  <a:pt x="754733" y="720463"/>
                  <a:pt x="801731" y="703902"/>
                  <a:pt x="851494" y="690101"/>
                </a:cubicBezTo>
                <a:cubicBezTo>
                  <a:pt x="851494" y="681821"/>
                  <a:pt x="848730" y="676302"/>
                  <a:pt x="845965" y="668020"/>
                </a:cubicBezTo>
                <a:cubicBezTo>
                  <a:pt x="674560" y="698382"/>
                  <a:pt x="500390" y="728742"/>
                  <a:pt x="337281" y="797744"/>
                </a:cubicBezTo>
                <a:cubicBezTo>
                  <a:pt x="334516" y="794984"/>
                  <a:pt x="331751" y="789463"/>
                  <a:pt x="328986" y="786704"/>
                </a:cubicBezTo>
                <a:cubicBezTo>
                  <a:pt x="348338" y="775663"/>
                  <a:pt x="367691" y="761862"/>
                  <a:pt x="387043" y="750822"/>
                </a:cubicBezTo>
                <a:cubicBezTo>
                  <a:pt x="511449" y="698382"/>
                  <a:pt x="630327" y="643180"/>
                  <a:pt x="754733" y="596260"/>
                </a:cubicBezTo>
                <a:cubicBezTo>
                  <a:pt x="862552" y="557618"/>
                  <a:pt x="973135" y="530018"/>
                  <a:pt x="1080955" y="496897"/>
                </a:cubicBezTo>
                <a:cubicBezTo>
                  <a:pt x="1092014" y="494137"/>
                  <a:pt x="1103071" y="491377"/>
                  <a:pt x="1114131" y="488616"/>
                </a:cubicBezTo>
                <a:cubicBezTo>
                  <a:pt x="1186009" y="466536"/>
                  <a:pt x="1257889" y="438936"/>
                  <a:pt x="1332533" y="422375"/>
                </a:cubicBezTo>
                <a:cubicBezTo>
                  <a:pt x="1418235" y="405814"/>
                  <a:pt x="1501172" y="383734"/>
                  <a:pt x="1584109" y="347853"/>
                </a:cubicBezTo>
                <a:cubicBezTo>
                  <a:pt x="1631108" y="325772"/>
                  <a:pt x="1689164" y="323013"/>
                  <a:pt x="1744456" y="314733"/>
                </a:cubicBezTo>
                <a:cubicBezTo>
                  <a:pt x="1855039" y="292653"/>
                  <a:pt x="1965625" y="273332"/>
                  <a:pt x="2076208" y="251252"/>
                </a:cubicBezTo>
                <a:cubicBezTo>
                  <a:pt x="2103852" y="245732"/>
                  <a:pt x="2131499" y="242970"/>
                  <a:pt x="2156381" y="237451"/>
                </a:cubicBezTo>
                <a:cubicBezTo>
                  <a:pt x="2164674" y="234691"/>
                  <a:pt x="2172969" y="223652"/>
                  <a:pt x="2184028" y="212611"/>
                </a:cubicBezTo>
                <a:cubicBezTo>
                  <a:pt x="2208908" y="218130"/>
                  <a:pt x="2242082" y="226412"/>
                  <a:pt x="2275257" y="231931"/>
                </a:cubicBezTo>
                <a:cubicBezTo>
                  <a:pt x="2283551" y="234691"/>
                  <a:pt x="2308432" y="226412"/>
                  <a:pt x="2308432" y="223652"/>
                </a:cubicBezTo>
                <a:cubicBezTo>
                  <a:pt x="2305667" y="185011"/>
                  <a:pt x="2336077" y="201570"/>
                  <a:pt x="2352667" y="198810"/>
                </a:cubicBezTo>
                <a:cubicBezTo>
                  <a:pt x="2374782" y="198810"/>
                  <a:pt x="2399663" y="198810"/>
                  <a:pt x="2424547" y="207091"/>
                </a:cubicBezTo>
                <a:cubicBezTo>
                  <a:pt x="2413488" y="209851"/>
                  <a:pt x="2402427" y="212611"/>
                  <a:pt x="2377547" y="218130"/>
                </a:cubicBezTo>
                <a:cubicBezTo>
                  <a:pt x="3119839" y="137399"/>
                  <a:pt x="3857465" y="114111"/>
                  <a:pt x="4592760" y="105184"/>
                </a:cubicBezTo>
                <a:lnTo>
                  <a:pt x="5220986" y="100279"/>
                </a:lnTo>
                <a:lnTo>
                  <a:pt x="5179458" y="105313"/>
                </a:lnTo>
                <a:cubicBezTo>
                  <a:pt x="5163561" y="108418"/>
                  <a:pt x="5147665" y="113248"/>
                  <a:pt x="5131076" y="121528"/>
                </a:cubicBezTo>
                <a:cubicBezTo>
                  <a:pt x="5167016" y="121528"/>
                  <a:pt x="5202956" y="118768"/>
                  <a:pt x="5238896" y="121528"/>
                </a:cubicBezTo>
                <a:cubicBezTo>
                  <a:pt x="5335657" y="124288"/>
                  <a:pt x="5435181" y="129809"/>
                  <a:pt x="5531942" y="129809"/>
                </a:cubicBezTo>
                <a:cubicBezTo>
                  <a:pt x="5661878" y="127049"/>
                  <a:pt x="5789048" y="118768"/>
                  <a:pt x="5918984" y="116009"/>
                </a:cubicBezTo>
                <a:cubicBezTo>
                  <a:pt x="5985335" y="113248"/>
                  <a:pt x="6051685" y="121528"/>
                  <a:pt x="6115271" y="124288"/>
                </a:cubicBezTo>
                <a:cubicBezTo>
                  <a:pt x="6153974" y="127049"/>
                  <a:pt x="6192679" y="138089"/>
                  <a:pt x="6231383" y="124288"/>
                </a:cubicBezTo>
                <a:cubicBezTo>
                  <a:pt x="6245205" y="118768"/>
                  <a:pt x="6264559" y="127049"/>
                  <a:pt x="6281145" y="132568"/>
                </a:cubicBezTo>
                <a:cubicBezTo>
                  <a:pt x="6294969" y="135328"/>
                  <a:pt x="6306026" y="143609"/>
                  <a:pt x="6317085" y="143609"/>
                </a:cubicBezTo>
                <a:cubicBezTo>
                  <a:pt x="6482959" y="118768"/>
                  <a:pt x="6648836" y="140849"/>
                  <a:pt x="6817475" y="132568"/>
                </a:cubicBezTo>
                <a:cubicBezTo>
                  <a:pt x="6952941" y="127049"/>
                  <a:pt x="7088405" y="127049"/>
                  <a:pt x="7223870" y="121528"/>
                </a:cubicBezTo>
                <a:cubicBezTo>
                  <a:pt x="7475449" y="110488"/>
                  <a:pt x="7724260" y="93928"/>
                  <a:pt x="7975839" y="82887"/>
                </a:cubicBezTo>
                <a:close/>
                <a:moveTo>
                  <a:pt x="8087897" y="25848"/>
                </a:moveTo>
                <a:cubicBezTo>
                  <a:pt x="8193015" y="25848"/>
                  <a:pt x="8298130" y="25848"/>
                  <a:pt x="8403245" y="25848"/>
                </a:cubicBezTo>
                <a:lnTo>
                  <a:pt x="8403245" y="27284"/>
                </a:lnTo>
                <a:cubicBezTo>
                  <a:pt x="8403245" y="32742"/>
                  <a:pt x="8403245" y="40927"/>
                  <a:pt x="8403245" y="46384"/>
                </a:cubicBezTo>
                <a:lnTo>
                  <a:pt x="8403245" y="46527"/>
                </a:lnTo>
                <a:lnTo>
                  <a:pt x="8374639" y="44651"/>
                </a:lnTo>
                <a:lnTo>
                  <a:pt x="8087965" y="27284"/>
                </a:lnTo>
                <a:lnTo>
                  <a:pt x="8109805" y="27284"/>
                </a:lnTo>
                <a:close/>
                <a:moveTo>
                  <a:pt x="7341195" y="0"/>
                </a:moveTo>
                <a:lnTo>
                  <a:pt x="7341223" y="0"/>
                </a:lnTo>
                <a:lnTo>
                  <a:pt x="7341251" y="0"/>
                </a:lnTo>
                <a:cubicBezTo>
                  <a:pt x="7576327" y="0"/>
                  <a:pt x="7808637" y="8185"/>
                  <a:pt x="8043715" y="13643"/>
                </a:cubicBezTo>
                <a:cubicBezTo>
                  <a:pt x="8057543" y="13643"/>
                  <a:pt x="8074137" y="21829"/>
                  <a:pt x="8087964" y="27284"/>
                </a:cubicBezTo>
                <a:lnTo>
                  <a:pt x="8087893" y="27283"/>
                </a:lnTo>
                <a:lnTo>
                  <a:pt x="8087895" y="27284"/>
                </a:lnTo>
                <a:cubicBezTo>
                  <a:pt x="7921963" y="24555"/>
                  <a:pt x="7756029" y="21146"/>
                  <a:pt x="7590441" y="18417"/>
                </a:cubicBezTo>
                <a:lnTo>
                  <a:pt x="7095094" y="13643"/>
                </a:lnTo>
                <a:lnTo>
                  <a:pt x="6599030" y="22169"/>
                </a:lnTo>
                <a:cubicBezTo>
                  <a:pt x="6434131" y="25920"/>
                  <a:pt x="6269577" y="30013"/>
                  <a:pt x="6105024" y="32742"/>
                </a:cubicBezTo>
                <a:cubicBezTo>
                  <a:pt x="5936322" y="35469"/>
                  <a:pt x="5764855" y="40927"/>
                  <a:pt x="5593387" y="43655"/>
                </a:cubicBezTo>
                <a:lnTo>
                  <a:pt x="5593359" y="43655"/>
                </a:lnTo>
                <a:lnTo>
                  <a:pt x="5131528" y="43655"/>
                </a:lnTo>
                <a:cubicBezTo>
                  <a:pt x="4899217" y="43655"/>
                  <a:pt x="4666906" y="46384"/>
                  <a:pt x="4437361" y="49113"/>
                </a:cubicBezTo>
                <a:lnTo>
                  <a:pt x="4437358" y="49113"/>
                </a:lnTo>
                <a:lnTo>
                  <a:pt x="4437355" y="49113"/>
                </a:lnTo>
                <a:cubicBezTo>
                  <a:pt x="4296311" y="49113"/>
                  <a:pt x="4155267" y="49113"/>
                  <a:pt x="4014222" y="46384"/>
                </a:cubicBezTo>
                <a:cubicBezTo>
                  <a:pt x="4039113" y="40927"/>
                  <a:pt x="4066769" y="35469"/>
                  <a:pt x="4094425" y="32742"/>
                </a:cubicBezTo>
                <a:cubicBezTo>
                  <a:pt x="4241000" y="24555"/>
                  <a:pt x="4390340" y="16371"/>
                  <a:pt x="4539679" y="13643"/>
                </a:cubicBezTo>
                <a:cubicBezTo>
                  <a:pt x="4713910" y="10914"/>
                  <a:pt x="4888140" y="13643"/>
                  <a:pt x="5062372" y="10914"/>
                </a:cubicBezTo>
                <a:cubicBezTo>
                  <a:pt x="5184056" y="10914"/>
                  <a:pt x="5302975" y="5457"/>
                  <a:pt x="5421895" y="5457"/>
                </a:cubicBezTo>
                <a:lnTo>
                  <a:pt x="5421906" y="5458"/>
                </a:lnTo>
                <a:lnTo>
                  <a:pt x="5421920" y="5457"/>
                </a:lnTo>
                <a:cubicBezTo>
                  <a:pt x="5540840" y="5457"/>
                  <a:pt x="5659761" y="8185"/>
                  <a:pt x="5778681" y="10914"/>
                </a:cubicBezTo>
                <a:cubicBezTo>
                  <a:pt x="5846438" y="12279"/>
                  <a:pt x="5914197" y="15005"/>
                  <a:pt x="5982300" y="17052"/>
                </a:cubicBezTo>
                <a:lnTo>
                  <a:pt x="6187968" y="19100"/>
                </a:lnTo>
                <a:lnTo>
                  <a:pt x="6764575" y="8527"/>
                </a:lnTo>
                <a:cubicBezTo>
                  <a:pt x="6956781" y="4774"/>
                  <a:pt x="7148989" y="1365"/>
                  <a:pt x="7341195" y="0"/>
                </a:cubicBezTo>
                <a:close/>
              </a:path>
            </a:pathLst>
          </a:custGeom>
          <a:solidFill>
            <a:schemeClr val="bg1">
              <a:lumMod val="95000"/>
            </a:schemeClr>
          </a:solidFill>
          <a:ln>
            <a:noFill/>
          </a:ln>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F09D1F8F-661A-874B-B830-55CD8CC07D7A}"/>
              </a:ext>
            </a:extLst>
          </p:cNvPr>
          <p:cNvSpPr>
            <a:spLocks noGrp="1"/>
          </p:cNvSpPr>
          <p:nvPr>
            <p:ph type="sldNum" sz="quarter" idx="14"/>
          </p:nvPr>
        </p:nvSpPr>
        <p:spPr/>
        <p:txBody>
          <a:bodyPr/>
          <a:lstStyle>
            <a:lvl1pPr>
              <a:defRPr/>
            </a:lvl1pPr>
          </a:lstStyle>
          <a:p>
            <a:pPr>
              <a:defRPr/>
            </a:pPr>
            <a:fld id="{0C8F89BE-F4F2-A84A-B70B-4EF5A4FD9D8B}" type="slidenum">
              <a:rPr lang="en-US"/>
              <a:pPr>
                <a:defRPr/>
              </a:pPr>
              <a:t>‹#›</a:t>
            </a:fld>
            <a:endParaRPr lang="en-US" dirty="0"/>
          </a:p>
        </p:txBody>
      </p:sp>
      <p:sp>
        <p:nvSpPr>
          <p:cNvPr id="4" name="Date Placeholder 3">
            <a:extLst>
              <a:ext uri="{FF2B5EF4-FFF2-40B4-BE49-F238E27FC236}">
                <a16:creationId xmlns:a16="http://schemas.microsoft.com/office/drawing/2014/main" id="{88144DA8-9888-C14D-80F9-62C05EBBA9D3}"/>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E4C82BAE-BE2E-4592-9B0C-8C6D077A2539}" type="datetime1">
              <a:rPr lang="en-US" smtClean="0"/>
              <a:t>6/3/2020</a:t>
            </a:fld>
            <a:endParaRPr lang="en-US" dirty="0"/>
          </a:p>
        </p:txBody>
      </p:sp>
      <p:sp>
        <p:nvSpPr>
          <p:cNvPr id="5" name="Footer Placeholder 4">
            <a:extLst>
              <a:ext uri="{FF2B5EF4-FFF2-40B4-BE49-F238E27FC236}">
                <a16:creationId xmlns:a16="http://schemas.microsoft.com/office/drawing/2014/main" id="{7CC0BABD-28DE-2942-A548-C7FCD9B0869E}"/>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26914511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88_Blank">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214598" y="703835"/>
            <a:ext cx="10882225" cy="3038845"/>
          </a:xfrm>
          <a:custGeom>
            <a:avLst/>
            <a:gdLst>
              <a:gd name="connsiteX0" fmla="*/ 9167052 w 10882225"/>
              <a:gd name="connsiteY0" fmla="*/ 669388 h 3038845"/>
              <a:gd name="connsiteX1" fmla="*/ 9101868 w 10882225"/>
              <a:gd name="connsiteY1" fmla="*/ 693973 h 3038845"/>
              <a:gd name="connsiteX2" fmla="*/ 9024461 w 10882225"/>
              <a:gd name="connsiteY2" fmla="*/ 722657 h 3038845"/>
              <a:gd name="connsiteX3" fmla="*/ 8881869 w 10882225"/>
              <a:gd name="connsiteY3" fmla="*/ 771828 h 3038845"/>
              <a:gd name="connsiteX4" fmla="*/ 8881855 w 10882225"/>
              <a:gd name="connsiteY4" fmla="*/ 771799 h 3038845"/>
              <a:gd name="connsiteX5" fmla="*/ 1414147 w 10882225"/>
              <a:gd name="connsiteY5" fmla="*/ 1479 h 3038845"/>
              <a:gd name="connsiteX6" fmla="*/ 2347103 w 10882225"/>
              <a:gd name="connsiteY6" fmla="*/ 17869 h 3038845"/>
              <a:gd name="connsiteX7" fmla="*/ 3271911 w 10882225"/>
              <a:gd name="connsiteY7" fmla="*/ 124407 h 3038845"/>
              <a:gd name="connsiteX8" fmla="*/ 3557094 w 10882225"/>
              <a:gd name="connsiteY8" fmla="*/ 267823 h 3038845"/>
              <a:gd name="connsiteX9" fmla="*/ 4445236 w 10882225"/>
              <a:gd name="connsiteY9" fmla="*/ 386653 h 3038845"/>
              <a:gd name="connsiteX10" fmla="*/ 5365969 w 10882225"/>
              <a:gd name="connsiteY10" fmla="*/ 403044 h 3038845"/>
              <a:gd name="connsiteX11" fmla="*/ 6290778 w 10882225"/>
              <a:gd name="connsiteY11" fmla="*/ 353872 h 3038845"/>
              <a:gd name="connsiteX12" fmla="*/ 7178534 w 10882225"/>
              <a:gd name="connsiteY12" fmla="*/ 290378 h 3038845"/>
              <a:gd name="connsiteX13" fmla="*/ 7174335 w 10882225"/>
              <a:gd name="connsiteY13" fmla="*/ 291384 h 3038845"/>
              <a:gd name="connsiteX14" fmla="*/ 6999661 w 10882225"/>
              <a:gd name="connsiteY14" fmla="*/ 329287 h 3038845"/>
              <a:gd name="connsiteX15" fmla="*/ 7207437 w 10882225"/>
              <a:gd name="connsiteY15" fmla="*/ 288311 h 3038845"/>
              <a:gd name="connsiteX16" fmla="*/ 7178534 w 10882225"/>
              <a:gd name="connsiteY16" fmla="*/ 290378 h 3038845"/>
              <a:gd name="connsiteX17" fmla="*/ 7358177 w 10882225"/>
              <a:gd name="connsiteY17" fmla="*/ 247335 h 3038845"/>
              <a:gd name="connsiteX18" fmla="*/ 7521139 w 10882225"/>
              <a:gd name="connsiteY18" fmla="*/ 218652 h 3038845"/>
              <a:gd name="connsiteX19" fmla="*/ 7627063 w 10882225"/>
              <a:gd name="connsiteY19" fmla="*/ 226847 h 3038845"/>
              <a:gd name="connsiteX20" fmla="*/ 7822618 w 10882225"/>
              <a:gd name="connsiteY20" fmla="*/ 296506 h 3038845"/>
              <a:gd name="connsiteX21" fmla="*/ 8042616 w 10882225"/>
              <a:gd name="connsiteY21" fmla="*/ 321092 h 3038845"/>
              <a:gd name="connsiteX22" fmla="*/ 8270763 w 10882225"/>
              <a:gd name="connsiteY22" fmla="*/ 296506 h 3038845"/>
              <a:gd name="connsiteX23" fmla="*/ 8388910 w 10882225"/>
              <a:gd name="connsiteY23" fmla="*/ 263725 h 3038845"/>
              <a:gd name="connsiteX24" fmla="*/ 8511131 w 10882225"/>
              <a:gd name="connsiteY24" fmla="*/ 218652 h 3038845"/>
              <a:gd name="connsiteX25" fmla="*/ 8694463 w 10882225"/>
              <a:gd name="connsiteY25" fmla="*/ 300604 h 3038845"/>
              <a:gd name="connsiteX26" fmla="*/ 9036683 w 10882225"/>
              <a:gd name="connsiteY26" fmla="*/ 185871 h 3038845"/>
              <a:gd name="connsiteX27" fmla="*/ 9203719 w 10882225"/>
              <a:gd name="connsiteY27" fmla="*/ 112114 h 3038845"/>
              <a:gd name="connsiteX28" fmla="*/ 9281126 w 10882225"/>
              <a:gd name="connsiteY28" fmla="*/ 75236 h 3038845"/>
              <a:gd name="connsiteX29" fmla="*/ 9358532 w 10882225"/>
              <a:gd name="connsiteY29" fmla="*/ 38357 h 3038845"/>
              <a:gd name="connsiteX30" fmla="*/ 9272978 w 10882225"/>
              <a:gd name="connsiteY30" fmla="*/ 108016 h 3038845"/>
              <a:gd name="connsiteX31" fmla="*/ 9175201 w 10882225"/>
              <a:gd name="connsiteY31" fmla="*/ 153090 h 3038845"/>
              <a:gd name="connsiteX32" fmla="*/ 9236311 w 10882225"/>
              <a:gd name="connsiteY32" fmla="*/ 202261 h 3038845"/>
              <a:gd name="connsiteX33" fmla="*/ 9301496 w 10882225"/>
              <a:gd name="connsiteY33" fmla="*/ 247335 h 3038845"/>
              <a:gd name="connsiteX34" fmla="*/ 9069275 w 10882225"/>
              <a:gd name="connsiteY34" fmla="*/ 353872 h 3038845"/>
              <a:gd name="connsiteX35" fmla="*/ 8824833 w 10882225"/>
              <a:gd name="connsiteY35" fmla="*/ 431727 h 3038845"/>
              <a:gd name="connsiteX36" fmla="*/ 8853351 w 10882225"/>
              <a:gd name="connsiteY36" fmla="*/ 497289 h 3038845"/>
              <a:gd name="connsiteX37" fmla="*/ 8995943 w 10882225"/>
              <a:gd name="connsiteY37" fmla="*/ 444020 h 3038845"/>
              <a:gd name="connsiteX38" fmla="*/ 9126312 w 10882225"/>
              <a:gd name="connsiteY38" fmla="*/ 390751 h 3038845"/>
              <a:gd name="connsiteX39" fmla="*/ 9191497 w 10882225"/>
              <a:gd name="connsiteY39" fmla="*/ 366165 h 3038845"/>
              <a:gd name="connsiteX40" fmla="*/ 9256681 w 10882225"/>
              <a:gd name="connsiteY40" fmla="*/ 341580 h 3038845"/>
              <a:gd name="connsiteX41" fmla="*/ 9399273 w 10882225"/>
              <a:gd name="connsiteY41" fmla="*/ 280116 h 3038845"/>
              <a:gd name="connsiteX42" fmla="*/ 9676308 w 10882225"/>
              <a:gd name="connsiteY42" fmla="*/ 341580 h 3038845"/>
              <a:gd name="connsiteX43" fmla="*/ 9476680 w 10882225"/>
              <a:gd name="connsiteY43" fmla="*/ 468605 h 3038845"/>
              <a:gd name="connsiteX44" fmla="*/ 9248533 w 10882225"/>
              <a:gd name="connsiteY44" fmla="*/ 571045 h 3038845"/>
              <a:gd name="connsiteX45" fmla="*/ 9012239 w 10882225"/>
              <a:gd name="connsiteY45" fmla="*/ 657095 h 3038845"/>
              <a:gd name="connsiteX46" fmla="*/ 8788166 w 10882225"/>
              <a:gd name="connsiteY46" fmla="*/ 734949 h 3038845"/>
              <a:gd name="connsiteX47" fmla="*/ 8871811 w 10882225"/>
              <a:gd name="connsiteY47" fmla="*/ 750507 h 3038845"/>
              <a:gd name="connsiteX48" fmla="*/ 8881855 w 10882225"/>
              <a:gd name="connsiteY48" fmla="*/ 771799 h 3038845"/>
              <a:gd name="connsiteX49" fmla="*/ 8858953 w 10882225"/>
              <a:gd name="connsiteY49" fmla="*/ 780023 h 3038845"/>
              <a:gd name="connsiteX50" fmla="*/ 8560020 w 10882225"/>
              <a:gd name="connsiteY50" fmla="*/ 878365 h 3038845"/>
              <a:gd name="connsiteX51" fmla="*/ 7936691 w 10882225"/>
              <a:gd name="connsiteY51" fmla="*/ 1054562 h 3038845"/>
              <a:gd name="connsiteX52" fmla="*/ 7957061 w 10882225"/>
              <a:gd name="connsiteY52" fmla="*/ 1120124 h 3038845"/>
              <a:gd name="connsiteX53" fmla="*/ 8103727 w 10882225"/>
              <a:gd name="connsiteY53" fmla="*/ 1083246 h 3038845"/>
              <a:gd name="connsiteX54" fmla="*/ 8144467 w 10882225"/>
              <a:gd name="connsiteY54" fmla="*/ 1210271 h 3038845"/>
              <a:gd name="connsiteX55" fmla="*/ 7802247 w 10882225"/>
              <a:gd name="connsiteY55" fmla="*/ 1312711 h 3038845"/>
              <a:gd name="connsiteX56" fmla="*/ 7708545 w 10882225"/>
              <a:gd name="connsiteY56" fmla="*/ 1341394 h 3038845"/>
              <a:gd name="connsiteX57" fmla="*/ 7610767 w 10882225"/>
              <a:gd name="connsiteY57" fmla="*/ 1365980 h 3038845"/>
              <a:gd name="connsiteX58" fmla="*/ 7427435 w 10882225"/>
              <a:gd name="connsiteY58" fmla="*/ 1423346 h 3038845"/>
              <a:gd name="connsiteX59" fmla="*/ 7268548 w 10882225"/>
              <a:gd name="connsiteY59" fmla="*/ 1476615 h 3038845"/>
              <a:gd name="connsiteX60" fmla="*/ 7154475 w 10882225"/>
              <a:gd name="connsiteY60" fmla="*/ 1538079 h 3038845"/>
              <a:gd name="connsiteX61" fmla="*/ 7130031 w 10882225"/>
              <a:gd name="connsiteY61" fmla="*/ 1677398 h 3038845"/>
              <a:gd name="connsiteX62" fmla="*/ 7284844 w 10882225"/>
              <a:gd name="connsiteY62" fmla="*/ 1648715 h 3038845"/>
              <a:gd name="connsiteX63" fmla="*/ 7305215 w 10882225"/>
              <a:gd name="connsiteY63" fmla="*/ 1747057 h 3038845"/>
              <a:gd name="connsiteX64" fmla="*/ 7557805 w 10882225"/>
              <a:gd name="connsiteY64" fmla="*/ 1722471 h 3038845"/>
              <a:gd name="connsiteX65" fmla="*/ 7826692 w 10882225"/>
              <a:gd name="connsiteY65" fmla="*/ 1689691 h 3038845"/>
              <a:gd name="connsiteX66" fmla="*/ 8348169 w 10882225"/>
              <a:gd name="connsiteY66" fmla="*/ 1611836 h 3038845"/>
              <a:gd name="connsiteX67" fmla="*/ 8376688 w 10882225"/>
              <a:gd name="connsiteY67" fmla="*/ 1706081 h 3038845"/>
              <a:gd name="connsiteX68" fmla="*/ 8140393 w 10882225"/>
              <a:gd name="connsiteY68" fmla="*/ 1767545 h 3038845"/>
              <a:gd name="connsiteX69" fmla="*/ 8295207 w 10882225"/>
              <a:gd name="connsiteY69" fmla="*/ 1747057 h 3038845"/>
              <a:gd name="connsiteX70" fmla="*/ 8413354 w 10882225"/>
              <a:gd name="connsiteY70" fmla="*/ 1755252 h 3038845"/>
              <a:gd name="connsiteX71" fmla="*/ 8576316 w 10882225"/>
              <a:gd name="connsiteY71" fmla="*/ 1792131 h 3038845"/>
              <a:gd name="connsiteX72" fmla="*/ 8828907 w 10882225"/>
              <a:gd name="connsiteY72" fmla="*/ 1788033 h 3038845"/>
              <a:gd name="connsiteX73" fmla="*/ 9150756 w 10882225"/>
              <a:gd name="connsiteY73" fmla="*/ 1706081 h 3038845"/>
              <a:gd name="connsiteX74" fmla="*/ 9875936 w 10882225"/>
              <a:gd name="connsiteY74" fmla="*/ 1443834 h 3038845"/>
              <a:gd name="connsiteX75" fmla="*/ 9998157 w 10882225"/>
              <a:gd name="connsiteY75" fmla="*/ 1501201 h 3038845"/>
              <a:gd name="connsiteX76" fmla="*/ 10214082 w 10882225"/>
              <a:gd name="connsiteY76" fmla="*/ 1394663 h 3038845"/>
              <a:gd name="connsiteX77" fmla="*/ 10430006 w 10882225"/>
              <a:gd name="connsiteY77" fmla="*/ 1312711 h 3038845"/>
              <a:gd name="connsiteX78" fmla="*/ 10650004 w 10882225"/>
              <a:gd name="connsiteY78" fmla="*/ 1234857 h 3038845"/>
              <a:gd name="connsiteX79" fmla="*/ 10882225 w 10882225"/>
              <a:gd name="connsiteY79" fmla="*/ 1140612 h 3038845"/>
              <a:gd name="connsiteX80" fmla="*/ 9961491 w 10882225"/>
              <a:gd name="connsiteY80" fmla="*/ 1628227 h 3038845"/>
              <a:gd name="connsiteX81" fmla="*/ 8991869 w 10882225"/>
              <a:gd name="connsiteY81" fmla="*/ 1972425 h 3038845"/>
              <a:gd name="connsiteX82" fmla="*/ 8014098 w 10882225"/>
              <a:gd name="connsiteY82" fmla="*/ 2246964 h 3038845"/>
              <a:gd name="connsiteX83" fmla="*/ 7044476 w 10882225"/>
              <a:gd name="connsiteY83" fmla="*/ 2509211 h 3038845"/>
              <a:gd name="connsiteX84" fmla="*/ 6812255 w 10882225"/>
              <a:gd name="connsiteY84" fmla="*/ 2648529 h 3038845"/>
              <a:gd name="connsiteX85" fmla="*/ 6563738 w 10882225"/>
              <a:gd name="connsiteY85" fmla="*/ 2685408 h 3038845"/>
              <a:gd name="connsiteX86" fmla="*/ 6502628 w 10882225"/>
              <a:gd name="connsiteY86" fmla="*/ 2828824 h 3038845"/>
              <a:gd name="connsiteX87" fmla="*/ 5349673 w 10882225"/>
              <a:gd name="connsiteY87" fmla="*/ 3017313 h 3038845"/>
              <a:gd name="connsiteX88" fmla="*/ 4257829 w 10882225"/>
              <a:gd name="connsiteY88" fmla="*/ 2984533 h 3038845"/>
              <a:gd name="connsiteX89" fmla="*/ 3434873 w 10882225"/>
              <a:gd name="connsiteY89" fmla="*/ 2918971 h 3038845"/>
              <a:gd name="connsiteX90" fmla="*/ 3430798 w 10882225"/>
              <a:gd name="connsiteY90" fmla="*/ 2988630 h 3038845"/>
              <a:gd name="connsiteX91" fmla="*/ 3186356 w 10882225"/>
              <a:gd name="connsiteY91" fmla="*/ 2947654 h 3038845"/>
              <a:gd name="connsiteX92" fmla="*/ 3190430 w 10882225"/>
              <a:gd name="connsiteY92" fmla="*/ 2882092 h 3038845"/>
              <a:gd name="connsiteX93" fmla="*/ 3027468 w 10882225"/>
              <a:gd name="connsiteY93" fmla="*/ 2841116 h 3038845"/>
              <a:gd name="connsiteX94" fmla="*/ 3031542 w 10882225"/>
              <a:gd name="connsiteY94" fmla="*/ 2775555 h 3038845"/>
              <a:gd name="connsiteX95" fmla="*/ 2542657 w 10882225"/>
              <a:gd name="connsiteY95" fmla="*/ 2787848 h 3038845"/>
              <a:gd name="connsiteX96" fmla="*/ 2546731 w 10882225"/>
              <a:gd name="connsiteY96" fmla="*/ 2722286 h 3038845"/>
              <a:gd name="connsiteX97" fmla="*/ 2216734 w 10882225"/>
              <a:gd name="connsiteY97" fmla="*/ 2734579 h 3038845"/>
              <a:gd name="connsiteX98" fmla="*/ 2224882 w 10882225"/>
              <a:gd name="connsiteY98" fmla="*/ 2669017 h 3038845"/>
              <a:gd name="connsiteX99" fmla="*/ 2139327 w 10882225"/>
              <a:gd name="connsiteY99" fmla="*/ 2730481 h 3038845"/>
              <a:gd name="connsiteX100" fmla="*/ 1882662 w 10882225"/>
              <a:gd name="connsiteY100" fmla="*/ 2730481 h 3038845"/>
              <a:gd name="connsiteX101" fmla="*/ 1809329 w 10882225"/>
              <a:gd name="connsiteY101" fmla="*/ 2738676 h 3038845"/>
              <a:gd name="connsiteX102" fmla="*/ 1357110 w 10882225"/>
              <a:gd name="connsiteY102" fmla="*/ 2677212 h 3038845"/>
              <a:gd name="connsiteX103" fmla="*/ 1092297 w 10882225"/>
              <a:gd name="connsiteY103" fmla="*/ 2603456 h 3038845"/>
              <a:gd name="connsiteX104" fmla="*/ 693041 w 10882225"/>
              <a:gd name="connsiteY104" fmla="*/ 2521504 h 3038845"/>
              <a:gd name="connsiteX105" fmla="*/ 729707 w 10882225"/>
              <a:gd name="connsiteY105" fmla="*/ 2255159 h 3038845"/>
              <a:gd name="connsiteX106" fmla="*/ 179711 w 10882225"/>
              <a:gd name="connsiteY106" fmla="*/ 1820814 h 3038845"/>
              <a:gd name="connsiteX107" fmla="*/ 77860 w 10882225"/>
              <a:gd name="connsiteY107" fmla="*/ 1689691 h 3038845"/>
              <a:gd name="connsiteX108" fmla="*/ 37120 w 10882225"/>
              <a:gd name="connsiteY108" fmla="*/ 1632324 h 3038845"/>
              <a:gd name="connsiteX109" fmla="*/ 28972 w 10882225"/>
              <a:gd name="connsiteY109" fmla="*/ 1615934 h 3038845"/>
              <a:gd name="connsiteX110" fmla="*/ 24898 w 10882225"/>
              <a:gd name="connsiteY110" fmla="*/ 1607739 h 3038845"/>
              <a:gd name="connsiteX111" fmla="*/ 20824 w 10882225"/>
              <a:gd name="connsiteY111" fmla="*/ 1603641 h 3038845"/>
              <a:gd name="connsiteX112" fmla="*/ 12676 w 10882225"/>
              <a:gd name="connsiteY112" fmla="*/ 1574958 h 3038845"/>
              <a:gd name="connsiteX113" fmla="*/ 61564 w 10882225"/>
              <a:gd name="connsiteY113" fmla="*/ 1443834 h 3038845"/>
              <a:gd name="connsiteX114" fmla="*/ 399710 w 10882225"/>
              <a:gd name="connsiteY114" fmla="*/ 1329102 h 3038845"/>
              <a:gd name="connsiteX115" fmla="*/ 725633 w 10882225"/>
              <a:gd name="connsiteY115" fmla="*/ 1206173 h 3038845"/>
              <a:gd name="connsiteX116" fmla="*/ 929335 w 10882225"/>
              <a:gd name="connsiteY116" fmla="*/ 1079148 h 3038845"/>
              <a:gd name="connsiteX117" fmla="*/ 1084149 w 10882225"/>
              <a:gd name="connsiteY117" fmla="*/ 841487 h 3038845"/>
              <a:gd name="connsiteX118" fmla="*/ 1234889 w 10882225"/>
              <a:gd name="connsiteY118" fmla="*/ 825097 h 3038845"/>
              <a:gd name="connsiteX119" fmla="*/ 1047483 w 10882225"/>
              <a:gd name="connsiteY119" fmla="*/ 681681 h 3038845"/>
              <a:gd name="connsiteX120" fmla="*/ 746003 w 10882225"/>
              <a:gd name="connsiteY120" fmla="*/ 595631 h 3038845"/>
              <a:gd name="connsiteX121" fmla="*/ 860077 w 10882225"/>
              <a:gd name="connsiteY121" fmla="*/ 341580 h 3038845"/>
              <a:gd name="connsiteX122" fmla="*/ 1031187 w 10882225"/>
              <a:gd name="connsiteY122" fmla="*/ 169480 h 3038845"/>
              <a:gd name="connsiteX123" fmla="*/ 1414147 w 10882225"/>
              <a:gd name="connsiteY123" fmla="*/ 1479 h 3038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0882225" h="3038845">
                <a:moveTo>
                  <a:pt x="9167052" y="669388"/>
                </a:moveTo>
                <a:cubicBezTo>
                  <a:pt x="9150756" y="673485"/>
                  <a:pt x="9126312" y="681681"/>
                  <a:pt x="9101868" y="693973"/>
                </a:cubicBezTo>
                <a:cubicBezTo>
                  <a:pt x="9077423" y="702169"/>
                  <a:pt x="9052979" y="710364"/>
                  <a:pt x="9024461" y="722657"/>
                </a:cubicBezTo>
                <a:cubicBezTo>
                  <a:pt x="8971498" y="739047"/>
                  <a:pt x="8918536" y="759535"/>
                  <a:pt x="8881869" y="771828"/>
                </a:cubicBezTo>
                <a:lnTo>
                  <a:pt x="8881855" y="771799"/>
                </a:lnTo>
                <a:close/>
                <a:moveTo>
                  <a:pt x="1414147" y="1479"/>
                </a:moveTo>
                <a:cubicBezTo>
                  <a:pt x="1703404" y="-2619"/>
                  <a:pt x="2025253" y="1479"/>
                  <a:pt x="2347103" y="17869"/>
                </a:cubicBezTo>
                <a:cubicBezTo>
                  <a:pt x="2668952" y="38357"/>
                  <a:pt x="2986728" y="67040"/>
                  <a:pt x="3271911" y="124407"/>
                </a:cubicBezTo>
                <a:cubicBezTo>
                  <a:pt x="3341169" y="161285"/>
                  <a:pt x="3483761" y="230944"/>
                  <a:pt x="3557094" y="267823"/>
                </a:cubicBezTo>
                <a:cubicBezTo>
                  <a:pt x="3842277" y="329287"/>
                  <a:pt x="4139682" y="366165"/>
                  <a:pt x="4445236" y="386653"/>
                </a:cubicBezTo>
                <a:cubicBezTo>
                  <a:pt x="4746715" y="407141"/>
                  <a:pt x="5056342" y="411239"/>
                  <a:pt x="5365969" y="403044"/>
                </a:cubicBezTo>
                <a:cubicBezTo>
                  <a:pt x="5675597" y="394849"/>
                  <a:pt x="5985224" y="378458"/>
                  <a:pt x="6290778" y="353872"/>
                </a:cubicBezTo>
                <a:lnTo>
                  <a:pt x="7178534" y="290378"/>
                </a:lnTo>
                <a:lnTo>
                  <a:pt x="7174335" y="291384"/>
                </a:lnTo>
                <a:cubicBezTo>
                  <a:pt x="7112716" y="305726"/>
                  <a:pt x="7052624" y="319043"/>
                  <a:pt x="6999661" y="329287"/>
                </a:cubicBezTo>
                <a:cubicBezTo>
                  <a:pt x="7068920" y="316994"/>
                  <a:pt x="7138179" y="304701"/>
                  <a:pt x="7207437" y="288311"/>
                </a:cubicBezTo>
                <a:lnTo>
                  <a:pt x="7178534" y="290378"/>
                </a:lnTo>
                <a:lnTo>
                  <a:pt x="7358177" y="247335"/>
                </a:lnTo>
                <a:cubicBezTo>
                  <a:pt x="7419287" y="235042"/>
                  <a:pt x="7476324" y="222749"/>
                  <a:pt x="7521139" y="218652"/>
                </a:cubicBezTo>
                <a:cubicBezTo>
                  <a:pt x="7570027" y="214554"/>
                  <a:pt x="7606693" y="214554"/>
                  <a:pt x="7627063" y="226847"/>
                </a:cubicBezTo>
                <a:cubicBezTo>
                  <a:pt x="7688175" y="255530"/>
                  <a:pt x="7753359" y="280116"/>
                  <a:pt x="7822618" y="296506"/>
                </a:cubicBezTo>
                <a:cubicBezTo>
                  <a:pt x="7891877" y="308799"/>
                  <a:pt x="7965209" y="316994"/>
                  <a:pt x="8042616" y="321092"/>
                </a:cubicBezTo>
                <a:cubicBezTo>
                  <a:pt x="8115949" y="321092"/>
                  <a:pt x="8193356" y="312896"/>
                  <a:pt x="8270763" y="296506"/>
                </a:cubicBezTo>
                <a:cubicBezTo>
                  <a:pt x="8311503" y="288311"/>
                  <a:pt x="8352243" y="280116"/>
                  <a:pt x="8388910" y="263725"/>
                </a:cubicBezTo>
                <a:cubicBezTo>
                  <a:pt x="8429650" y="251432"/>
                  <a:pt x="8470391" y="239140"/>
                  <a:pt x="8511131" y="218652"/>
                </a:cubicBezTo>
                <a:cubicBezTo>
                  <a:pt x="8535576" y="284213"/>
                  <a:pt x="8612982" y="292408"/>
                  <a:pt x="8694463" y="300604"/>
                </a:cubicBezTo>
                <a:cubicBezTo>
                  <a:pt x="8804462" y="280116"/>
                  <a:pt x="8922610" y="239140"/>
                  <a:pt x="9036683" y="185871"/>
                </a:cubicBezTo>
                <a:cubicBezTo>
                  <a:pt x="9093720" y="165383"/>
                  <a:pt x="9146682" y="136700"/>
                  <a:pt x="9203719" y="112114"/>
                </a:cubicBezTo>
                <a:cubicBezTo>
                  <a:pt x="9228163" y="99821"/>
                  <a:pt x="9256681" y="87528"/>
                  <a:pt x="9281126" y="75236"/>
                </a:cubicBezTo>
                <a:cubicBezTo>
                  <a:pt x="9309644" y="62943"/>
                  <a:pt x="9334088" y="50650"/>
                  <a:pt x="9358532" y="38357"/>
                </a:cubicBezTo>
                <a:cubicBezTo>
                  <a:pt x="9334088" y="67040"/>
                  <a:pt x="9305570" y="91626"/>
                  <a:pt x="9272978" y="108016"/>
                </a:cubicBezTo>
                <a:cubicBezTo>
                  <a:pt x="9240385" y="124407"/>
                  <a:pt x="9207793" y="140797"/>
                  <a:pt x="9175201" y="153090"/>
                </a:cubicBezTo>
                <a:cubicBezTo>
                  <a:pt x="9150756" y="181773"/>
                  <a:pt x="9195571" y="189968"/>
                  <a:pt x="9236311" y="202261"/>
                </a:cubicBezTo>
                <a:cubicBezTo>
                  <a:pt x="9281126" y="210456"/>
                  <a:pt x="9325940" y="218652"/>
                  <a:pt x="9301496" y="247335"/>
                </a:cubicBezTo>
                <a:cubicBezTo>
                  <a:pt x="9240385" y="292408"/>
                  <a:pt x="9158904" y="325189"/>
                  <a:pt x="9069275" y="353872"/>
                </a:cubicBezTo>
                <a:cubicBezTo>
                  <a:pt x="8983720" y="386653"/>
                  <a:pt x="8894091" y="407141"/>
                  <a:pt x="8824833" y="431727"/>
                </a:cubicBezTo>
                <a:cubicBezTo>
                  <a:pt x="8824833" y="431727"/>
                  <a:pt x="8824833" y="431727"/>
                  <a:pt x="8853351" y="497289"/>
                </a:cubicBezTo>
                <a:cubicBezTo>
                  <a:pt x="8902240" y="476801"/>
                  <a:pt x="8951128" y="460410"/>
                  <a:pt x="8995943" y="444020"/>
                </a:cubicBezTo>
                <a:cubicBezTo>
                  <a:pt x="9040757" y="427629"/>
                  <a:pt x="9085572" y="411239"/>
                  <a:pt x="9126312" y="390751"/>
                </a:cubicBezTo>
                <a:cubicBezTo>
                  <a:pt x="9146682" y="382556"/>
                  <a:pt x="9171126" y="374360"/>
                  <a:pt x="9191497" y="366165"/>
                </a:cubicBezTo>
                <a:cubicBezTo>
                  <a:pt x="9211867" y="357970"/>
                  <a:pt x="9232237" y="349775"/>
                  <a:pt x="9256681" y="341580"/>
                </a:cubicBezTo>
                <a:cubicBezTo>
                  <a:pt x="9301496" y="321092"/>
                  <a:pt x="9346310" y="304701"/>
                  <a:pt x="9399273" y="280116"/>
                </a:cubicBezTo>
                <a:cubicBezTo>
                  <a:pt x="9611123" y="222749"/>
                  <a:pt x="9725196" y="280116"/>
                  <a:pt x="9676308" y="341580"/>
                </a:cubicBezTo>
                <a:cubicBezTo>
                  <a:pt x="9615197" y="390751"/>
                  <a:pt x="9550013" y="431727"/>
                  <a:pt x="9476680" y="468605"/>
                </a:cubicBezTo>
                <a:cubicBezTo>
                  <a:pt x="9403347" y="505484"/>
                  <a:pt x="9325940" y="542362"/>
                  <a:pt x="9248533" y="571045"/>
                </a:cubicBezTo>
                <a:cubicBezTo>
                  <a:pt x="9171126" y="603826"/>
                  <a:pt x="9089646" y="632509"/>
                  <a:pt x="9012239" y="657095"/>
                </a:cubicBezTo>
                <a:cubicBezTo>
                  <a:pt x="8934832" y="685778"/>
                  <a:pt x="8857425" y="710364"/>
                  <a:pt x="8788166" y="734949"/>
                </a:cubicBezTo>
                <a:cubicBezTo>
                  <a:pt x="8840110" y="716510"/>
                  <a:pt x="8859971" y="730340"/>
                  <a:pt x="8871811" y="750507"/>
                </a:cubicBezTo>
                <a:lnTo>
                  <a:pt x="8881855" y="771799"/>
                </a:lnTo>
                <a:lnTo>
                  <a:pt x="8858953" y="780023"/>
                </a:lnTo>
                <a:cubicBezTo>
                  <a:pt x="8758629" y="814853"/>
                  <a:pt x="8659834" y="847633"/>
                  <a:pt x="8560020" y="878365"/>
                </a:cubicBezTo>
                <a:cubicBezTo>
                  <a:pt x="8360391" y="939829"/>
                  <a:pt x="8156689" y="1001293"/>
                  <a:pt x="7936691" y="1054562"/>
                </a:cubicBezTo>
                <a:cubicBezTo>
                  <a:pt x="7936691" y="1054562"/>
                  <a:pt x="7936691" y="1054562"/>
                  <a:pt x="7957061" y="1120124"/>
                </a:cubicBezTo>
                <a:cubicBezTo>
                  <a:pt x="7957061" y="1120124"/>
                  <a:pt x="7957061" y="1120124"/>
                  <a:pt x="8103727" y="1083246"/>
                </a:cubicBezTo>
                <a:cubicBezTo>
                  <a:pt x="8111875" y="1116026"/>
                  <a:pt x="8132245" y="1177490"/>
                  <a:pt x="8144467" y="1210271"/>
                </a:cubicBezTo>
                <a:cubicBezTo>
                  <a:pt x="8050765" y="1243052"/>
                  <a:pt x="7932617" y="1279930"/>
                  <a:pt x="7802247" y="1312711"/>
                </a:cubicBezTo>
                <a:cubicBezTo>
                  <a:pt x="7769655" y="1325004"/>
                  <a:pt x="7737063" y="1333199"/>
                  <a:pt x="7708545" y="1341394"/>
                </a:cubicBezTo>
                <a:cubicBezTo>
                  <a:pt x="7675953" y="1349590"/>
                  <a:pt x="7643360" y="1357785"/>
                  <a:pt x="7610767" y="1365980"/>
                </a:cubicBezTo>
                <a:cubicBezTo>
                  <a:pt x="7545583" y="1386468"/>
                  <a:pt x="7484472" y="1402858"/>
                  <a:pt x="7427435" y="1423346"/>
                </a:cubicBezTo>
                <a:cubicBezTo>
                  <a:pt x="7366325" y="1439737"/>
                  <a:pt x="7313363" y="1460225"/>
                  <a:pt x="7268548" y="1476615"/>
                </a:cubicBezTo>
                <a:cubicBezTo>
                  <a:pt x="7219659" y="1497103"/>
                  <a:pt x="7182993" y="1517591"/>
                  <a:pt x="7154475" y="1538079"/>
                </a:cubicBezTo>
                <a:cubicBezTo>
                  <a:pt x="7097438" y="1579055"/>
                  <a:pt x="7081142" y="1624129"/>
                  <a:pt x="7130031" y="1677398"/>
                </a:cubicBezTo>
                <a:cubicBezTo>
                  <a:pt x="7130031" y="1677398"/>
                  <a:pt x="7130031" y="1677398"/>
                  <a:pt x="7284844" y="1648715"/>
                </a:cubicBezTo>
                <a:cubicBezTo>
                  <a:pt x="7292992" y="1681495"/>
                  <a:pt x="7305215" y="1747057"/>
                  <a:pt x="7305215" y="1747057"/>
                </a:cubicBezTo>
                <a:cubicBezTo>
                  <a:pt x="7386695" y="1738862"/>
                  <a:pt x="7472250" y="1730667"/>
                  <a:pt x="7557805" y="1722471"/>
                </a:cubicBezTo>
                <a:cubicBezTo>
                  <a:pt x="7647434" y="1710179"/>
                  <a:pt x="7737063" y="1701983"/>
                  <a:pt x="7826692" y="1689691"/>
                </a:cubicBezTo>
                <a:cubicBezTo>
                  <a:pt x="8005950" y="1665105"/>
                  <a:pt x="8185208" y="1636422"/>
                  <a:pt x="8348169" y="1611836"/>
                </a:cubicBezTo>
                <a:cubicBezTo>
                  <a:pt x="8348169" y="1611836"/>
                  <a:pt x="8368540" y="1673300"/>
                  <a:pt x="8376688" y="1706081"/>
                </a:cubicBezTo>
                <a:cubicBezTo>
                  <a:pt x="8299281" y="1730667"/>
                  <a:pt x="8221874" y="1747057"/>
                  <a:pt x="8140393" y="1767545"/>
                </a:cubicBezTo>
                <a:cubicBezTo>
                  <a:pt x="8201504" y="1755252"/>
                  <a:pt x="8250393" y="1747057"/>
                  <a:pt x="8295207" y="1747057"/>
                </a:cubicBezTo>
                <a:cubicBezTo>
                  <a:pt x="8340021" y="1742959"/>
                  <a:pt x="8380762" y="1747057"/>
                  <a:pt x="8413354" y="1755252"/>
                </a:cubicBezTo>
                <a:cubicBezTo>
                  <a:pt x="8482613" y="1767545"/>
                  <a:pt x="8531502" y="1788033"/>
                  <a:pt x="8576316" y="1792131"/>
                </a:cubicBezTo>
                <a:cubicBezTo>
                  <a:pt x="8645575" y="1804423"/>
                  <a:pt x="8731130" y="1804423"/>
                  <a:pt x="8828907" y="1788033"/>
                </a:cubicBezTo>
                <a:cubicBezTo>
                  <a:pt x="8926684" y="1771643"/>
                  <a:pt x="9036683" y="1742959"/>
                  <a:pt x="9150756" y="1706081"/>
                </a:cubicBezTo>
                <a:cubicBezTo>
                  <a:pt x="9382977" y="1632324"/>
                  <a:pt x="9635567" y="1529884"/>
                  <a:pt x="9875936" y="1443834"/>
                </a:cubicBezTo>
                <a:cubicBezTo>
                  <a:pt x="9953343" y="1411054"/>
                  <a:pt x="9981861" y="1472518"/>
                  <a:pt x="9998157" y="1501201"/>
                </a:cubicBezTo>
                <a:cubicBezTo>
                  <a:pt x="10071490" y="1460225"/>
                  <a:pt x="10144823" y="1427444"/>
                  <a:pt x="10214082" y="1394663"/>
                </a:cubicBezTo>
                <a:cubicBezTo>
                  <a:pt x="10287415" y="1361882"/>
                  <a:pt x="10356673" y="1337297"/>
                  <a:pt x="10430006" y="1312711"/>
                </a:cubicBezTo>
                <a:cubicBezTo>
                  <a:pt x="10503339" y="1284028"/>
                  <a:pt x="10572598" y="1259442"/>
                  <a:pt x="10650004" y="1234857"/>
                </a:cubicBezTo>
                <a:cubicBezTo>
                  <a:pt x="10723337" y="1206173"/>
                  <a:pt x="10800744" y="1177490"/>
                  <a:pt x="10882225" y="1140612"/>
                </a:cubicBezTo>
                <a:cubicBezTo>
                  <a:pt x="10592968" y="1333199"/>
                  <a:pt x="10279266" y="1493006"/>
                  <a:pt x="9961491" y="1628227"/>
                </a:cubicBezTo>
                <a:cubicBezTo>
                  <a:pt x="9643716" y="1763447"/>
                  <a:pt x="9317792" y="1874083"/>
                  <a:pt x="8991869" y="1972425"/>
                </a:cubicBezTo>
                <a:cubicBezTo>
                  <a:pt x="8665945" y="2074865"/>
                  <a:pt x="8340021" y="2160915"/>
                  <a:pt x="8014098" y="2246964"/>
                </a:cubicBezTo>
                <a:cubicBezTo>
                  <a:pt x="7692249" y="2328916"/>
                  <a:pt x="7366325" y="2414966"/>
                  <a:pt x="7044476" y="2509211"/>
                </a:cubicBezTo>
                <a:cubicBezTo>
                  <a:pt x="6881514" y="2537894"/>
                  <a:pt x="6979291" y="2623944"/>
                  <a:pt x="6812255" y="2648529"/>
                </a:cubicBezTo>
                <a:cubicBezTo>
                  <a:pt x="6730774" y="2660822"/>
                  <a:pt x="6649293" y="2673115"/>
                  <a:pt x="6563738" y="2685408"/>
                </a:cubicBezTo>
                <a:cubicBezTo>
                  <a:pt x="6657441" y="2738676"/>
                  <a:pt x="6584109" y="2816531"/>
                  <a:pt x="6502628" y="2828824"/>
                </a:cubicBezTo>
                <a:cubicBezTo>
                  <a:pt x="6131890" y="2910776"/>
                  <a:pt x="5736708" y="2980435"/>
                  <a:pt x="5349673" y="3017313"/>
                </a:cubicBezTo>
                <a:cubicBezTo>
                  <a:pt x="4966713" y="3050094"/>
                  <a:pt x="4587827" y="3050094"/>
                  <a:pt x="4257829" y="2984533"/>
                </a:cubicBezTo>
                <a:cubicBezTo>
                  <a:pt x="4009313" y="2955849"/>
                  <a:pt x="3760796" y="2923068"/>
                  <a:pt x="3434873" y="2918971"/>
                </a:cubicBezTo>
                <a:cubicBezTo>
                  <a:pt x="3434873" y="2951752"/>
                  <a:pt x="3434873" y="2951752"/>
                  <a:pt x="3430798" y="2988630"/>
                </a:cubicBezTo>
                <a:cubicBezTo>
                  <a:pt x="3434873" y="2918971"/>
                  <a:pt x="3267837" y="2984533"/>
                  <a:pt x="3186356" y="2947654"/>
                </a:cubicBezTo>
                <a:cubicBezTo>
                  <a:pt x="3186356" y="2914873"/>
                  <a:pt x="3186356" y="2914873"/>
                  <a:pt x="3190430" y="2882092"/>
                </a:cubicBezTo>
                <a:cubicBezTo>
                  <a:pt x="3190430" y="2845214"/>
                  <a:pt x="3108950" y="2845214"/>
                  <a:pt x="3027468" y="2841116"/>
                </a:cubicBezTo>
                <a:cubicBezTo>
                  <a:pt x="3027468" y="2808336"/>
                  <a:pt x="3027468" y="2808336"/>
                  <a:pt x="3031542" y="2775555"/>
                </a:cubicBezTo>
                <a:cubicBezTo>
                  <a:pt x="2864507" y="2804238"/>
                  <a:pt x="2705619" y="2730481"/>
                  <a:pt x="2542657" y="2787848"/>
                </a:cubicBezTo>
                <a:cubicBezTo>
                  <a:pt x="2542657" y="2755067"/>
                  <a:pt x="2542657" y="2755067"/>
                  <a:pt x="2546731" y="2722286"/>
                </a:cubicBezTo>
                <a:cubicBezTo>
                  <a:pt x="2461176" y="2750969"/>
                  <a:pt x="2306362" y="2673115"/>
                  <a:pt x="2216734" y="2734579"/>
                </a:cubicBezTo>
                <a:cubicBezTo>
                  <a:pt x="2220808" y="2701798"/>
                  <a:pt x="2220808" y="2701798"/>
                  <a:pt x="2224882" y="2669017"/>
                </a:cubicBezTo>
                <a:cubicBezTo>
                  <a:pt x="2220808" y="2701798"/>
                  <a:pt x="2216734" y="2734579"/>
                  <a:pt x="2139327" y="2730481"/>
                </a:cubicBezTo>
                <a:cubicBezTo>
                  <a:pt x="2017105" y="2722286"/>
                  <a:pt x="1935624" y="2722286"/>
                  <a:pt x="1882662" y="2730481"/>
                </a:cubicBezTo>
                <a:cubicBezTo>
                  <a:pt x="1833773" y="2734579"/>
                  <a:pt x="1809329" y="2738676"/>
                  <a:pt x="1809329" y="2738676"/>
                </a:cubicBezTo>
                <a:cubicBezTo>
                  <a:pt x="1691182" y="2730481"/>
                  <a:pt x="1507850" y="2705896"/>
                  <a:pt x="1357110" y="2677212"/>
                </a:cubicBezTo>
                <a:cubicBezTo>
                  <a:pt x="1206371" y="2652627"/>
                  <a:pt x="1088223" y="2619846"/>
                  <a:pt x="1092297" y="2603456"/>
                </a:cubicBezTo>
                <a:cubicBezTo>
                  <a:pt x="925261" y="2619846"/>
                  <a:pt x="856003" y="2509211"/>
                  <a:pt x="693041" y="2521504"/>
                </a:cubicBezTo>
                <a:cubicBezTo>
                  <a:pt x="705263" y="2423161"/>
                  <a:pt x="880447" y="2345307"/>
                  <a:pt x="729707" y="2255159"/>
                </a:cubicBezTo>
                <a:cubicBezTo>
                  <a:pt x="578968" y="2185500"/>
                  <a:pt x="342673" y="2001108"/>
                  <a:pt x="179711" y="1820814"/>
                </a:cubicBezTo>
                <a:cubicBezTo>
                  <a:pt x="143045" y="1775740"/>
                  <a:pt x="106379" y="1734764"/>
                  <a:pt x="77860" y="1689691"/>
                </a:cubicBezTo>
                <a:cubicBezTo>
                  <a:pt x="61564" y="1669203"/>
                  <a:pt x="49342" y="1648715"/>
                  <a:pt x="37120" y="1632324"/>
                </a:cubicBezTo>
                <a:cubicBezTo>
                  <a:pt x="33046" y="1624129"/>
                  <a:pt x="33046" y="1620031"/>
                  <a:pt x="28972" y="1615934"/>
                </a:cubicBezTo>
                <a:cubicBezTo>
                  <a:pt x="28972" y="1615934"/>
                  <a:pt x="24898" y="1611836"/>
                  <a:pt x="24898" y="1607739"/>
                </a:cubicBezTo>
                <a:cubicBezTo>
                  <a:pt x="24898" y="1607739"/>
                  <a:pt x="20824" y="1603641"/>
                  <a:pt x="20824" y="1603641"/>
                </a:cubicBezTo>
                <a:cubicBezTo>
                  <a:pt x="16750" y="1591348"/>
                  <a:pt x="12676" y="1583153"/>
                  <a:pt x="12676" y="1574958"/>
                </a:cubicBezTo>
                <a:cubicBezTo>
                  <a:pt x="-11769" y="1505298"/>
                  <a:pt x="-3621" y="1456127"/>
                  <a:pt x="61564" y="1443834"/>
                </a:cubicBezTo>
                <a:cubicBezTo>
                  <a:pt x="106379" y="1419249"/>
                  <a:pt x="253044" y="1374175"/>
                  <a:pt x="399710" y="1329102"/>
                </a:cubicBezTo>
                <a:cubicBezTo>
                  <a:pt x="542301" y="1279930"/>
                  <a:pt x="684893" y="1234857"/>
                  <a:pt x="725633" y="1206173"/>
                </a:cubicBezTo>
                <a:cubicBezTo>
                  <a:pt x="766374" y="1210271"/>
                  <a:pt x="851929" y="1152905"/>
                  <a:pt x="929335" y="1079148"/>
                </a:cubicBezTo>
                <a:cubicBezTo>
                  <a:pt x="1006742" y="1001293"/>
                  <a:pt x="1076001" y="911146"/>
                  <a:pt x="1084149" y="841487"/>
                </a:cubicBezTo>
                <a:cubicBezTo>
                  <a:pt x="1157482" y="853780"/>
                  <a:pt x="1230815" y="861975"/>
                  <a:pt x="1234889" y="825097"/>
                </a:cubicBezTo>
                <a:cubicBezTo>
                  <a:pt x="1243037" y="759535"/>
                  <a:pt x="1157482" y="714461"/>
                  <a:pt x="1047483" y="681681"/>
                </a:cubicBezTo>
                <a:cubicBezTo>
                  <a:pt x="941558" y="648900"/>
                  <a:pt x="815262" y="624314"/>
                  <a:pt x="746003" y="595631"/>
                </a:cubicBezTo>
                <a:cubicBezTo>
                  <a:pt x="684893" y="517777"/>
                  <a:pt x="778596" y="398946"/>
                  <a:pt x="860077" y="341580"/>
                </a:cubicBezTo>
                <a:cubicBezTo>
                  <a:pt x="860077" y="341580"/>
                  <a:pt x="925261" y="255530"/>
                  <a:pt x="1031187" y="169480"/>
                </a:cubicBezTo>
                <a:cubicBezTo>
                  <a:pt x="1133038" y="87528"/>
                  <a:pt x="1271555" y="1479"/>
                  <a:pt x="1414147" y="1479"/>
                </a:cubicBez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E1071D86-1EA0-0149-91A5-AF0395F3D085}"/>
              </a:ext>
            </a:extLst>
          </p:cNvPr>
          <p:cNvSpPr>
            <a:spLocks noGrp="1"/>
          </p:cNvSpPr>
          <p:nvPr>
            <p:ph type="sldNum" sz="quarter" idx="14"/>
          </p:nvPr>
        </p:nvSpPr>
        <p:spPr/>
        <p:txBody>
          <a:bodyPr/>
          <a:lstStyle>
            <a:lvl1pPr>
              <a:defRPr/>
            </a:lvl1pPr>
          </a:lstStyle>
          <a:p>
            <a:pPr>
              <a:defRPr/>
            </a:pPr>
            <a:fld id="{51403146-526F-B247-8838-03D2EE640334}" type="slidenum">
              <a:rPr lang="en-US"/>
              <a:pPr>
                <a:defRPr/>
              </a:pPr>
              <a:t>‹#›</a:t>
            </a:fld>
            <a:endParaRPr lang="en-US" dirty="0"/>
          </a:p>
        </p:txBody>
      </p:sp>
      <p:sp>
        <p:nvSpPr>
          <p:cNvPr id="4" name="Date Placeholder 3">
            <a:extLst>
              <a:ext uri="{FF2B5EF4-FFF2-40B4-BE49-F238E27FC236}">
                <a16:creationId xmlns:a16="http://schemas.microsoft.com/office/drawing/2014/main" id="{2A229057-11AE-A14D-B852-27CDFFE579F0}"/>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768386D3-63EE-4339-9464-84CA917ED0D0}" type="datetime1">
              <a:rPr lang="en-US" smtClean="0"/>
              <a:t>6/3/2020</a:t>
            </a:fld>
            <a:endParaRPr lang="en-US" dirty="0"/>
          </a:p>
        </p:txBody>
      </p:sp>
      <p:sp>
        <p:nvSpPr>
          <p:cNvPr id="5" name="Footer Placeholder 4">
            <a:extLst>
              <a:ext uri="{FF2B5EF4-FFF2-40B4-BE49-F238E27FC236}">
                <a16:creationId xmlns:a16="http://schemas.microsoft.com/office/drawing/2014/main" id="{E982B45A-6BC0-A34B-93BA-5DA799F87EAC}"/>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636365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87_Blank">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668447" y="473066"/>
            <a:ext cx="11312304" cy="4318689"/>
          </a:xfrm>
          <a:custGeom>
            <a:avLst/>
            <a:gdLst>
              <a:gd name="connsiteX0" fmla="*/ 8249515 w 11312304"/>
              <a:gd name="connsiteY0" fmla="*/ 4144942 h 4318689"/>
              <a:gd name="connsiteX1" fmla="*/ 8329181 w 11312304"/>
              <a:gd name="connsiteY1" fmla="*/ 4151740 h 4318689"/>
              <a:gd name="connsiteX2" fmla="*/ 8410431 w 11312304"/>
              <a:gd name="connsiteY2" fmla="*/ 4189129 h 4318689"/>
              <a:gd name="connsiteX3" fmla="*/ 8263231 w 11312304"/>
              <a:gd name="connsiteY3" fmla="*/ 4174333 h 4318689"/>
              <a:gd name="connsiteX4" fmla="*/ 8257955 w 11312304"/>
              <a:gd name="connsiteY4" fmla="*/ 4151140 h 4318689"/>
              <a:gd name="connsiteX5" fmla="*/ 8246348 w 11312304"/>
              <a:gd name="connsiteY5" fmla="*/ 4142943 h 4318689"/>
              <a:gd name="connsiteX6" fmla="*/ 8249515 w 11312304"/>
              <a:gd name="connsiteY6" fmla="*/ 4144942 h 4318689"/>
              <a:gd name="connsiteX7" fmla="*/ 8248459 w 11312304"/>
              <a:gd name="connsiteY7" fmla="*/ 4144942 h 4318689"/>
              <a:gd name="connsiteX8" fmla="*/ 8240545 w 11312304"/>
              <a:gd name="connsiteY8" fmla="*/ 4143342 h 4318689"/>
              <a:gd name="connsiteX9" fmla="*/ 10622650 w 11312304"/>
              <a:gd name="connsiteY9" fmla="*/ 3585712 h 4318689"/>
              <a:gd name="connsiteX10" fmla="*/ 10622650 w 11312304"/>
              <a:gd name="connsiteY10" fmla="*/ 3586112 h 4318689"/>
              <a:gd name="connsiteX11" fmla="*/ 10621067 w 11312304"/>
              <a:gd name="connsiteY11" fmla="*/ 3586112 h 4318689"/>
              <a:gd name="connsiteX12" fmla="*/ 10883811 w 11312304"/>
              <a:gd name="connsiteY12" fmla="*/ 3552722 h 4318689"/>
              <a:gd name="connsiteX13" fmla="*/ 10662747 w 11312304"/>
              <a:gd name="connsiteY13" fmla="*/ 3582112 h 4318689"/>
              <a:gd name="connsiteX14" fmla="*/ 10646392 w 11312304"/>
              <a:gd name="connsiteY14" fmla="*/ 3583513 h 4318689"/>
              <a:gd name="connsiteX15" fmla="*/ 10622650 w 11312304"/>
              <a:gd name="connsiteY15" fmla="*/ 3585712 h 4318689"/>
              <a:gd name="connsiteX16" fmla="*/ 10707066 w 11312304"/>
              <a:gd name="connsiteY16" fmla="*/ 3567517 h 4318689"/>
              <a:gd name="connsiteX17" fmla="*/ 10883811 w 11312304"/>
              <a:gd name="connsiteY17" fmla="*/ 3552722 h 4318689"/>
              <a:gd name="connsiteX18" fmla="*/ 4243462 w 11312304"/>
              <a:gd name="connsiteY18" fmla="*/ 2546027 h 4318689"/>
              <a:gd name="connsiteX19" fmla="*/ 4228690 w 11312304"/>
              <a:gd name="connsiteY19" fmla="*/ 2561023 h 4318689"/>
              <a:gd name="connsiteX20" fmla="*/ 4243462 w 11312304"/>
              <a:gd name="connsiteY20" fmla="*/ 2546027 h 4318689"/>
              <a:gd name="connsiteX21" fmla="*/ 4302554 w 11312304"/>
              <a:gd name="connsiteY21" fmla="*/ 1717080 h 4318689"/>
              <a:gd name="connsiteX22" fmla="*/ 4361118 w 11312304"/>
              <a:gd name="connsiteY22" fmla="*/ 1732074 h 4318689"/>
              <a:gd name="connsiteX23" fmla="*/ 4361118 w 11312304"/>
              <a:gd name="connsiteY23" fmla="*/ 1732074 h 4318689"/>
              <a:gd name="connsiteX24" fmla="*/ 4302554 w 11312304"/>
              <a:gd name="connsiteY24" fmla="*/ 1717080 h 4318689"/>
              <a:gd name="connsiteX25" fmla="*/ 3833519 w 11312304"/>
              <a:gd name="connsiteY25" fmla="*/ 1167646 h 4318689"/>
              <a:gd name="connsiteX26" fmla="*/ 3846181 w 11312304"/>
              <a:gd name="connsiteY26" fmla="*/ 1184041 h 4318689"/>
              <a:gd name="connsiteX27" fmla="*/ 3833519 w 11312304"/>
              <a:gd name="connsiteY27" fmla="*/ 1167646 h 4318689"/>
              <a:gd name="connsiteX28" fmla="*/ 4832262 w 11312304"/>
              <a:gd name="connsiteY28" fmla="*/ 725380 h 4318689"/>
              <a:gd name="connsiteX29" fmla="*/ 4832262 w 11312304"/>
              <a:gd name="connsiteY29" fmla="*/ 725380 h 4318689"/>
              <a:gd name="connsiteX30" fmla="*/ 3908966 w 11312304"/>
              <a:gd name="connsiteY30" fmla="*/ 433869 h 4318689"/>
              <a:gd name="connsiteX31" fmla="*/ 3937984 w 11312304"/>
              <a:gd name="connsiteY31" fmla="*/ 440466 h 4318689"/>
              <a:gd name="connsiteX32" fmla="*/ 3964890 w 11312304"/>
              <a:gd name="connsiteY32" fmla="*/ 446065 h 4318689"/>
              <a:gd name="connsiteX33" fmla="*/ 3949063 w 11312304"/>
              <a:gd name="connsiteY33" fmla="*/ 444065 h 4318689"/>
              <a:gd name="connsiteX34" fmla="*/ 3908966 w 11312304"/>
              <a:gd name="connsiteY34" fmla="*/ 433869 h 4318689"/>
              <a:gd name="connsiteX35" fmla="*/ 5168342 w 11312304"/>
              <a:gd name="connsiteY35" fmla="*/ 252524 h 4318689"/>
              <a:gd name="connsiteX36" fmla="*/ 5187335 w 11312304"/>
              <a:gd name="connsiteY36" fmla="*/ 264720 h 4318689"/>
              <a:gd name="connsiteX37" fmla="*/ 5195250 w 11312304"/>
              <a:gd name="connsiteY37" fmla="*/ 269519 h 4318689"/>
              <a:gd name="connsiteX38" fmla="*/ 5185753 w 11312304"/>
              <a:gd name="connsiteY38" fmla="*/ 266519 h 4318689"/>
              <a:gd name="connsiteX39" fmla="*/ 5168342 w 11312304"/>
              <a:gd name="connsiteY39" fmla="*/ 252524 h 4318689"/>
              <a:gd name="connsiteX40" fmla="*/ 5332953 w 11312304"/>
              <a:gd name="connsiteY40" fmla="*/ 0 h 4318689"/>
              <a:gd name="connsiteX41" fmla="*/ 5435835 w 11312304"/>
              <a:gd name="connsiteY41" fmla="*/ 29591 h 4318689"/>
              <a:gd name="connsiteX42" fmla="*/ 5554016 w 11312304"/>
              <a:gd name="connsiteY42" fmla="*/ 59382 h 4318689"/>
              <a:gd name="connsiteX43" fmla="*/ 5627352 w 11312304"/>
              <a:gd name="connsiteY43" fmla="*/ 103569 h 4318689"/>
              <a:gd name="connsiteX44" fmla="*/ 5701216 w 11312304"/>
              <a:gd name="connsiteY44" fmla="*/ 103569 h 4318689"/>
              <a:gd name="connsiteX45" fmla="*/ 5936525 w 11312304"/>
              <a:gd name="connsiteY45" fmla="*/ 236729 h 4318689"/>
              <a:gd name="connsiteX46" fmla="*/ 6187134 w 11312304"/>
              <a:gd name="connsiteY46" fmla="*/ 399679 h 4318689"/>
              <a:gd name="connsiteX47" fmla="*/ 7511932 w 11312304"/>
              <a:gd name="connsiteY47" fmla="*/ 1214032 h 4318689"/>
              <a:gd name="connsiteX48" fmla="*/ 7850650 w 11312304"/>
              <a:gd name="connsiteY48" fmla="*/ 1317600 h 4318689"/>
              <a:gd name="connsiteX49" fmla="*/ 8042167 w 11312304"/>
              <a:gd name="connsiteY49" fmla="*/ 1391377 h 4318689"/>
              <a:gd name="connsiteX50" fmla="*/ 8454221 w 11312304"/>
              <a:gd name="connsiteY50" fmla="*/ 1450760 h 4318689"/>
              <a:gd name="connsiteX51" fmla="*/ 8528085 w 11312304"/>
              <a:gd name="connsiteY51" fmla="*/ 1465556 h 4318689"/>
              <a:gd name="connsiteX52" fmla="*/ 8513313 w 11312304"/>
              <a:gd name="connsiteY52" fmla="*/ 1480151 h 4318689"/>
              <a:gd name="connsiteX53" fmla="*/ 8866804 w 11312304"/>
              <a:gd name="connsiteY53" fmla="*/ 1539533 h 4318689"/>
              <a:gd name="connsiteX54" fmla="*/ 9057794 w 11312304"/>
              <a:gd name="connsiteY54" fmla="*/ 1583919 h 4318689"/>
              <a:gd name="connsiteX55" fmla="*/ 9161203 w 11312304"/>
              <a:gd name="connsiteY55" fmla="*/ 1583919 h 4318689"/>
              <a:gd name="connsiteX56" fmla="*/ 9146430 w 11312304"/>
              <a:gd name="connsiteY56" fmla="*/ 1598515 h 4318689"/>
              <a:gd name="connsiteX57" fmla="*/ 9116885 w 11312304"/>
              <a:gd name="connsiteY57" fmla="*/ 1598515 h 4318689"/>
              <a:gd name="connsiteX58" fmla="*/ 9146430 w 11312304"/>
              <a:gd name="connsiteY58" fmla="*/ 1598515 h 4318689"/>
              <a:gd name="connsiteX59" fmla="*/ 9161203 w 11312304"/>
              <a:gd name="connsiteY59" fmla="*/ 1628506 h 4318689"/>
              <a:gd name="connsiteX60" fmla="*/ 9440831 w 11312304"/>
              <a:gd name="connsiteY60" fmla="*/ 1643102 h 4318689"/>
              <a:gd name="connsiteX61" fmla="*/ 10191602 w 11312304"/>
              <a:gd name="connsiteY61" fmla="*/ 1643102 h 4318689"/>
              <a:gd name="connsiteX62" fmla="*/ 10265466 w 11312304"/>
              <a:gd name="connsiteY62" fmla="*/ 1643102 h 4318689"/>
              <a:gd name="connsiteX63" fmla="*/ 10191602 w 11312304"/>
              <a:gd name="connsiteY63" fmla="*/ 1672693 h 4318689"/>
              <a:gd name="connsiteX64" fmla="*/ 9838112 w 11312304"/>
              <a:gd name="connsiteY64" fmla="*/ 1687488 h 4318689"/>
              <a:gd name="connsiteX65" fmla="*/ 9293630 w 11312304"/>
              <a:gd name="connsiteY65" fmla="*/ 1672693 h 4318689"/>
              <a:gd name="connsiteX66" fmla="*/ 9152761 w 11312304"/>
              <a:gd name="connsiteY66" fmla="*/ 1666495 h 4318689"/>
              <a:gd name="connsiteX67" fmla="*/ 9131130 w 11312304"/>
              <a:gd name="connsiteY67" fmla="*/ 1670093 h 4318689"/>
              <a:gd name="connsiteX68" fmla="*/ 9125854 w 11312304"/>
              <a:gd name="connsiteY68" fmla="*/ 1668694 h 4318689"/>
              <a:gd name="connsiteX69" fmla="*/ 9116885 w 11312304"/>
              <a:gd name="connsiteY69" fmla="*/ 1672693 h 4318689"/>
              <a:gd name="connsiteX70" fmla="*/ 9131130 w 11312304"/>
              <a:gd name="connsiteY70" fmla="*/ 1670093 h 4318689"/>
              <a:gd name="connsiteX71" fmla="*/ 9146430 w 11312304"/>
              <a:gd name="connsiteY71" fmla="*/ 1674692 h 4318689"/>
              <a:gd name="connsiteX72" fmla="*/ 9175976 w 11312304"/>
              <a:gd name="connsiteY72" fmla="*/ 1687488 h 4318689"/>
              <a:gd name="connsiteX73" fmla="*/ 9381739 w 11312304"/>
              <a:gd name="connsiteY73" fmla="*/ 1717080 h 4318689"/>
              <a:gd name="connsiteX74" fmla="*/ 9543712 w 11312304"/>
              <a:gd name="connsiteY74" fmla="*/ 1732074 h 4318689"/>
              <a:gd name="connsiteX75" fmla="*/ 9794321 w 11312304"/>
              <a:gd name="connsiteY75" fmla="*/ 1732074 h 4318689"/>
              <a:gd name="connsiteX76" fmla="*/ 9926748 w 11312304"/>
              <a:gd name="connsiteY76" fmla="*/ 1746870 h 4318689"/>
              <a:gd name="connsiteX77" fmla="*/ 9602803 w 11312304"/>
              <a:gd name="connsiteY77" fmla="*/ 1746870 h 4318689"/>
              <a:gd name="connsiteX78" fmla="*/ 9573258 w 11312304"/>
              <a:gd name="connsiteY78" fmla="*/ 1761666 h 4318689"/>
              <a:gd name="connsiteX79" fmla="*/ 9440831 w 11312304"/>
              <a:gd name="connsiteY79" fmla="*/ 1776261 h 4318689"/>
              <a:gd name="connsiteX80" fmla="*/ 9352194 w 11312304"/>
              <a:gd name="connsiteY80" fmla="*/ 1791056 h 4318689"/>
              <a:gd name="connsiteX81" fmla="*/ 9264085 w 11312304"/>
              <a:gd name="connsiteY81" fmla="*/ 1791056 h 4318689"/>
              <a:gd name="connsiteX82" fmla="*/ 9264085 w 11312304"/>
              <a:gd name="connsiteY82" fmla="*/ 1850439 h 4318689"/>
              <a:gd name="connsiteX83" fmla="*/ 8895821 w 11312304"/>
              <a:gd name="connsiteY83" fmla="*/ 1820648 h 4318689"/>
              <a:gd name="connsiteX84" fmla="*/ 8822485 w 11312304"/>
              <a:gd name="connsiteY84" fmla="*/ 1850439 h 4318689"/>
              <a:gd name="connsiteX85" fmla="*/ 9116885 w 11312304"/>
              <a:gd name="connsiteY85" fmla="*/ 1880030 h 4318689"/>
              <a:gd name="connsiteX86" fmla="*/ 9352194 w 11312304"/>
              <a:gd name="connsiteY86" fmla="*/ 1909421 h 4318689"/>
              <a:gd name="connsiteX87" fmla="*/ 9204995 w 11312304"/>
              <a:gd name="connsiteY87" fmla="*/ 1924217 h 4318689"/>
              <a:gd name="connsiteX88" fmla="*/ 9116885 w 11312304"/>
              <a:gd name="connsiteY88" fmla="*/ 1939211 h 4318689"/>
              <a:gd name="connsiteX89" fmla="*/ 8910594 w 11312304"/>
              <a:gd name="connsiteY89" fmla="*/ 1939211 h 4318689"/>
              <a:gd name="connsiteX90" fmla="*/ 9175976 w 11312304"/>
              <a:gd name="connsiteY90" fmla="*/ 1954008 h 4318689"/>
              <a:gd name="connsiteX91" fmla="*/ 9661366 w 11312304"/>
              <a:gd name="connsiteY91" fmla="*/ 1998394 h 4318689"/>
              <a:gd name="connsiteX92" fmla="*/ 10412666 w 11312304"/>
              <a:gd name="connsiteY92" fmla="*/ 2013189 h 4318689"/>
              <a:gd name="connsiteX93" fmla="*/ 10574639 w 11312304"/>
              <a:gd name="connsiteY93" fmla="*/ 2013189 h 4318689"/>
              <a:gd name="connsiteX94" fmla="*/ 10471757 w 11312304"/>
              <a:gd name="connsiteY94" fmla="*/ 2027785 h 4318689"/>
              <a:gd name="connsiteX95" fmla="*/ 9956294 w 11312304"/>
              <a:gd name="connsiteY95" fmla="*/ 2057775 h 4318689"/>
              <a:gd name="connsiteX96" fmla="*/ 10118266 w 11312304"/>
              <a:gd name="connsiteY96" fmla="*/ 2057775 h 4318689"/>
              <a:gd name="connsiteX97" fmla="*/ 10501302 w 11312304"/>
              <a:gd name="connsiteY97" fmla="*/ 2057775 h 4318689"/>
              <a:gd name="connsiteX98" fmla="*/ 10780929 w 11312304"/>
              <a:gd name="connsiteY98" fmla="*/ 2042980 h 4318689"/>
              <a:gd name="connsiteX99" fmla="*/ 10662747 w 11312304"/>
              <a:gd name="connsiteY99" fmla="*/ 2057775 h 4318689"/>
              <a:gd name="connsiteX100" fmla="*/ 10780929 w 11312304"/>
              <a:gd name="connsiteY100" fmla="*/ 2101962 h 4318689"/>
              <a:gd name="connsiteX101" fmla="*/ 10677520 w 11312304"/>
              <a:gd name="connsiteY101" fmla="*/ 2116758 h 4318689"/>
              <a:gd name="connsiteX102" fmla="*/ 10662747 w 11312304"/>
              <a:gd name="connsiteY102" fmla="*/ 2131553 h 4318689"/>
              <a:gd name="connsiteX103" fmla="*/ 10324557 w 11312304"/>
              <a:gd name="connsiteY103" fmla="*/ 2176140 h 4318689"/>
              <a:gd name="connsiteX104" fmla="*/ 10324557 w 11312304"/>
              <a:gd name="connsiteY104" fmla="*/ 2176140 h 4318689"/>
              <a:gd name="connsiteX105" fmla="*/ 10456984 w 11312304"/>
              <a:gd name="connsiteY105" fmla="*/ 2176140 h 4318689"/>
              <a:gd name="connsiteX106" fmla="*/ 10295011 w 11312304"/>
              <a:gd name="connsiteY106" fmla="*/ 2205531 h 4318689"/>
              <a:gd name="connsiteX107" fmla="*/ 9941521 w 11312304"/>
              <a:gd name="connsiteY107" fmla="*/ 2220326 h 4318689"/>
              <a:gd name="connsiteX108" fmla="*/ 9543712 w 11312304"/>
              <a:gd name="connsiteY108" fmla="*/ 2235122 h 4318689"/>
              <a:gd name="connsiteX109" fmla="*/ 9705685 w 11312304"/>
              <a:gd name="connsiteY109" fmla="*/ 2264913 h 4318689"/>
              <a:gd name="connsiteX110" fmla="*/ 10486530 w 11312304"/>
              <a:gd name="connsiteY110" fmla="*/ 2264913 h 4318689"/>
              <a:gd name="connsiteX111" fmla="*/ 10780929 w 11312304"/>
              <a:gd name="connsiteY111" fmla="*/ 2235122 h 4318689"/>
              <a:gd name="connsiteX112" fmla="*/ 10648502 w 11312304"/>
              <a:gd name="connsiteY112" fmla="*/ 2279709 h 4318689"/>
              <a:gd name="connsiteX113" fmla="*/ 10766156 w 11312304"/>
              <a:gd name="connsiteY113" fmla="*/ 2279709 h 4318689"/>
              <a:gd name="connsiteX114" fmla="*/ 10758242 w 11312304"/>
              <a:gd name="connsiteY114" fmla="*/ 2292505 h 4318689"/>
              <a:gd name="connsiteX115" fmla="*/ 10755605 w 11312304"/>
              <a:gd name="connsiteY115" fmla="*/ 2296104 h 4318689"/>
              <a:gd name="connsiteX116" fmla="*/ 10751384 w 11312304"/>
              <a:gd name="connsiteY116" fmla="*/ 2294504 h 4318689"/>
              <a:gd name="connsiteX117" fmla="*/ 10753494 w 11312304"/>
              <a:gd name="connsiteY117" fmla="*/ 2298303 h 4318689"/>
              <a:gd name="connsiteX118" fmla="*/ 10755605 w 11312304"/>
              <a:gd name="connsiteY118" fmla="*/ 2296104 h 4318689"/>
              <a:gd name="connsiteX119" fmla="*/ 10766156 w 11312304"/>
              <a:gd name="connsiteY119" fmla="*/ 2300102 h 4318689"/>
              <a:gd name="connsiteX120" fmla="*/ 10780929 w 11312304"/>
              <a:gd name="connsiteY120" fmla="*/ 2294504 h 4318689"/>
              <a:gd name="connsiteX121" fmla="*/ 10662747 w 11312304"/>
              <a:gd name="connsiteY121" fmla="*/ 2353886 h 4318689"/>
              <a:gd name="connsiteX122" fmla="*/ 9882430 w 11312304"/>
              <a:gd name="connsiteY122" fmla="*/ 2398072 h 4318689"/>
              <a:gd name="connsiteX123" fmla="*/ 9484621 w 11312304"/>
              <a:gd name="connsiteY123" fmla="*/ 2398072 h 4318689"/>
              <a:gd name="connsiteX124" fmla="*/ 9705685 w 11312304"/>
              <a:gd name="connsiteY124" fmla="*/ 2412868 h 4318689"/>
              <a:gd name="connsiteX125" fmla="*/ 10014857 w 11312304"/>
              <a:gd name="connsiteY125" fmla="*/ 2412868 h 4318689"/>
              <a:gd name="connsiteX126" fmla="*/ 10633729 w 11312304"/>
              <a:gd name="connsiteY126" fmla="*/ 2427663 h 4318689"/>
              <a:gd name="connsiteX127" fmla="*/ 10766156 w 11312304"/>
              <a:gd name="connsiteY127" fmla="*/ 2412868 h 4318689"/>
              <a:gd name="connsiteX128" fmla="*/ 10662747 w 11312304"/>
              <a:gd name="connsiteY128" fmla="*/ 2427663 h 4318689"/>
              <a:gd name="connsiteX129" fmla="*/ 10427438 w 11312304"/>
              <a:gd name="connsiteY129" fmla="*/ 2472250 h 4318689"/>
              <a:gd name="connsiteX130" fmla="*/ 10353575 w 11312304"/>
              <a:gd name="connsiteY130" fmla="*/ 2501641 h 4318689"/>
              <a:gd name="connsiteX131" fmla="*/ 10780929 w 11312304"/>
              <a:gd name="connsiteY131" fmla="*/ 2472250 h 4318689"/>
              <a:gd name="connsiteX132" fmla="*/ 10883811 w 11312304"/>
              <a:gd name="connsiteY132" fmla="*/ 2501641 h 4318689"/>
              <a:gd name="connsiteX133" fmla="*/ 10766156 w 11312304"/>
              <a:gd name="connsiteY133" fmla="*/ 2516436 h 4318689"/>
              <a:gd name="connsiteX134" fmla="*/ 10073948 w 11312304"/>
              <a:gd name="connsiteY134" fmla="*/ 2590613 h 4318689"/>
              <a:gd name="connsiteX135" fmla="*/ 9838112 w 11312304"/>
              <a:gd name="connsiteY135" fmla="*/ 2605410 h 4318689"/>
              <a:gd name="connsiteX136" fmla="*/ 9676139 w 11312304"/>
              <a:gd name="connsiteY136" fmla="*/ 2605410 h 4318689"/>
              <a:gd name="connsiteX137" fmla="*/ 9897202 w 11312304"/>
              <a:gd name="connsiteY137" fmla="*/ 2634800 h 4318689"/>
              <a:gd name="connsiteX138" fmla="*/ 10087138 w 11312304"/>
              <a:gd name="connsiteY138" fmla="*/ 2627203 h 4318689"/>
              <a:gd name="connsiteX139" fmla="*/ 10073948 w 11312304"/>
              <a:gd name="connsiteY139" fmla="*/ 2664591 h 4318689"/>
              <a:gd name="connsiteX140" fmla="*/ 9617576 w 11312304"/>
              <a:gd name="connsiteY140" fmla="*/ 2679386 h 4318689"/>
              <a:gd name="connsiteX141" fmla="*/ 9175976 w 11312304"/>
              <a:gd name="connsiteY141" fmla="*/ 2679386 h 4318689"/>
              <a:gd name="connsiteX142" fmla="*/ 9087340 w 11312304"/>
              <a:gd name="connsiteY142" fmla="*/ 2664591 h 4318689"/>
              <a:gd name="connsiteX143" fmla="*/ 9161203 w 11312304"/>
              <a:gd name="connsiteY143" fmla="*/ 2679386 h 4318689"/>
              <a:gd name="connsiteX144" fmla="*/ 10029630 w 11312304"/>
              <a:gd name="connsiteY144" fmla="*/ 2694183 h 4318689"/>
              <a:gd name="connsiteX145" fmla="*/ 10427438 w 11312304"/>
              <a:gd name="connsiteY145" fmla="*/ 2694183 h 4318689"/>
              <a:gd name="connsiteX146" fmla="*/ 10589411 w 11312304"/>
              <a:gd name="connsiteY146" fmla="*/ 2679386 h 4318689"/>
              <a:gd name="connsiteX147" fmla="*/ 10633729 w 11312304"/>
              <a:gd name="connsiteY147" fmla="*/ 2694183 h 4318689"/>
              <a:gd name="connsiteX148" fmla="*/ 10707066 w 11312304"/>
              <a:gd name="connsiteY148" fmla="*/ 2694183 h 4318689"/>
              <a:gd name="connsiteX149" fmla="*/ 10703372 w 11312304"/>
              <a:gd name="connsiteY149" fmla="*/ 2725573 h 4318689"/>
              <a:gd name="connsiteX150" fmla="*/ 10687545 w 11312304"/>
              <a:gd name="connsiteY150" fmla="*/ 2729172 h 4318689"/>
              <a:gd name="connsiteX151" fmla="*/ 10677520 w 11312304"/>
              <a:gd name="connsiteY151" fmla="*/ 2723774 h 4318689"/>
              <a:gd name="connsiteX152" fmla="*/ 10686490 w 11312304"/>
              <a:gd name="connsiteY152" fmla="*/ 2729572 h 4318689"/>
              <a:gd name="connsiteX153" fmla="*/ 10687545 w 11312304"/>
              <a:gd name="connsiteY153" fmla="*/ 2729172 h 4318689"/>
              <a:gd name="connsiteX154" fmla="*/ 10705483 w 11312304"/>
              <a:gd name="connsiteY154" fmla="*/ 2738770 h 4318689"/>
              <a:gd name="connsiteX155" fmla="*/ 10751384 w 11312304"/>
              <a:gd name="connsiteY155" fmla="*/ 2753165 h 4318689"/>
              <a:gd name="connsiteX156" fmla="*/ 10869038 w 11312304"/>
              <a:gd name="connsiteY156" fmla="*/ 2753165 h 4318689"/>
              <a:gd name="connsiteX157" fmla="*/ 10913356 w 11312304"/>
              <a:gd name="connsiteY157" fmla="*/ 2768360 h 4318689"/>
              <a:gd name="connsiteX158" fmla="*/ 10942902 w 11312304"/>
              <a:gd name="connsiteY158" fmla="*/ 2782955 h 4318689"/>
              <a:gd name="connsiteX159" fmla="*/ 10883811 w 11312304"/>
              <a:gd name="connsiteY159" fmla="*/ 2782955 h 4318689"/>
              <a:gd name="connsiteX160" fmla="*/ 10780929 w 11312304"/>
              <a:gd name="connsiteY160" fmla="*/ 2827342 h 4318689"/>
              <a:gd name="connsiteX161" fmla="*/ 10677520 w 11312304"/>
              <a:gd name="connsiteY161" fmla="*/ 2856734 h 4318689"/>
              <a:gd name="connsiteX162" fmla="*/ 10707066 w 11312304"/>
              <a:gd name="connsiteY162" fmla="*/ 2871928 h 4318689"/>
              <a:gd name="connsiteX163" fmla="*/ 10353575 w 11312304"/>
              <a:gd name="connsiteY163" fmla="*/ 2916115 h 4318689"/>
              <a:gd name="connsiteX164" fmla="*/ 10486530 w 11312304"/>
              <a:gd name="connsiteY164" fmla="*/ 2916115 h 4318689"/>
              <a:gd name="connsiteX165" fmla="*/ 10501302 w 11312304"/>
              <a:gd name="connsiteY165" fmla="*/ 2930911 h 4318689"/>
              <a:gd name="connsiteX166" fmla="*/ 10824720 w 11312304"/>
              <a:gd name="connsiteY166" fmla="*/ 2916115 h 4318689"/>
              <a:gd name="connsiteX167" fmla="*/ 10766156 w 11312304"/>
              <a:gd name="connsiteY167" fmla="*/ 2930911 h 4318689"/>
              <a:gd name="connsiteX168" fmla="*/ 10427438 w 11312304"/>
              <a:gd name="connsiteY168" fmla="*/ 2960501 h 4318689"/>
              <a:gd name="connsiteX169" fmla="*/ 10559865 w 11312304"/>
              <a:gd name="connsiteY169" fmla="*/ 3005088 h 4318689"/>
              <a:gd name="connsiteX170" fmla="*/ 10662747 w 11312304"/>
              <a:gd name="connsiteY170" fmla="*/ 3005088 h 4318689"/>
              <a:gd name="connsiteX171" fmla="*/ 10795702 w 11312304"/>
              <a:gd name="connsiteY171" fmla="*/ 3005088 h 4318689"/>
              <a:gd name="connsiteX172" fmla="*/ 10280238 w 11312304"/>
              <a:gd name="connsiteY172" fmla="*/ 3093861 h 4318689"/>
              <a:gd name="connsiteX173" fmla="*/ 10044402 w 11312304"/>
              <a:gd name="connsiteY173" fmla="*/ 3108656 h 4318689"/>
              <a:gd name="connsiteX174" fmla="*/ 10044402 w 11312304"/>
              <a:gd name="connsiteY174" fmla="*/ 3138248 h 4318689"/>
              <a:gd name="connsiteX175" fmla="*/ 10235921 w 11312304"/>
              <a:gd name="connsiteY175" fmla="*/ 3123452 h 4318689"/>
              <a:gd name="connsiteX176" fmla="*/ 10486530 w 11312304"/>
              <a:gd name="connsiteY176" fmla="*/ 3108656 h 4318689"/>
              <a:gd name="connsiteX177" fmla="*/ 10869038 w 11312304"/>
              <a:gd name="connsiteY177" fmla="*/ 3093861 h 4318689"/>
              <a:gd name="connsiteX178" fmla="*/ 10751384 w 11312304"/>
              <a:gd name="connsiteY178" fmla="*/ 3123452 h 4318689"/>
              <a:gd name="connsiteX179" fmla="*/ 10456984 w 11312304"/>
              <a:gd name="connsiteY179" fmla="*/ 3182834 h 4318689"/>
              <a:gd name="connsiteX180" fmla="*/ 10295011 w 11312304"/>
              <a:gd name="connsiteY180" fmla="*/ 3182834 h 4318689"/>
              <a:gd name="connsiteX181" fmla="*/ 10383120 w 11312304"/>
              <a:gd name="connsiteY181" fmla="*/ 3212226 h 4318689"/>
              <a:gd name="connsiteX182" fmla="*/ 9897202 w 11312304"/>
              <a:gd name="connsiteY182" fmla="*/ 3227021 h 4318689"/>
              <a:gd name="connsiteX183" fmla="*/ 9823338 w 11312304"/>
              <a:gd name="connsiteY183" fmla="*/ 3241816 h 4318689"/>
              <a:gd name="connsiteX184" fmla="*/ 9528939 w 11312304"/>
              <a:gd name="connsiteY184" fmla="*/ 3271407 h 4318689"/>
              <a:gd name="connsiteX185" fmla="*/ 9661366 w 11312304"/>
              <a:gd name="connsiteY185" fmla="*/ 3271407 h 4318689"/>
              <a:gd name="connsiteX186" fmla="*/ 9838112 w 11312304"/>
              <a:gd name="connsiteY186" fmla="*/ 3286403 h 4318689"/>
              <a:gd name="connsiteX187" fmla="*/ 9661366 w 11312304"/>
              <a:gd name="connsiteY187" fmla="*/ 3286403 h 4318689"/>
              <a:gd name="connsiteX188" fmla="*/ 9381739 w 11312304"/>
              <a:gd name="connsiteY188" fmla="*/ 3286403 h 4318689"/>
              <a:gd name="connsiteX189" fmla="*/ 9646594 w 11312304"/>
              <a:gd name="connsiteY189" fmla="*/ 3301198 h 4318689"/>
              <a:gd name="connsiteX190" fmla="*/ 9558484 w 11312304"/>
              <a:gd name="connsiteY190" fmla="*/ 3315993 h 4318689"/>
              <a:gd name="connsiteX191" fmla="*/ 9750003 w 11312304"/>
              <a:gd name="connsiteY191" fmla="*/ 3315993 h 4318689"/>
              <a:gd name="connsiteX192" fmla="*/ 10088721 w 11312304"/>
              <a:gd name="connsiteY192" fmla="*/ 3330589 h 4318689"/>
              <a:gd name="connsiteX193" fmla="*/ 10574639 w 11312304"/>
              <a:gd name="connsiteY193" fmla="*/ 3301198 h 4318689"/>
              <a:gd name="connsiteX194" fmla="*/ 10545093 w 11312304"/>
              <a:gd name="connsiteY194" fmla="*/ 3315993 h 4318689"/>
              <a:gd name="connsiteX195" fmla="*/ 10427438 w 11312304"/>
              <a:gd name="connsiteY195" fmla="*/ 3360180 h 4318689"/>
              <a:gd name="connsiteX196" fmla="*/ 10604184 w 11312304"/>
              <a:gd name="connsiteY196" fmla="*/ 3374975 h 4318689"/>
              <a:gd name="connsiteX197" fmla="*/ 10545093 w 11312304"/>
              <a:gd name="connsiteY197" fmla="*/ 3389971 h 4318689"/>
              <a:gd name="connsiteX198" fmla="*/ 10471757 w 11312304"/>
              <a:gd name="connsiteY198" fmla="*/ 3404767 h 4318689"/>
              <a:gd name="connsiteX199" fmla="*/ 10707066 w 11312304"/>
              <a:gd name="connsiteY199" fmla="*/ 3374975 h 4318689"/>
              <a:gd name="connsiteX200" fmla="*/ 10913356 w 11312304"/>
              <a:gd name="connsiteY200" fmla="*/ 3374975 h 4318689"/>
              <a:gd name="connsiteX201" fmla="*/ 10751384 w 11312304"/>
              <a:gd name="connsiteY201" fmla="*/ 3404767 h 4318689"/>
              <a:gd name="connsiteX202" fmla="*/ 10780929 w 11312304"/>
              <a:gd name="connsiteY202" fmla="*/ 3404767 h 4318689"/>
              <a:gd name="connsiteX203" fmla="*/ 10707066 w 11312304"/>
              <a:gd name="connsiteY203" fmla="*/ 3419562 h 4318689"/>
              <a:gd name="connsiteX204" fmla="*/ 10707066 w 11312304"/>
              <a:gd name="connsiteY204" fmla="*/ 3419562 h 4318689"/>
              <a:gd name="connsiteX205" fmla="*/ 10633729 w 11312304"/>
              <a:gd name="connsiteY205" fmla="*/ 3419562 h 4318689"/>
              <a:gd name="connsiteX206" fmla="*/ 10559865 w 11312304"/>
              <a:gd name="connsiteY206" fmla="*/ 3448953 h 4318689"/>
              <a:gd name="connsiteX207" fmla="*/ 10824720 w 11312304"/>
              <a:gd name="connsiteY207" fmla="*/ 3419562 h 4318689"/>
              <a:gd name="connsiteX208" fmla="*/ 10942902 w 11312304"/>
              <a:gd name="connsiteY208" fmla="*/ 3448953 h 4318689"/>
              <a:gd name="connsiteX209" fmla="*/ 11075329 w 11312304"/>
              <a:gd name="connsiteY209" fmla="*/ 3448953 h 4318689"/>
              <a:gd name="connsiteX210" fmla="*/ 10766156 w 11312304"/>
              <a:gd name="connsiteY210" fmla="*/ 3493339 h 4318689"/>
              <a:gd name="connsiteX211" fmla="*/ 10368348 w 11312304"/>
              <a:gd name="connsiteY211" fmla="*/ 3537927 h 4318689"/>
              <a:gd name="connsiteX212" fmla="*/ 10353575 w 11312304"/>
              <a:gd name="connsiteY212" fmla="*/ 3552722 h 4318689"/>
              <a:gd name="connsiteX213" fmla="*/ 10191602 w 11312304"/>
              <a:gd name="connsiteY213" fmla="*/ 3567517 h 4318689"/>
              <a:gd name="connsiteX214" fmla="*/ 10221148 w 11312304"/>
              <a:gd name="connsiteY214" fmla="*/ 3582112 h 4318689"/>
              <a:gd name="connsiteX215" fmla="*/ 10501302 w 11312304"/>
              <a:gd name="connsiteY215" fmla="*/ 3567517 h 4318689"/>
              <a:gd name="connsiteX216" fmla="*/ 10574639 w 11312304"/>
              <a:gd name="connsiteY216" fmla="*/ 3552722 h 4318689"/>
              <a:gd name="connsiteX217" fmla="*/ 10559865 w 11312304"/>
              <a:gd name="connsiteY217" fmla="*/ 3582112 h 4318689"/>
              <a:gd name="connsiteX218" fmla="*/ 10582552 w 11312304"/>
              <a:gd name="connsiteY218" fmla="*/ 3588511 h 4318689"/>
              <a:gd name="connsiteX219" fmla="*/ 10612626 w 11312304"/>
              <a:gd name="connsiteY219" fmla="*/ 3586712 h 4318689"/>
              <a:gd name="connsiteX220" fmla="*/ 10486530 w 11312304"/>
              <a:gd name="connsiteY220" fmla="*/ 3612104 h 4318689"/>
              <a:gd name="connsiteX221" fmla="*/ 10913356 w 11312304"/>
              <a:gd name="connsiteY221" fmla="*/ 3567517 h 4318689"/>
              <a:gd name="connsiteX222" fmla="*/ 11192984 w 11312304"/>
              <a:gd name="connsiteY222" fmla="*/ 3552722 h 4318689"/>
              <a:gd name="connsiteX223" fmla="*/ 11207756 w 11312304"/>
              <a:gd name="connsiteY223" fmla="*/ 3567517 h 4318689"/>
              <a:gd name="connsiteX224" fmla="*/ 11251547 w 11312304"/>
              <a:gd name="connsiteY224" fmla="*/ 3567517 h 4318689"/>
              <a:gd name="connsiteX225" fmla="*/ 11060557 w 11312304"/>
              <a:gd name="connsiteY225" fmla="*/ 3596909 h 4318689"/>
              <a:gd name="connsiteX226" fmla="*/ 11148665 w 11312304"/>
              <a:gd name="connsiteY226" fmla="*/ 3596909 h 4318689"/>
              <a:gd name="connsiteX227" fmla="*/ 11163438 w 11312304"/>
              <a:gd name="connsiteY227" fmla="*/ 3612104 h 4318689"/>
              <a:gd name="connsiteX228" fmla="*/ 11222529 w 11312304"/>
              <a:gd name="connsiteY228" fmla="*/ 3656291 h 4318689"/>
              <a:gd name="connsiteX229" fmla="*/ 11031011 w 11312304"/>
              <a:gd name="connsiteY229" fmla="*/ 3671086 h 4318689"/>
              <a:gd name="connsiteX230" fmla="*/ 10957148 w 11312304"/>
              <a:gd name="connsiteY230" fmla="*/ 3700477 h 4318689"/>
              <a:gd name="connsiteX231" fmla="*/ 10677520 w 11312304"/>
              <a:gd name="connsiteY231" fmla="*/ 3745064 h 4318689"/>
              <a:gd name="connsiteX232" fmla="*/ 10383120 w 11312304"/>
              <a:gd name="connsiteY232" fmla="*/ 3759859 h 4318689"/>
              <a:gd name="connsiteX233" fmla="*/ 10471757 w 11312304"/>
              <a:gd name="connsiteY233" fmla="*/ 3774654 h 4318689"/>
              <a:gd name="connsiteX234" fmla="*/ 11207756 w 11312304"/>
              <a:gd name="connsiteY234" fmla="*/ 3700477 h 4318689"/>
              <a:gd name="connsiteX235" fmla="*/ 11295865 w 11312304"/>
              <a:gd name="connsiteY235" fmla="*/ 3700477 h 4318689"/>
              <a:gd name="connsiteX236" fmla="*/ 11237302 w 11312304"/>
              <a:gd name="connsiteY236" fmla="*/ 3730468 h 4318689"/>
              <a:gd name="connsiteX237" fmla="*/ 10295011 w 11312304"/>
              <a:gd name="connsiteY237" fmla="*/ 3848831 h 4318689"/>
              <a:gd name="connsiteX238" fmla="*/ 10501302 w 11312304"/>
              <a:gd name="connsiteY238" fmla="*/ 3848831 h 4318689"/>
              <a:gd name="connsiteX239" fmla="*/ 10494971 w 11312304"/>
              <a:gd name="connsiteY239" fmla="*/ 3848831 h 4318689"/>
              <a:gd name="connsiteX240" fmla="*/ 10486530 w 11312304"/>
              <a:gd name="connsiteY240" fmla="*/ 3848831 h 4318689"/>
              <a:gd name="connsiteX241" fmla="*/ 10574639 w 11312304"/>
              <a:gd name="connsiteY241" fmla="*/ 3863628 h 4318689"/>
              <a:gd name="connsiteX242" fmla="*/ 10780929 w 11312304"/>
              <a:gd name="connsiteY242" fmla="*/ 3863628 h 4318689"/>
              <a:gd name="connsiteX243" fmla="*/ 10280238 w 11312304"/>
              <a:gd name="connsiteY243" fmla="*/ 3922809 h 4318689"/>
              <a:gd name="connsiteX244" fmla="*/ 10412666 w 11312304"/>
              <a:gd name="connsiteY244" fmla="*/ 3937605 h 4318689"/>
              <a:gd name="connsiteX245" fmla="*/ 10648502 w 11312304"/>
              <a:gd name="connsiteY245" fmla="*/ 3922809 h 4318689"/>
              <a:gd name="connsiteX246" fmla="*/ 10662747 w 11312304"/>
              <a:gd name="connsiteY246" fmla="*/ 3937605 h 4318689"/>
              <a:gd name="connsiteX247" fmla="*/ 10559865 w 11312304"/>
              <a:gd name="connsiteY247" fmla="*/ 3967196 h 4318689"/>
              <a:gd name="connsiteX248" fmla="*/ 10780929 w 11312304"/>
              <a:gd name="connsiteY248" fmla="*/ 3937605 h 4318689"/>
              <a:gd name="connsiteX249" fmla="*/ 10957148 w 11312304"/>
              <a:gd name="connsiteY249" fmla="*/ 3922809 h 4318689"/>
              <a:gd name="connsiteX250" fmla="*/ 10913356 w 11312304"/>
              <a:gd name="connsiteY250" fmla="*/ 3937605 h 4318689"/>
              <a:gd name="connsiteX251" fmla="*/ 10957148 w 11312304"/>
              <a:gd name="connsiteY251" fmla="*/ 3952400 h 4318689"/>
              <a:gd name="connsiteX252" fmla="*/ 11148665 w 11312304"/>
              <a:gd name="connsiteY252" fmla="*/ 3967196 h 4318689"/>
              <a:gd name="connsiteX253" fmla="*/ 11310637 w 11312304"/>
              <a:gd name="connsiteY253" fmla="*/ 3967196 h 4318689"/>
              <a:gd name="connsiteX254" fmla="*/ 11251547 w 11312304"/>
              <a:gd name="connsiteY254" fmla="*/ 3996587 h 4318689"/>
              <a:gd name="connsiteX255" fmla="*/ 11207756 w 11312304"/>
              <a:gd name="connsiteY255" fmla="*/ 4026578 h 4318689"/>
              <a:gd name="connsiteX256" fmla="*/ 10795702 w 11312304"/>
              <a:gd name="connsiteY256" fmla="*/ 4085560 h 4318689"/>
              <a:gd name="connsiteX257" fmla="*/ 10427438 w 11312304"/>
              <a:gd name="connsiteY257" fmla="*/ 4144942 h 4318689"/>
              <a:gd name="connsiteX258" fmla="*/ 8969686 w 11312304"/>
              <a:gd name="connsiteY258" fmla="*/ 4174333 h 4318689"/>
              <a:gd name="connsiteX259" fmla="*/ 8616195 w 11312304"/>
              <a:gd name="connsiteY259" fmla="*/ 4174333 h 4318689"/>
              <a:gd name="connsiteX260" fmla="*/ 8263231 w 11312304"/>
              <a:gd name="connsiteY260" fmla="*/ 4115151 h 4318689"/>
              <a:gd name="connsiteX261" fmla="*/ 8056941 w 11312304"/>
              <a:gd name="connsiteY261" fmla="*/ 4115151 h 4318689"/>
              <a:gd name="connsiteX262" fmla="*/ 8056941 w 11312304"/>
              <a:gd name="connsiteY262" fmla="*/ 4115151 h 4318689"/>
              <a:gd name="connsiteX263" fmla="*/ 8141357 w 11312304"/>
              <a:gd name="connsiteY263" fmla="*/ 4124549 h 4318689"/>
              <a:gd name="connsiteX264" fmla="*/ 8240545 w 11312304"/>
              <a:gd name="connsiteY264" fmla="*/ 4143342 h 4318689"/>
              <a:gd name="connsiteX265" fmla="*/ 8218913 w 11312304"/>
              <a:gd name="connsiteY265" fmla="*/ 4144942 h 4318689"/>
              <a:gd name="connsiteX266" fmla="*/ 8159822 w 11312304"/>
              <a:gd name="connsiteY266" fmla="*/ 4144942 h 4318689"/>
              <a:gd name="connsiteX267" fmla="*/ 8116031 w 11312304"/>
              <a:gd name="connsiteY267" fmla="*/ 4130147 h 4318689"/>
              <a:gd name="connsiteX268" fmla="*/ 8116031 w 11312304"/>
              <a:gd name="connsiteY268" fmla="*/ 4130147 h 4318689"/>
              <a:gd name="connsiteX269" fmla="*/ 8159822 w 11312304"/>
              <a:gd name="connsiteY269" fmla="*/ 4144942 h 4318689"/>
              <a:gd name="connsiteX270" fmla="*/ 8218913 w 11312304"/>
              <a:gd name="connsiteY270" fmla="*/ 4144942 h 4318689"/>
              <a:gd name="connsiteX271" fmla="*/ 8263231 w 11312304"/>
              <a:gd name="connsiteY271" fmla="*/ 4174333 h 4318689"/>
              <a:gd name="connsiteX272" fmla="*/ 8704830 w 11312304"/>
              <a:gd name="connsiteY272" fmla="*/ 4233715 h 4318689"/>
              <a:gd name="connsiteX273" fmla="*/ 9852885 w 11312304"/>
              <a:gd name="connsiteY273" fmla="*/ 4278102 h 4318689"/>
              <a:gd name="connsiteX274" fmla="*/ 10103494 w 11312304"/>
              <a:gd name="connsiteY274" fmla="*/ 4278102 h 4318689"/>
              <a:gd name="connsiteX275" fmla="*/ 10162584 w 11312304"/>
              <a:gd name="connsiteY275" fmla="*/ 4248510 h 4318689"/>
              <a:gd name="connsiteX276" fmla="*/ 10309785 w 11312304"/>
              <a:gd name="connsiteY276" fmla="*/ 4292697 h 4318689"/>
              <a:gd name="connsiteX277" fmla="*/ 10118266 w 11312304"/>
              <a:gd name="connsiteY277" fmla="*/ 4307493 h 4318689"/>
              <a:gd name="connsiteX278" fmla="*/ 9663477 w 11312304"/>
              <a:gd name="connsiteY278" fmla="*/ 4318689 h 4318689"/>
              <a:gd name="connsiteX279" fmla="*/ 9175976 w 11312304"/>
              <a:gd name="connsiteY279" fmla="*/ 4307493 h 4318689"/>
              <a:gd name="connsiteX280" fmla="*/ 8071713 w 11312304"/>
              <a:gd name="connsiteY280" fmla="*/ 4218719 h 4318689"/>
              <a:gd name="connsiteX281" fmla="*/ 7659132 w 11312304"/>
              <a:gd name="connsiteY281" fmla="*/ 4130147 h 4318689"/>
              <a:gd name="connsiteX282" fmla="*/ 6937906 w 11312304"/>
              <a:gd name="connsiteY282" fmla="*/ 3863628 h 4318689"/>
              <a:gd name="connsiteX283" fmla="*/ 6996469 w 11312304"/>
              <a:gd name="connsiteY283" fmla="*/ 3907814 h 4318689"/>
              <a:gd name="connsiteX284" fmla="*/ 7850650 w 11312304"/>
              <a:gd name="connsiteY284" fmla="*/ 4218719 h 4318689"/>
              <a:gd name="connsiteX285" fmla="*/ 7688678 w 11312304"/>
              <a:gd name="connsiteY285" fmla="*/ 4203924 h 4318689"/>
              <a:gd name="connsiteX286" fmla="*/ 6554870 w 11312304"/>
              <a:gd name="connsiteY286" fmla="*/ 3700477 h 4318689"/>
              <a:gd name="connsiteX287" fmla="*/ 5715989 w 11312304"/>
              <a:gd name="connsiteY287" fmla="*/ 3152843 h 4318689"/>
              <a:gd name="connsiteX288" fmla="*/ 5421062 w 11312304"/>
              <a:gd name="connsiteY288" fmla="*/ 2960501 h 4318689"/>
              <a:gd name="connsiteX289" fmla="*/ 5244316 w 11312304"/>
              <a:gd name="connsiteY289" fmla="*/ 2930911 h 4318689"/>
              <a:gd name="connsiteX290" fmla="*/ 4994235 w 11312304"/>
              <a:gd name="connsiteY290" fmla="*/ 2812547 h 4318689"/>
              <a:gd name="connsiteX291" fmla="*/ 4243462 w 11312304"/>
              <a:gd name="connsiteY291" fmla="*/ 2546027 h 4318689"/>
              <a:gd name="connsiteX292" fmla="*/ 4213917 w 11312304"/>
              <a:gd name="connsiteY292" fmla="*/ 2546027 h 4318689"/>
              <a:gd name="connsiteX293" fmla="*/ 4184372 w 11312304"/>
              <a:gd name="connsiteY293" fmla="*/ 2516436 h 4318689"/>
              <a:gd name="connsiteX294" fmla="*/ 4184372 w 11312304"/>
              <a:gd name="connsiteY294" fmla="*/ 2516436 h 4318689"/>
              <a:gd name="connsiteX295" fmla="*/ 4184372 w 11312304"/>
              <a:gd name="connsiteY295" fmla="*/ 2546027 h 4318689"/>
              <a:gd name="connsiteX296" fmla="*/ 4111035 w 11312304"/>
              <a:gd name="connsiteY296" fmla="*/ 2516436 h 4318689"/>
              <a:gd name="connsiteX297" fmla="*/ 4111035 w 11312304"/>
              <a:gd name="connsiteY297" fmla="*/ 2516436 h 4318689"/>
              <a:gd name="connsiteX298" fmla="*/ 4051945 w 11312304"/>
              <a:gd name="connsiteY298" fmla="*/ 2501641 h 4318689"/>
              <a:gd name="connsiteX299" fmla="*/ 4008153 w 11312304"/>
              <a:gd name="connsiteY299" fmla="*/ 2486846 h 4318689"/>
              <a:gd name="connsiteX300" fmla="*/ 3963836 w 11312304"/>
              <a:gd name="connsiteY300" fmla="*/ 2486846 h 4318689"/>
              <a:gd name="connsiteX301" fmla="*/ 3360264 w 11312304"/>
              <a:gd name="connsiteY301" fmla="*/ 2398072 h 4318689"/>
              <a:gd name="connsiteX302" fmla="*/ 2918137 w 11312304"/>
              <a:gd name="connsiteY302" fmla="*/ 2383277 h 4318689"/>
              <a:gd name="connsiteX303" fmla="*/ 2137819 w 11312304"/>
              <a:gd name="connsiteY303" fmla="*/ 2368482 h 4318689"/>
              <a:gd name="connsiteX304" fmla="*/ 532865 w 11312304"/>
              <a:gd name="connsiteY304" fmla="*/ 2575818 h 4318689"/>
              <a:gd name="connsiteX305" fmla="*/ 223693 w 11312304"/>
              <a:gd name="connsiteY305" fmla="*/ 2679386 h 4318689"/>
              <a:gd name="connsiteX306" fmla="*/ 194148 w 11312304"/>
              <a:gd name="connsiteY306" fmla="*/ 2634800 h 4318689"/>
              <a:gd name="connsiteX307" fmla="*/ 120811 w 11312304"/>
              <a:gd name="connsiteY307" fmla="*/ 2649596 h 4318689"/>
              <a:gd name="connsiteX308" fmla="*/ 32176 w 11312304"/>
              <a:gd name="connsiteY308" fmla="*/ 2590613 h 4318689"/>
              <a:gd name="connsiteX309" fmla="*/ 106039 w 11312304"/>
              <a:gd name="connsiteY309" fmla="*/ 2546027 h 4318689"/>
              <a:gd name="connsiteX310" fmla="*/ 32176 w 11312304"/>
              <a:gd name="connsiteY310" fmla="*/ 2486846 h 4318689"/>
              <a:gd name="connsiteX311" fmla="*/ 165130 w 11312304"/>
              <a:gd name="connsiteY311" fmla="*/ 2427663 h 4318689"/>
              <a:gd name="connsiteX312" fmla="*/ 91266 w 11312304"/>
              <a:gd name="connsiteY312" fmla="*/ 2457454 h 4318689"/>
              <a:gd name="connsiteX313" fmla="*/ 106039 w 11312304"/>
              <a:gd name="connsiteY313" fmla="*/ 2412868 h 4318689"/>
              <a:gd name="connsiteX314" fmla="*/ 135584 w 11312304"/>
              <a:gd name="connsiteY314" fmla="*/ 2412868 h 4318689"/>
              <a:gd name="connsiteX315" fmla="*/ 106039 w 11312304"/>
              <a:gd name="connsiteY315" fmla="*/ 2398072 h 4318689"/>
              <a:gd name="connsiteX316" fmla="*/ 179376 w 11312304"/>
              <a:gd name="connsiteY316" fmla="*/ 2294504 h 4318689"/>
              <a:gd name="connsiteX317" fmla="*/ 91266 w 11312304"/>
              <a:gd name="connsiteY317" fmla="*/ 2279709 h 4318689"/>
              <a:gd name="connsiteX318" fmla="*/ 194148 w 11312304"/>
              <a:gd name="connsiteY318" fmla="*/ 2205531 h 4318689"/>
              <a:gd name="connsiteX319" fmla="*/ 206613 w 11312304"/>
              <a:gd name="connsiteY319" fmla="*/ 2168249 h 4318689"/>
              <a:gd name="connsiteX320" fmla="*/ 207522 w 11312304"/>
              <a:gd name="connsiteY320" fmla="*/ 2168606 h 4318689"/>
              <a:gd name="connsiteX321" fmla="*/ 208921 w 11312304"/>
              <a:gd name="connsiteY321" fmla="*/ 2176140 h 4318689"/>
              <a:gd name="connsiteX322" fmla="*/ 208286 w 11312304"/>
              <a:gd name="connsiteY322" fmla="*/ 2168907 h 4318689"/>
              <a:gd name="connsiteX323" fmla="*/ 207522 w 11312304"/>
              <a:gd name="connsiteY323" fmla="*/ 2168606 h 4318689"/>
              <a:gd name="connsiteX324" fmla="*/ 204535 w 11312304"/>
              <a:gd name="connsiteY324" fmla="*/ 2152529 h 4318689"/>
              <a:gd name="connsiteX325" fmla="*/ 194148 w 11312304"/>
              <a:gd name="connsiteY325" fmla="*/ 2131553 h 4318689"/>
              <a:gd name="connsiteX326" fmla="*/ 223693 w 11312304"/>
              <a:gd name="connsiteY326" fmla="*/ 2131553 h 4318689"/>
              <a:gd name="connsiteX327" fmla="*/ 208921 w 11312304"/>
              <a:gd name="connsiteY327" fmla="*/ 2087167 h 4318689"/>
              <a:gd name="connsiteX328" fmla="*/ 297557 w 11312304"/>
              <a:gd name="connsiteY328" fmla="*/ 2027785 h 4318689"/>
              <a:gd name="connsiteX329" fmla="*/ 341348 w 11312304"/>
              <a:gd name="connsiteY329" fmla="*/ 2013189 h 4318689"/>
              <a:gd name="connsiteX330" fmla="*/ 282785 w 11312304"/>
              <a:gd name="connsiteY330" fmla="*/ 2013189 h 4318689"/>
              <a:gd name="connsiteX331" fmla="*/ 208921 w 11312304"/>
              <a:gd name="connsiteY331" fmla="*/ 1954008 h 4318689"/>
              <a:gd name="connsiteX332" fmla="*/ 341348 w 11312304"/>
              <a:gd name="connsiteY332" fmla="*/ 1939211 h 4318689"/>
              <a:gd name="connsiteX333" fmla="*/ 268011 w 11312304"/>
              <a:gd name="connsiteY333" fmla="*/ 1939211 h 4318689"/>
              <a:gd name="connsiteX334" fmla="*/ 268011 w 11312304"/>
              <a:gd name="connsiteY334" fmla="*/ 1913420 h 4318689"/>
              <a:gd name="connsiteX335" fmla="*/ 268011 w 11312304"/>
              <a:gd name="connsiteY335" fmla="*/ 1909421 h 4318689"/>
              <a:gd name="connsiteX336" fmla="*/ 562412 w 11312304"/>
              <a:gd name="connsiteY336" fmla="*/ 1732074 h 4318689"/>
              <a:gd name="connsiteX337" fmla="*/ 1608110 w 11312304"/>
              <a:gd name="connsiteY337" fmla="*/ 1554329 h 4318689"/>
              <a:gd name="connsiteX338" fmla="*/ 3566554 w 11312304"/>
              <a:gd name="connsiteY338" fmla="*/ 1574922 h 4318689"/>
              <a:gd name="connsiteX339" fmla="*/ 3806084 w 11312304"/>
              <a:gd name="connsiteY339" fmla="*/ 1609712 h 4318689"/>
              <a:gd name="connsiteX340" fmla="*/ 4140580 w 11312304"/>
              <a:gd name="connsiteY340" fmla="*/ 1672693 h 4318689"/>
              <a:gd name="connsiteX341" fmla="*/ 3863592 w 11312304"/>
              <a:gd name="connsiteY341" fmla="*/ 1617909 h 4318689"/>
              <a:gd name="connsiteX342" fmla="*/ 3806084 w 11312304"/>
              <a:gd name="connsiteY342" fmla="*/ 1609712 h 4318689"/>
              <a:gd name="connsiteX343" fmla="*/ 3406165 w 11312304"/>
              <a:gd name="connsiteY343" fmla="*/ 1533934 h 4318689"/>
              <a:gd name="connsiteX344" fmla="*/ 2638509 w 11312304"/>
              <a:gd name="connsiteY344" fmla="*/ 1450760 h 4318689"/>
              <a:gd name="connsiteX345" fmla="*/ 2152592 w 11312304"/>
              <a:gd name="connsiteY345" fmla="*/ 1450760 h 4318689"/>
              <a:gd name="connsiteX346" fmla="*/ 1990619 w 11312304"/>
              <a:gd name="connsiteY346" fmla="*/ 1450760 h 4318689"/>
              <a:gd name="connsiteX347" fmla="*/ 2491310 w 11312304"/>
              <a:gd name="connsiteY347" fmla="*/ 1421168 h 4318689"/>
              <a:gd name="connsiteX348" fmla="*/ 2594191 w 11312304"/>
              <a:gd name="connsiteY348" fmla="*/ 1406174 h 4318689"/>
              <a:gd name="connsiteX349" fmla="*/ 2049711 w 11312304"/>
              <a:gd name="connsiteY349" fmla="*/ 1421168 h 4318689"/>
              <a:gd name="connsiteX350" fmla="*/ 1504701 w 11312304"/>
              <a:gd name="connsiteY350" fmla="*/ 1450760 h 4318689"/>
              <a:gd name="connsiteX351" fmla="*/ 636275 w 11312304"/>
              <a:gd name="connsiteY351" fmla="*/ 1628506 h 4318689"/>
              <a:gd name="connsiteX352" fmla="*/ 489075 w 11312304"/>
              <a:gd name="connsiteY352" fmla="*/ 1643102 h 4318689"/>
              <a:gd name="connsiteX353" fmla="*/ 665821 w 11312304"/>
              <a:gd name="connsiteY353" fmla="*/ 1583919 h 4318689"/>
              <a:gd name="connsiteX354" fmla="*/ 915903 w 11312304"/>
              <a:gd name="connsiteY354" fmla="*/ 1539533 h 4318689"/>
              <a:gd name="connsiteX355" fmla="*/ 1475683 w 11312304"/>
              <a:gd name="connsiteY355" fmla="*/ 1450760 h 4318689"/>
              <a:gd name="connsiteX356" fmla="*/ 2844800 w 11312304"/>
              <a:gd name="connsiteY356" fmla="*/ 1376582 h 4318689"/>
              <a:gd name="connsiteX357" fmla="*/ 2975645 w 11312304"/>
              <a:gd name="connsiteY357" fmla="*/ 1376582 h 4318689"/>
              <a:gd name="connsiteX358" fmla="*/ 3006773 w 11312304"/>
              <a:gd name="connsiteY358" fmla="*/ 1376582 h 4318689"/>
              <a:gd name="connsiteX359" fmla="*/ 2623737 w 11312304"/>
              <a:gd name="connsiteY359" fmla="*/ 1332395 h 4318689"/>
              <a:gd name="connsiteX360" fmla="*/ 2491310 w 11312304"/>
              <a:gd name="connsiteY360" fmla="*/ 1317600 h 4318689"/>
              <a:gd name="connsiteX361" fmla="*/ 3153973 w 11312304"/>
              <a:gd name="connsiteY361" fmla="*/ 1361787 h 4318689"/>
              <a:gd name="connsiteX362" fmla="*/ 5303408 w 11312304"/>
              <a:gd name="connsiteY362" fmla="*/ 1880030 h 4318689"/>
              <a:gd name="connsiteX363" fmla="*/ 5318180 w 11312304"/>
              <a:gd name="connsiteY363" fmla="*/ 1909421 h 4318689"/>
              <a:gd name="connsiteX364" fmla="*/ 5318180 w 11312304"/>
              <a:gd name="connsiteY364" fmla="*/ 1909421 h 4318689"/>
              <a:gd name="connsiteX365" fmla="*/ 5303408 w 11312304"/>
              <a:gd name="connsiteY365" fmla="*/ 1880030 h 4318689"/>
              <a:gd name="connsiteX366" fmla="*/ 3904744 w 11312304"/>
              <a:gd name="connsiteY366" fmla="*/ 1406174 h 4318689"/>
              <a:gd name="connsiteX367" fmla="*/ 3727999 w 11312304"/>
              <a:gd name="connsiteY367" fmla="*/ 1376582 h 4318689"/>
              <a:gd name="connsiteX368" fmla="*/ 3742772 w 11312304"/>
              <a:gd name="connsiteY368" fmla="*/ 1361787 h 4318689"/>
              <a:gd name="connsiteX369" fmla="*/ 3566554 w 11312304"/>
              <a:gd name="connsiteY369" fmla="*/ 1317600 h 4318689"/>
              <a:gd name="connsiteX370" fmla="*/ 3463145 w 11312304"/>
              <a:gd name="connsiteY370" fmla="*/ 1302405 h 4318689"/>
              <a:gd name="connsiteX371" fmla="*/ 3551782 w 11312304"/>
              <a:gd name="connsiteY371" fmla="*/ 1287809 h 4318689"/>
              <a:gd name="connsiteX372" fmla="*/ 3963836 w 11312304"/>
              <a:gd name="connsiteY372" fmla="*/ 1361787 h 4318689"/>
              <a:gd name="connsiteX373" fmla="*/ 5067571 w 11312304"/>
              <a:gd name="connsiteY373" fmla="*/ 1672693 h 4318689"/>
              <a:gd name="connsiteX374" fmla="*/ 5067571 w 11312304"/>
              <a:gd name="connsiteY374" fmla="*/ 1672693 h 4318689"/>
              <a:gd name="connsiteX375" fmla="*/ 4832262 w 11312304"/>
              <a:gd name="connsiteY375" fmla="*/ 1554329 h 4318689"/>
              <a:gd name="connsiteX376" fmla="*/ 3684209 w 11312304"/>
              <a:gd name="connsiteY376" fmla="*/ 1243423 h 4318689"/>
              <a:gd name="connsiteX377" fmla="*/ 4140580 w 11312304"/>
              <a:gd name="connsiteY377" fmla="*/ 1317600 h 4318689"/>
              <a:gd name="connsiteX378" fmla="*/ 4273008 w 11312304"/>
              <a:gd name="connsiteY378" fmla="*/ 1332395 h 4318689"/>
              <a:gd name="connsiteX379" fmla="*/ 4140580 w 11312304"/>
              <a:gd name="connsiteY379" fmla="*/ 1302405 h 4318689"/>
              <a:gd name="connsiteX380" fmla="*/ 3949063 w 11312304"/>
              <a:gd name="connsiteY380" fmla="*/ 1273014 h 4318689"/>
              <a:gd name="connsiteX381" fmla="*/ 4081491 w 11312304"/>
              <a:gd name="connsiteY381" fmla="*/ 1228628 h 4318689"/>
              <a:gd name="connsiteX382" fmla="*/ 3846181 w 11312304"/>
              <a:gd name="connsiteY382" fmla="*/ 1184041 h 4318689"/>
              <a:gd name="connsiteX383" fmla="*/ 4714608 w 11312304"/>
              <a:gd name="connsiteY383" fmla="*/ 1376582 h 4318689"/>
              <a:gd name="connsiteX384" fmla="*/ 4714608 w 11312304"/>
              <a:gd name="connsiteY384" fmla="*/ 1376582 h 4318689"/>
              <a:gd name="connsiteX385" fmla="*/ 3993381 w 11312304"/>
              <a:gd name="connsiteY385" fmla="*/ 1169445 h 4318689"/>
              <a:gd name="connsiteX386" fmla="*/ 3595572 w 11312304"/>
              <a:gd name="connsiteY386" fmla="*/ 1095668 h 4318689"/>
              <a:gd name="connsiteX387" fmla="*/ 3198291 w 11312304"/>
              <a:gd name="connsiteY387" fmla="*/ 1036286 h 4318689"/>
              <a:gd name="connsiteX388" fmla="*/ 3242082 w 11312304"/>
              <a:gd name="connsiteY388" fmla="*/ 1021491 h 4318689"/>
              <a:gd name="connsiteX389" fmla="*/ 3404054 w 11312304"/>
              <a:gd name="connsiteY389" fmla="*/ 1021491 h 4318689"/>
              <a:gd name="connsiteX390" fmla="*/ 3963836 w 11312304"/>
              <a:gd name="connsiteY390" fmla="*/ 1080473 h 4318689"/>
              <a:gd name="connsiteX391" fmla="*/ 4096263 w 11312304"/>
              <a:gd name="connsiteY391" fmla="*/ 1095668 h 4318689"/>
              <a:gd name="connsiteX392" fmla="*/ 3949063 w 11312304"/>
              <a:gd name="connsiteY392" fmla="*/ 1050881 h 4318689"/>
              <a:gd name="connsiteX393" fmla="*/ 4125808 w 11312304"/>
              <a:gd name="connsiteY393" fmla="*/ 1050881 h 4318689"/>
              <a:gd name="connsiteX394" fmla="*/ 4302554 w 11312304"/>
              <a:gd name="connsiteY394" fmla="*/ 1080473 h 4318689"/>
              <a:gd name="connsiteX395" fmla="*/ 3904744 w 11312304"/>
              <a:gd name="connsiteY395" fmla="*/ 962108 h 4318689"/>
              <a:gd name="connsiteX396" fmla="*/ 3963836 w 11312304"/>
              <a:gd name="connsiteY396" fmla="*/ 947312 h 4318689"/>
              <a:gd name="connsiteX397" fmla="*/ 4273008 w 11312304"/>
              <a:gd name="connsiteY397" fmla="*/ 991899 h 4318689"/>
              <a:gd name="connsiteX398" fmla="*/ 4390662 w 11312304"/>
              <a:gd name="connsiteY398" fmla="*/ 1021491 h 4318689"/>
              <a:gd name="connsiteX399" fmla="*/ 4243462 w 11312304"/>
              <a:gd name="connsiteY399" fmla="*/ 962108 h 4318689"/>
              <a:gd name="connsiteX400" fmla="*/ 4022399 w 11312304"/>
              <a:gd name="connsiteY400" fmla="*/ 903126 h 4318689"/>
              <a:gd name="connsiteX401" fmla="*/ 3757544 w 11312304"/>
              <a:gd name="connsiteY401" fmla="*/ 858539 h 4318689"/>
              <a:gd name="connsiteX402" fmla="*/ 3846181 w 11312304"/>
              <a:gd name="connsiteY402" fmla="*/ 814153 h 4318689"/>
              <a:gd name="connsiteX403" fmla="*/ 3801863 w 11312304"/>
              <a:gd name="connsiteY403" fmla="*/ 814153 h 4318689"/>
              <a:gd name="connsiteX404" fmla="*/ 3963836 w 11312304"/>
              <a:gd name="connsiteY404" fmla="*/ 814153 h 4318689"/>
              <a:gd name="connsiteX405" fmla="*/ 3963836 w 11312304"/>
              <a:gd name="connsiteY405" fmla="*/ 814153 h 4318689"/>
              <a:gd name="connsiteX406" fmla="*/ 3934290 w 11312304"/>
              <a:gd name="connsiteY406" fmla="*/ 784762 h 4318689"/>
              <a:gd name="connsiteX407" fmla="*/ 4213917 w 11312304"/>
              <a:gd name="connsiteY407" fmla="*/ 828949 h 4318689"/>
              <a:gd name="connsiteX408" fmla="*/ 4302554 w 11312304"/>
              <a:gd name="connsiteY408" fmla="*/ 858539 h 4318689"/>
              <a:gd name="connsiteX409" fmla="*/ 4302554 w 11312304"/>
              <a:gd name="connsiteY409" fmla="*/ 858539 h 4318689"/>
              <a:gd name="connsiteX410" fmla="*/ 4213917 w 11312304"/>
              <a:gd name="connsiteY410" fmla="*/ 828949 h 4318689"/>
              <a:gd name="connsiteX411" fmla="*/ 3860954 w 11312304"/>
              <a:gd name="connsiteY411" fmla="*/ 754772 h 4318689"/>
              <a:gd name="connsiteX412" fmla="*/ 4744153 w 11312304"/>
              <a:gd name="connsiteY412" fmla="*/ 917922 h 4318689"/>
              <a:gd name="connsiteX413" fmla="*/ 5362498 w 11312304"/>
              <a:gd name="connsiteY413" fmla="*/ 1169445 h 4318689"/>
              <a:gd name="connsiteX414" fmla="*/ 6187134 w 11312304"/>
              <a:gd name="connsiteY414" fmla="*/ 1628506 h 4318689"/>
              <a:gd name="connsiteX415" fmla="*/ 6451988 w 11312304"/>
              <a:gd name="connsiteY415" fmla="*/ 1791056 h 4318689"/>
              <a:gd name="connsiteX416" fmla="*/ 6437216 w 11312304"/>
              <a:gd name="connsiteY416" fmla="*/ 1776261 h 4318689"/>
              <a:gd name="connsiteX417" fmla="*/ 6216679 w 11312304"/>
              <a:gd name="connsiteY417" fmla="*/ 1628506 h 4318689"/>
              <a:gd name="connsiteX418" fmla="*/ 5406817 w 11312304"/>
              <a:gd name="connsiteY418" fmla="*/ 1125059 h 4318689"/>
              <a:gd name="connsiteX419" fmla="*/ 4228690 w 11312304"/>
              <a:gd name="connsiteY419" fmla="*/ 680993 h 4318689"/>
              <a:gd name="connsiteX420" fmla="*/ 4125808 w 11312304"/>
              <a:gd name="connsiteY420" fmla="*/ 665998 h 4318689"/>
              <a:gd name="connsiteX421" fmla="*/ 4140580 w 11312304"/>
              <a:gd name="connsiteY421" fmla="*/ 651203 h 4318689"/>
              <a:gd name="connsiteX422" fmla="*/ 3904744 w 11312304"/>
              <a:gd name="connsiteY422" fmla="*/ 592221 h 4318689"/>
              <a:gd name="connsiteX423" fmla="*/ 4949917 w 11312304"/>
              <a:gd name="connsiteY423" fmla="*/ 858539 h 4318689"/>
              <a:gd name="connsiteX424" fmla="*/ 4964689 w 11312304"/>
              <a:gd name="connsiteY424" fmla="*/ 858539 h 4318689"/>
              <a:gd name="connsiteX425" fmla="*/ 4994235 w 11312304"/>
              <a:gd name="connsiteY425" fmla="*/ 873335 h 4318689"/>
              <a:gd name="connsiteX426" fmla="*/ 4964689 w 11312304"/>
              <a:gd name="connsiteY426" fmla="*/ 858539 h 4318689"/>
              <a:gd name="connsiteX427" fmla="*/ 4949917 w 11312304"/>
              <a:gd name="connsiteY427" fmla="*/ 858539 h 4318689"/>
              <a:gd name="connsiteX428" fmla="*/ 4463999 w 11312304"/>
              <a:gd name="connsiteY428" fmla="*/ 651203 h 4318689"/>
              <a:gd name="connsiteX429" fmla="*/ 4463999 w 11312304"/>
              <a:gd name="connsiteY429" fmla="*/ 651203 h 4318689"/>
              <a:gd name="connsiteX430" fmla="*/ 4420208 w 11312304"/>
              <a:gd name="connsiteY430" fmla="*/ 607016 h 4318689"/>
              <a:gd name="connsiteX431" fmla="*/ 4773171 w 11312304"/>
              <a:gd name="connsiteY431" fmla="*/ 695789 h 4318689"/>
              <a:gd name="connsiteX432" fmla="*/ 4787943 w 11312304"/>
              <a:gd name="connsiteY432" fmla="*/ 725380 h 4318689"/>
              <a:gd name="connsiteX433" fmla="*/ 4773171 w 11312304"/>
              <a:gd name="connsiteY433" fmla="*/ 695789 h 4318689"/>
              <a:gd name="connsiteX434" fmla="*/ 4552636 w 11312304"/>
              <a:gd name="connsiteY434" fmla="*/ 607016 h 4318689"/>
              <a:gd name="connsiteX435" fmla="*/ 4287781 w 11312304"/>
              <a:gd name="connsiteY435" fmla="*/ 547634 h 4318689"/>
              <a:gd name="connsiteX436" fmla="*/ 4420208 w 11312304"/>
              <a:gd name="connsiteY436" fmla="*/ 547634 h 4318689"/>
              <a:gd name="connsiteX437" fmla="*/ 4037171 w 11312304"/>
              <a:gd name="connsiteY437" fmla="*/ 458661 h 4318689"/>
              <a:gd name="connsiteX438" fmla="*/ 3994437 w 11312304"/>
              <a:gd name="connsiteY438" fmla="*/ 452463 h 4318689"/>
              <a:gd name="connsiteX439" fmla="*/ 3964890 w 11312304"/>
              <a:gd name="connsiteY439" fmla="*/ 446065 h 4318689"/>
              <a:gd name="connsiteX440" fmla="*/ 4185954 w 11312304"/>
              <a:gd name="connsiteY440" fmla="*/ 474257 h 4318689"/>
              <a:gd name="connsiteX441" fmla="*/ 4787943 w 11312304"/>
              <a:gd name="connsiteY441" fmla="*/ 636407 h 4318689"/>
              <a:gd name="connsiteX442" fmla="*/ 4891354 w 11312304"/>
              <a:gd name="connsiteY442" fmla="*/ 665998 h 4318689"/>
              <a:gd name="connsiteX443" fmla="*/ 4552636 w 11312304"/>
              <a:gd name="connsiteY443" fmla="*/ 532838 h 4318689"/>
              <a:gd name="connsiteX444" fmla="*/ 4876580 w 11312304"/>
              <a:gd name="connsiteY444" fmla="*/ 607016 h 4318689"/>
              <a:gd name="connsiteX445" fmla="*/ 4699835 w 11312304"/>
              <a:gd name="connsiteY445" fmla="*/ 532838 h 4318689"/>
              <a:gd name="connsiteX446" fmla="*/ 4861807 w 11312304"/>
              <a:gd name="connsiteY446" fmla="*/ 577425 h 4318689"/>
              <a:gd name="connsiteX447" fmla="*/ 4949917 w 11312304"/>
              <a:gd name="connsiteY447" fmla="*/ 577425 h 4318689"/>
              <a:gd name="connsiteX448" fmla="*/ 5067571 w 11312304"/>
              <a:gd name="connsiteY448" fmla="*/ 636407 h 4318689"/>
              <a:gd name="connsiteX449" fmla="*/ 4994235 w 11312304"/>
              <a:gd name="connsiteY449" fmla="*/ 592221 h 4318689"/>
              <a:gd name="connsiteX450" fmla="*/ 5038553 w 11312304"/>
              <a:gd name="connsiteY450" fmla="*/ 577425 h 4318689"/>
              <a:gd name="connsiteX451" fmla="*/ 4508317 w 11312304"/>
              <a:gd name="connsiteY451" fmla="*/ 384884 h 4318689"/>
              <a:gd name="connsiteX452" fmla="*/ 3993381 w 11312304"/>
              <a:gd name="connsiteY452" fmla="*/ 266519 h 4318689"/>
              <a:gd name="connsiteX453" fmla="*/ 3934290 w 11312304"/>
              <a:gd name="connsiteY453" fmla="*/ 236729 h 4318689"/>
              <a:gd name="connsiteX454" fmla="*/ 4582181 w 11312304"/>
              <a:gd name="connsiteY454" fmla="*/ 310906 h 4318689"/>
              <a:gd name="connsiteX455" fmla="*/ 4611199 w 11312304"/>
              <a:gd name="connsiteY455" fmla="*/ 310906 h 4318689"/>
              <a:gd name="connsiteX456" fmla="*/ 4773171 w 11312304"/>
              <a:gd name="connsiteY456" fmla="*/ 370288 h 4318689"/>
              <a:gd name="connsiteX457" fmla="*/ 4861807 w 11312304"/>
              <a:gd name="connsiteY457" fmla="*/ 355093 h 4318689"/>
              <a:gd name="connsiteX458" fmla="*/ 4493544 w 11312304"/>
              <a:gd name="connsiteY458" fmla="*/ 221932 h 4318689"/>
              <a:gd name="connsiteX459" fmla="*/ 4699835 w 11312304"/>
              <a:gd name="connsiteY459" fmla="*/ 236729 h 4318689"/>
              <a:gd name="connsiteX460" fmla="*/ 4802717 w 11312304"/>
              <a:gd name="connsiteY460" fmla="*/ 281315 h 4318689"/>
              <a:gd name="connsiteX461" fmla="*/ 4935145 w 11312304"/>
              <a:gd name="connsiteY461" fmla="*/ 310906 h 4318689"/>
              <a:gd name="connsiteX462" fmla="*/ 4758398 w 11312304"/>
              <a:gd name="connsiteY462" fmla="*/ 236729 h 4318689"/>
              <a:gd name="connsiteX463" fmla="*/ 4655516 w 11312304"/>
              <a:gd name="connsiteY463" fmla="*/ 147956 h 4318689"/>
              <a:gd name="connsiteX464" fmla="*/ 4861807 w 11312304"/>
              <a:gd name="connsiteY464" fmla="*/ 221932 h 4318689"/>
              <a:gd name="connsiteX465" fmla="*/ 5494925 w 11312304"/>
              <a:gd name="connsiteY465" fmla="*/ 458661 h 4318689"/>
              <a:gd name="connsiteX466" fmla="*/ 6923133 w 11312304"/>
              <a:gd name="connsiteY466" fmla="*/ 1332395 h 4318689"/>
              <a:gd name="connsiteX467" fmla="*/ 7673906 w 11312304"/>
              <a:gd name="connsiteY467" fmla="*/ 1687488 h 4318689"/>
              <a:gd name="connsiteX468" fmla="*/ 7659132 w 11312304"/>
              <a:gd name="connsiteY468" fmla="*/ 1687488 h 4318689"/>
              <a:gd name="connsiteX469" fmla="*/ 7792087 w 11312304"/>
              <a:gd name="connsiteY469" fmla="*/ 1732074 h 4318689"/>
              <a:gd name="connsiteX470" fmla="*/ 8218913 w 11312304"/>
              <a:gd name="connsiteY470" fmla="*/ 1820648 h 4318689"/>
              <a:gd name="connsiteX471" fmla="*/ 8263231 w 11312304"/>
              <a:gd name="connsiteY471" fmla="*/ 1835643 h 4318689"/>
              <a:gd name="connsiteX472" fmla="*/ 8263231 w 11312304"/>
              <a:gd name="connsiteY472" fmla="*/ 1835643 h 4318689"/>
              <a:gd name="connsiteX473" fmla="*/ 8218913 w 11312304"/>
              <a:gd name="connsiteY473" fmla="*/ 1820648 h 4318689"/>
              <a:gd name="connsiteX474" fmla="*/ 7835877 w 11312304"/>
              <a:gd name="connsiteY474" fmla="*/ 1732074 h 4318689"/>
              <a:gd name="connsiteX475" fmla="*/ 7865423 w 11312304"/>
              <a:gd name="connsiteY475" fmla="*/ 1732074 h 4318689"/>
              <a:gd name="connsiteX476" fmla="*/ 7673906 w 11312304"/>
              <a:gd name="connsiteY476" fmla="*/ 1672693 h 4318689"/>
              <a:gd name="connsiteX477" fmla="*/ 5863188 w 11312304"/>
              <a:gd name="connsiteY477" fmla="*/ 592221 h 4318689"/>
              <a:gd name="connsiteX478" fmla="*/ 5244316 w 11312304"/>
              <a:gd name="connsiteY478" fmla="*/ 296111 h 4318689"/>
              <a:gd name="connsiteX479" fmla="*/ 5221102 w 11312304"/>
              <a:gd name="connsiteY479" fmla="*/ 285313 h 4318689"/>
              <a:gd name="connsiteX480" fmla="*/ 5195250 w 11312304"/>
              <a:gd name="connsiteY480" fmla="*/ 269519 h 4318689"/>
              <a:gd name="connsiteX481" fmla="*/ 5284414 w 11312304"/>
              <a:gd name="connsiteY481" fmla="*/ 297110 h 4318689"/>
              <a:gd name="connsiteX482" fmla="*/ 5554016 w 11312304"/>
              <a:gd name="connsiteY482" fmla="*/ 370288 h 4318689"/>
              <a:gd name="connsiteX483" fmla="*/ 5554016 w 11312304"/>
              <a:gd name="connsiteY483" fmla="*/ 370288 h 4318689"/>
              <a:gd name="connsiteX484" fmla="*/ 5185753 w 11312304"/>
              <a:gd name="connsiteY484" fmla="*/ 133160 h 4318689"/>
              <a:gd name="connsiteX485" fmla="*/ 5082344 w 11312304"/>
              <a:gd name="connsiteY485" fmla="*/ 59382 h 4318689"/>
              <a:gd name="connsiteX486" fmla="*/ 5450608 w 11312304"/>
              <a:gd name="connsiteY486" fmla="*/ 177747 h 4318689"/>
              <a:gd name="connsiteX487" fmla="*/ 5450608 w 11312304"/>
              <a:gd name="connsiteY487" fmla="*/ 177747 h 4318689"/>
              <a:gd name="connsiteX488" fmla="*/ 5332953 w 11312304"/>
              <a:gd name="connsiteY488" fmla="*/ 103569 h 4318689"/>
              <a:gd name="connsiteX489" fmla="*/ 5465380 w 11312304"/>
              <a:gd name="connsiteY489" fmla="*/ 133160 h 4318689"/>
              <a:gd name="connsiteX490" fmla="*/ 5392043 w 11312304"/>
              <a:gd name="connsiteY490" fmla="*/ 59382 h 4318689"/>
              <a:gd name="connsiteX491" fmla="*/ 5435835 w 11312304"/>
              <a:gd name="connsiteY491" fmla="*/ 59382 h 4318689"/>
              <a:gd name="connsiteX492" fmla="*/ 5332953 w 11312304"/>
              <a:gd name="connsiteY492" fmla="*/ 0 h 431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Lst>
            <a:rect l="l" t="t" r="r" b="b"/>
            <a:pathLst>
              <a:path w="11312304" h="4318689">
                <a:moveTo>
                  <a:pt x="8249515" y="4144942"/>
                </a:moveTo>
                <a:lnTo>
                  <a:pt x="8329181" y="4151740"/>
                </a:lnTo>
                <a:cubicBezTo>
                  <a:pt x="8409904" y="4164337"/>
                  <a:pt x="8476381" y="4189129"/>
                  <a:pt x="8410431" y="4189129"/>
                </a:cubicBezTo>
                <a:cubicBezTo>
                  <a:pt x="8395658" y="4189129"/>
                  <a:pt x="8292250" y="4144743"/>
                  <a:pt x="8263231" y="4174333"/>
                </a:cubicBezTo>
                <a:cubicBezTo>
                  <a:pt x="8263231" y="4163337"/>
                  <a:pt x="8261121" y="4155938"/>
                  <a:pt x="8257955" y="4151140"/>
                </a:cubicBezTo>
                <a:close/>
                <a:moveTo>
                  <a:pt x="8246348" y="4142943"/>
                </a:moveTo>
                <a:lnTo>
                  <a:pt x="8249515" y="4144942"/>
                </a:lnTo>
                <a:lnTo>
                  <a:pt x="8248459" y="4144942"/>
                </a:lnTo>
                <a:lnTo>
                  <a:pt x="8240545" y="4143342"/>
                </a:lnTo>
                <a:close/>
                <a:moveTo>
                  <a:pt x="10622650" y="3585712"/>
                </a:moveTo>
                <a:lnTo>
                  <a:pt x="10622650" y="3586112"/>
                </a:lnTo>
                <a:lnTo>
                  <a:pt x="10621067" y="3586112"/>
                </a:lnTo>
                <a:close/>
                <a:moveTo>
                  <a:pt x="10883811" y="3552722"/>
                </a:moveTo>
                <a:cubicBezTo>
                  <a:pt x="10766156" y="3582313"/>
                  <a:pt x="10736084" y="3567317"/>
                  <a:pt x="10662747" y="3582112"/>
                </a:cubicBezTo>
                <a:cubicBezTo>
                  <a:pt x="10660637" y="3582112"/>
                  <a:pt x="10655361" y="3582712"/>
                  <a:pt x="10646392" y="3583513"/>
                </a:cubicBezTo>
                <a:lnTo>
                  <a:pt x="10622650" y="3585712"/>
                </a:lnTo>
                <a:lnTo>
                  <a:pt x="10707066" y="3567517"/>
                </a:lnTo>
                <a:cubicBezTo>
                  <a:pt x="10780402" y="3567517"/>
                  <a:pt x="10839493" y="3552722"/>
                  <a:pt x="10883811" y="3552722"/>
                </a:cubicBezTo>
                <a:close/>
                <a:moveTo>
                  <a:pt x="4243462" y="2546027"/>
                </a:moveTo>
                <a:cubicBezTo>
                  <a:pt x="4243462" y="2546027"/>
                  <a:pt x="4243462" y="2546227"/>
                  <a:pt x="4228690" y="2561023"/>
                </a:cubicBezTo>
                <a:cubicBezTo>
                  <a:pt x="4213917" y="2546227"/>
                  <a:pt x="4228690" y="2546027"/>
                  <a:pt x="4243462" y="2546027"/>
                </a:cubicBezTo>
                <a:close/>
                <a:moveTo>
                  <a:pt x="4302554" y="1717080"/>
                </a:moveTo>
                <a:cubicBezTo>
                  <a:pt x="4317327" y="1731875"/>
                  <a:pt x="4331572" y="1732074"/>
                  <a:pt x="4361118" y="1732074"/>
                </a:cubicBezTo>
                <a:cubicBezTo>
                  <a:pt x="4375890" y="1761666"/>
                  <a:pt x="4405435" y="1732074"/>
                  <a:pt x="4361118" y="1732074"/>
                </a:cubicBezTo>
                <a:cubicBezTo>
                  <a:pt x="4361118" y="1717279"/>
                  <a:pt x="4317327" y="1717080"/>
                  <a:pt x="4302554" y="1717080"/>
                </a:cubicBezTo>
                <a:close/>
                <a:moveTo>
                  <a:pt x="3833519" y="1167646"/>
                </a:moveTo>
                <a:cubicBezTo>
                  <a:pt x="3837740" y="1168646"/>
                  <a:pt x="3842488" y="1173044"/>
                  <a:pt x="3846181" y="1184041"/>
                </a:cubicBezTo>
                <a:cubicBezTo>
                  <a:pt x="3812942" y="1195238"/>
                  <a:pt x="3821384" y="1164847"/>
                  <a:pt x="3833519" y="1167646"/>
                </a:cubicBezTo>
                <a:close/>
                <a:moveTo>
                  <a:pt x="4832262" y="725380"/>
                </a:moveTo>
                <a:cubicBezTo>
                  <a:pt x="4832262" y="754971"/>
                  <a:pt x="4861807" y="725380"/>
                  <a:pt x="4832262" y="725380"/>
                </a:cubicBezTo>
                <a:close/>
                <a:moveTo>
                  <a:pt x="3908966" y="433869"/>
                </a:moveTo>
                <a:cubicBezTo>
                  <a:pt x="3909494" y="433869"/>
                  <a:pt x="3921100" y="436667"/>
                  <a:pt x="3937984" y="440466"/>
                </a:cubicBezTo>
                <a:lnTo>
                  <a:pt x="3964890" y="446065"/>
                </a:lnTo>
                <a:lnTo>
                  <a:pt x="3949063" y="444065"/>
                </a:lnTo>
                <a:cubicBezTo>
                  <a:pt x="3919518" y="436667"/>
                  <a:pt x="3908438" y="433869"/>
                  <a:pt x="3908966" y="433869"/>
                </a:cubicBezTo>
                <a:close/>
                <a:moveTo>
                  <a:pt x="5168342" y="252524"/>
                </a:moveTo>
                <a:cubicBezTo>
                  <a:pt x="5169925" y="253124"/>
                  <a:pt x="5177311" y="258122"/>
                  <a:pt x="5187335" y="264720"/>
                </a:cubicBezTo>
                <a:lnTo>
                  <a:pt x="5195250" y="269519"/>
                </a:lnTo>
                <a:lnTo>
                  <a:pt x="5185753" y="266519"/>
                </a:lnTo>
                <a:cubicBezTo>
                  <a:pt x="5170980" y="255522"/>
                  <a:pt x="5166759" y="251723"/>
                  <a:pt x="5168342" y="252524"/>
                </a:cubicBezTo>
                <a:close/>
                <a:moveTo>
                  <a:pt x="5332953" y="0"/>
                </a:moveTo>
                <a:cubicBezTo>
                  <a:pt x="5392043" y="0"/>
                  <a:pt x="5406817" y="14795"/>
                  <a:pt x="5435835" y="29591"/>
                </a:cubicBezTo>
                <a:cubicBezTo>
                  <a:pt x="5494925" y="44387"/>
                  <a:pt x="5524470" y="44586"/>
                  <a:pt x="5554016" y="59382"/>
                </a:cubicBezTo>
                <a:cubicBezTo>
                  <a:pt x="5583034" y="59382"/>
                  <a:pt x="5613107" y="88773"/>
                  <a:pt x="5627352" y="103569"/>
                </a:cubicBezTo>
                <a:cubicBezTo>
                  <a:pt x="5642125" y="103569"/>
                  <a:pt x="5686444" y="103569"/>
                  <a:pt x="5701216" y="103569"/>
                </a:cubicBezTo>
                <a:cubicBezTo>
                  <a:pt x="5789325" y="133160"/>
                  <a:pt x="5877434" y="192342"/>
                  <a:pt x="5936525" y="236729"/>
                </a:cubicBezTo>
                <a:cubicBezTo>
                  <a:pt x="6024633" y="295910"/>
                  <a:pt x="6113270" y="355292"/>
                  <a:pt x="6187134" y="399679"/>
                </a:cubicBezTo>
                <a:cubicBezTo>
                  <a:pt x="6643506" y="680993"/>
                  <a:pt x="7026014" y="1006694"/>
                  <a:pt x="7511932" y="1214032"/>
                </a:cubicBezTo>
                <a:cubicBezTo>
                  <a:pt x="7615341" y="1243623"/>
                  <a:pt x="7732995" y="1302805"/>
                  <a:pt x="7850650" y="1317600"/>
                </a:cubicBezTo>
                <a:cubicBezTo>
                  <a:pt x="7894441" y="1332395"/>
                  <a:pt x="7968303" y="1376582"/>
                  <a:pt x="8042167" y="1391377"/>
                </a:cubicBezTo>
                <a:cubicBezTo>
                  <a:pt x="8159822" y="1406174"/>
                  <a:pt x="8321795" y="1421168"/>
                  <a:pt x="8454221" y="1450760"/>
                </a:cubicBezTo>
                <a:cubicBezTo>
                  <a:pt x="8483768" y="1450760"/>
                  <a:pt x="8513313" y="1465556"/>
                  <a:pt x="8528085" y="1465556"/>
                </a:cubicBezTo>
                <a:cubicBezTo>
                  <a:pt x="8513313" y="1465556"/>
                  <a:pt x="8439450" y="1480151"/>
                  <a:pt x="8513313" y="1480151"/>
                </a:cubicBezTo>
                <a:cubicBezTo>
                  <a:pt x="8630967" y="1509742"/>
                  <a:pt x="8763922" y="1509941"/>
                  <a:pt x="8866804" y="1539533"/>
                </a:cubicBezTo>
                <a:cubicBezTo>
                  <a:pt x="8925368" y="1554329"/>
                  <a:pt x="8999231" y="1569124"/>
                  <a:pt x="9057794" y="1583919"/>
                </a:cubicBezTo>
                <a:cubicBezTo>
                  <a:pt x="9087340" y="1583919"/>
                  <a:pt x="9116885" y="1583919"/>
                  <a:pt x="9161203" y="1583919"/>
                </a:cubicBezTo>
                <a:cubicBezTo>
                  <a:pt x="9161203" y="1583919"/>
                  <a:pt x="9161203" y="1583720"/>
                  <a:pt x="9146430" y="1598515"/>
                </a:cubicBezTo>
                <a:cubicBezTo>
                  <a:pt x="9116885" y="1598515"/>
                  <a:pt x="9116885" y="1583720"/>
                  <a:pt x="9116885" y="1598515"/>
                </a:cubicBezTo>
                <a:cubicBezTo>
                  <a:pt x="9116885" y="1598515"/>
                  <a:pt x="9116885" y="1598515"/>
                  <a:pt x="9146430" y="1598515"/>
                </a:cubicBezTo>
                <a:cubicBezTo>
                  <a:pt x="9146430" y="1598515"/>
                  <a:pt x="9146430" y="1598915"/>
                  <a:pt x="9161203" y="1628506"/>
                </a:cubicBezTo>
                <a:cubicBezTo>
                  <a:pt x="9235067" y="1658098"/>
                  <a:pt x="9352722" y="1643102"/>
                  <a:pt x="9440831" y="1643102"/>
                </a:cubicBezTo>
                <a:cubicBezTo>
                  <a:pt x="9676667" y="1658098"/>
                  <a:pt x="10029630" y="1643102"/>
                  <a:pt x="10191602" y="1643102"/>
                </a:cubicBezTo>
                <a:cubicBezTo>
                  <a:pt x="10206375" y="1643102"/>
                  <a:pt x="10235921" y="1643102"/>
                  <a:pt x="10265466" y="1643102"/>
                </a:cubicBezTo>
                <a:cubicBezTo>
                  <a:pt x="10221148" y="1643102"/>
                  <a:pt x="10162584" y="1672693"/>
                  <a:pt x="10191602" y="1672693"/>
                </a:cubicBezTo>
                <a:cubicBezTo>
                  <a:pt x="10103494" y="1672693"/>
                  <a:pt x="9941521" y="1687488"/>
                  <a:pt x="9838112" y="1687488"/>
                </a:cubicBezTo>
                <a:cubicBezTo>
                  <a:pt x="9705685" y="1687488"/>
                  <a:pt x="9544239" y="1687488"/>
                  <a:pt x="9293630" y="1672693"/>
                </a:cubicBezTo>
                <a:cubicBezTo>
                  <a:pt x="9271472" y="1672693"/>
                  <a:pt x="9199718" y="1664496"/>
                  <a:pt x="9152761" y="1666495"/>
                </a:cubicBezTo>
                <a:lnTo>
                  <a:pt x="9131130" y="1670093"/>
                </a:lnTo>
                <a:lnTo>
                  <a:pt x="9125854" y="1668694"/>
                </a:lnTo>
                <a:cubicBezTo>
                  <a:pt x="9120578" y="1668094"/>
                  <a:pt x="9116885" y="1669094"/>
                  <a:pt x="9116885" y="1672693"/>
                </a:cubicBezTo>
                <a:lnTo>
                  <a:pt x="9131130" y="1670093"/>
                </a:lnTo>
                <a:lnTo>
                  <a:pt x="9146430" y="1674692"/>
                </a:lnTo>
                <a:cubicBezTo>
                  <a:pt x="9161203" y="1680291"/>
                  <a:pt x="9175976" y="1687488"/>
                  <a:pt x="9175976" y="1687488"/>
                </a:cubicBezTo>
                <a:cubicBezTo>
                  <a:pt x="9205522" y="1717080"/>
                  <a:pt x="9381739" y="1687289"/>
                  <a:pt x="9381739" y="1717080"/>
                </a:cubicBezTo>
                <a:cubicBezTo>
                  <a:pt x="9396512" y="1731875"/>
                  <a:pt x="9558484" y="1732074"/>
                  <a:pt x="9543712" y="1732074"/>
                </a:cubicBezTo>
                <a:cubicBezTo>
                  <a:pt x="9617576" y="1732074"/>
                  <a:pt x="9720458" y="1732074"/>
                  <a:pt x="9794321" y="1732074"/>
                </a:cubicBezTo>
                <a:cubicBezTo>
                  <a:pt x="9823338" y="1732074"/>
                  <a:pt x="10044402" y="1746870"/>
                  <a:pt x="9926748" y="1746870"/>
                </a:cubicBezTo>
                <a:cubicBezTo>
                  <a:pt x="9808566" y="1746870"/>
                  <a:pt x="9720458" y="1732074"/>
                  <a:pt x="9602803" y="1746870"/>
                </a:cubicBezTo>
                <a:cubicBezTo>
                  <a:pt x="9529466" y="1746870"/>
                  <a:pt x="9602803" y="1746870"/>
                  <a:pt x="9573258" y="1761666"/>
                </a:cubicBezTo>
                <a:cubicBezTo>
                  <a:pt x="9543712" y="1761666"/>
                  <a:pt x="9485149" y="1761466"/>
                  <a:pt x="9440831" y="1776261"/>
                </a:cubicBezTo>
                <a:cubicBezTo>
                  <a:pt x="9396512" y="1776261"/>
                  <a:pt x="9381739" y="1791056"/>
                  <a:pt x="9352194" y="1791056"/>
                </a:cubicBezTo>
                <a:cubicBezTo>
                  <a:pt x="9323176" y="1820648"/>
                  <a:pt x="9278858" y="1791056"/>
                  <a:pt x="9264085" y="1791056"/>
                </a:cubicBezTo>
                <a:cubicBezTo>
                  <a:pt x="9249312" y="1820648"/>
                  <a:pt x="9264085" y="1835643"/>
                  <a:pt x="9264085" y="1850439"/>
                </a:cubicBezTo>
                <a:cubicBezTo>
                  <a:pt x="9205522" y="1850439"/>
                  <a:pt x="8999231" y="1820648"/>
                  <a:pt x="8895821" y="1820648"/>
                </a:cubicBezTo>
                <a:cubicBezTo>
                  <a:pt x="8895821" y="1820648"/>
                  <a:pt x="8763394" y="1835643"/>
                  <a:pt x="8822485" y="1850439"/>
                </a:cubicBezTo>
                <a:cubicBezTo>
                  <a:pt x="8910594" y="1850439"/>
                  <a:pt x="9014003" y="1865234"/>
                  <a:pt x="9116885" y="1880030"/>
                </a:cubicBezTo>
                <a:cubicBezTo>
                  <a:pt x="9161203" y="1880030"/>
                  <a:pt x="9352194" y="1879829"/>
                  <a:pt x="9352194" y="1909421"/>
                </a:cubicBezTo>
                <a:cubicBezTo>
                  <a:pt x="9366967" y="1909421"/>
                  <a:pt x="9057794" y="1879829"/>
                  <a:pt x="9204995" y="1924217"/>
                </a:cubicBezTo>
                <a:cubicBezTo>
                  <a:pt x="9352194" y="1939012"/>
                  <a:pt x="9161203" y="1939211"/>
                  <a:pt x="9116885" y="1939211"/>
                </a:cubicBezTo>
                <a:cubicBezTo>
                  <a:pt x="9087340" y="1939211"/>
                  <a:pt x="8969686" y="1924416"/>
                  <a:pt x="8910594" y="1939211"/>
                </a:cubicBezTo>
                <a:cubicBezTo>
                  <a:pt x="8822485" y="1969002"/>
                  <a:pt x="9087867" y="1954008"/>
                  <a:pt x="9175976" y="1954008"/>
                </a:cubicBezTo>
                <a:cubicBezTo>
                  <a:pt x="9397039" y="1968803"/>
                  <a:pt x="9485149" y="1968803"/>
                  <a:pt x="9661366" y="1998394"/>
                </a:cubicBezTo>
                <a:cubicBezTo>
                  <a:pt x="9882430" y="2013189"/>
                  <a:pt x="10191602" y="2027984"/>
                  <a:pt x="10412666" y="2013189"/>
                </a:cubicBezTo>
                <a:cubicBezTo>
                  <a:pt x="10471230" y="2013189"/>
                  <a:pt x="10647974" y="1968603"/>
                  <a:pt x="10574639" y="2013189"/>
                </a:cubicBezTo>
                <a:cubicBezTo>
                  <a:pt x="10545093" y="2027984"/>
                  <a:pt x="10559865" y="2027785"/>
                  <a:pt x="10471757" y="2027785"/>
                </a:cubicBezTo>
                <a:cubicBezTo>
                  <a:pt x="10324557" y="2042581"/>
                  <a:pt x="10044402" y="2057775"/>
                  <a:pt x="9956294" y="2057775"/>
                </a:cubicBezTo>
                <a:cubicBezTo>
                  <a:pt x="10014857" y="2057775"/>
                  <a:pt x="10088721" y="2057775"/>
                  <a:pt x="10118266" y="2057775"/>
                </a:cubicBezTo>
                <a:cubicBezTo>
                  <a:pt x="10265466" y="2057775"/>
                  <a:pt x="10368348" y="2057775"/>
                  <a:pt x="10501302" y="2057775"/>
                </a:cubicBezTo>
                <a:cubicBezTo>
                  <a:pt x="10559865" y="2057775"/>
                  <a:pt x="10766156" y="2028185"/>
                  <a:pt x="10780929" y="2042980"/>
                </a:cubicBezTo>
                <a:cubicBezTo>
                  <a:pt x="10780929" y="2057775"/>
                  <a:pt x="10692293" y="2057775"/>
                  <a:pt x="10662747" y="2057775"/>
                </a:cubicBezTo>
                <a:cubicBezTo>
                  <a:pt x="10545093" y="2102163"/>
                  <a:pt x="10780929" y="2101962"/>
                  <a:pt x="10780929" y="2101962"/>
                </a:cubicBezTo>
                <a:cubicBezTo>
                  <a:pt x="10780929" y="2101962"/>
                  <a:pt x="10707066" y="2101962"/>
                  <a:pt x="10677520" y="2116758"/>
                </a:cubicBezTo>
                <a:cubicBezTo>
                  <a:pt x="10662747" y="2116758"/>
                  <a:pt x="10677520" y="2131553"/>
                  <a:pt x="10662747" y="2131553"/>
                </a:cubicBezTo>
                <a:cubicBezTo>
                  <a:pt x="10588884" y="2175940"/>
                  <a:pt x="10427438" y="2131753"/>
                  <a:pt x="10324557" y="2176140"/>
                </a:cubicBezTo>
                <a:cubicBezTo>
                  <a:pt x="10235921" y="2146548"/>
                  <a:pt x="10295011" y="2205731"/>
                  <a:pt x="10324557" y="2176140"/>
                </a:cubicBezTo>
                <a:cubicBezTo>
                  <a:pt x="10368348" y="2190936"/>
                  <a:pt x="10427438" y="2146548"/>
                  <a:pt x="10456984" y="2176140"/>
                </a:cubicBezTo>
                <a:cubicBezTo>
                  <a:pt x="10471757" y="2176140"/>
                  <a:pt x="10280238" y="2205531"/>
                  <a:pt x="10295011" y="2205531"/>
                </a:cubicBezTo>
                <a:cubicBezTo>
                  <a:pt x="10191602" y="2220326"/>
                  <a:pt x="10162057" y="2220326"/>
                  <a:pt x="9941521" y="2220326"/>
                </a:cubicBezTo>
                <a:cubicBezTo>
                  <a:pt x="9882430" y="2220326"/>
                  <a:pt x="9558484" y="2235122"/>
                  <a:pt x="9543712" y="2235122"/>
                </a:cubicBezTo>
                <a:cubicBezTo>
                  <a:pt x="9543712" y="2235122"/>
                  <a:pt x="9661894" y="2264913"/>
                  <a:pt x="9705685" y="2264913"/>
                </a:cubicBezTo>
                <a:cubicBezTo>
                  <a:pt x="10000084" y="2279709"/>
                  <a:pt x="10221148" y="2279709"/>
                  <a:pt x="10486530" y="2264913"/>
                </a:cubicBezTo>
                <a:cubicBezTo>
                  <a:pt x="10574639" y="2264913"/>
                  <a:pt x="10883811" y="2205531"/>
                  <a:pt x="10780929" y="2235122"/>
                </a:cubicBezTo>
                <a:cubicBezTo>
                  <a:pt x="10766156" y="2264713"/>
                  <a:pt x="10677520" y="2279709"/>
                  <a:pt x="10648502" y="2279709"/>
                </a:cubicBezTo>
                <a:cubicBezTo>
                  <a:pt x="10501302" y="2294504"/>
                  <a:pt x="10751384" y="2279709"/>
                  <a:pt x="10766156" y="2279709"/>
                </a:cubicBezTo>
                <a:cubicBezTo>
                  <a:pt x="10766156" y="2279709"/>
                  <a:pt x="10761936" y="2286906"/>
                  <a:pt x="10758242" y="2292505"/>
                </a:cubicBezTo>
                <a:lnTo>
                  <a:pt x="10755605" y="2296104"/>
                </a:lnTo>
                <a:lnTo>
                  <a:pt x="10751384" y="2294504"/>
                </a:lnTo>
                <a:cubicBezTo>
                  <a:pt x="10751384" y="2298103"/>
                  <a:pt x="10752439" y="2299102"/>
                  <a:pt x="10753494" y="2298303"/>
                </a:cubicBezTo>
                <a:lnTo>
                  <a:pt x="10755605" y="2296104"/>
                </a:lnTo>
                <a:lnTo>
                  <a:pt x="10766156" y="2300102"/>
                </a:lnTo>
                <a:cubicBezTo>
                  <a:pt x="10773543" y="2298103"/>
                  <a:pt x="10780929" y="2294504"/>
                  <a:pt x="10780929" y="2294504"/>
                </a:cubicBezTo>
                <a:cubicBezTo>
                  <a:pt x="10913356" y="2294504"/>
                  <a:pt x="10736084" y="2324095"/>
                  <a:pt x="10662747" y="2353886"/>
                </a:cubicBezTo>
                <a:cubicBezTo>
                  <a:pt x="10412666" y="2368681"/>
                  <a:pt x="10118266" y="2383277"/>
                  <a:pt x="9882430" y="2398072"/>
                </a:cubicBezTo>
                <a:cubicBezTo>
                  <a:pt x="9823867" y="2412868"/>
                  <a:pt x="9514166" y="2383277"/>
                  <a:pt x="9484621" y="2398072"/>
                </a:cubicBezTo>
                <a:cubicBezTo>
                  <a:pt x="9470376" y="2412868"/>
                  <a:pt x="9661894" y="2412868"/>
                  <a:pt x="9705685" y="2412868"/>
                </a:cubicBezTo>
                <a:cubicBezTo>
                  <a:pt x="9823867" y="2412868"/>
                  <a:pt x="9926748" y="2412868"/>
                  <a:pt x="10014857" y="2412868"/>
                </a:cubicBezTo>
                <a:cubicBezTo>
                  <a:pt x="10235921" y="2412868"/>
                  <a:pt x="10412666" y="2457254"/>
                  <a:pt x="10633729" y="2427663"/>
                </a:cubicBezTo>
                <a:cubicBezTo>
                  <a:pt x="10648502" y="2427663"/>
                  <a:pt x="10766156" y="2398072"/>
                  <a:pt x="10766156" y="2412868"/>
                </a:cubicBezTo>
                <a:cubicBezTo>
                  <a:pt x="10766156" y="2412868"/>
                  <a:pt x="10707066" y="2427663"/>
                  <a:pt x="10662747" y="2427663"/>
                </a:cubicBezTo>
                <a:cubicBezTo>
                  <a:pt x="10559865" y="2457254"/>
                  <a:pt x="10515547" y="2472250"/>
                  <a:pt x="10427438" y="2472250"/>
                </a:cubicBezTo>
                <a:cubicBezTo>
                  <a:pt x="10383120" y="2487045"/>
                  <a:pt x="10235921" y="2501641"/>
                  <a:pt x="10353575" y="2501641"/>
                </a:cubicBezTo>
                <a:cubicBezTo>
                  <a:pt x="10515547" y="2501641"/>
                  <a:pt x="10633729" y="2487045"/>
                  <a:pt x="10780929" y="2472250"/>
                </a:cubicBezTo>
                <a:cubicBezTo>
                  <a:pt x="10839493" y="2472250"/>
                  <a:pt x="10971920" y="2486846"/>
                  <a:pt x="10883811" y="2501641"/>
                </a:cubicBezTo>
                <a:cubicBezTo>
                  <a:pt x="10824720" y="2501641"/>
                  <a:pt x="10795702" y="2516436"/>
                  <a:pt x="10766156" y="2516436"/>
                </a:cubicBezTo>
                <a:cubicBezTo>
                  <a:pt x="10545093" y="2575619"/>
                  <a:pt x="10235921" y="2561023"/>
                  <a:pt x="10073948" y="2590613"/>
                </a:cubicBezTo>
                <a:cubicBezTo>
                  <a:pt x="9985312" y="2605410"/>
                  <a:pt x="9941521" y="2605410"/>
                  <a:pt x="9838112" y="2605410"/>
                </a:cubicBezTo>
                <a:cubicBezTo>
                  <a:pt x="9823867" y="2605410"/>
                  <a:pt x="9705685" y="2590414"/>
                  <a:pt x="9676139" y="2605410"/>
                </a:cubicBezTo>
                <a:cubicBezTo>
                  <a:pt x="9676139" y="2605410"/>
                  <a:pt x="9882430" y="2634800"/>
                  <a:pt x="9897202" y="2634800"/>
                </a:cubicBezTo>
                <a:cubicBezTo>
                  <a:pt x="9952073" y="2634800"/>
                  <a:pt x="10019078" y="2597412"/>
                  <a:pt x="10087138" y="2627203"/>
                </a:cubicBezTo>
                <a:cubicBezTo>
                  <a:pt x="10061285" y="2624603"/>
                  <a:pt x="10037544" y="2664591"/>
                  <a:pt x="10073948" y="2664591"/>
                </a:cubicBezTo>
                <a:cubicBezTo>
                  <a:pt x="9985312" y="2694183"/>
                  <a:pt x="9720985" y="2679386"/>
                  <a:pt x="9617576" y="2679386"/>
                </a:cubicBezTo>
                <a:cubicBezTo>
                  <a:pt x="9529466" y="2679386"/>
                  <a:pt x="9264085" y="2679386"/>
                  <a:pt x="9175976" y="2679386"/>
                </a:cubicBezTo>
                <a:cubicBezTo>
                  <a:pt x="9146430" y="2664591"/>
                  <a:pt x="9087340" y="2664591"/>
                  <a:pt x="9087340" y="2664591"/>
                </a:cubicBezTo>
                <a:cubicBezTo>
                  <a:pt x="9057794" y="2679386"/>
                  <a:pt x="9161203" y="2679386"/>
                  <a:pt x="9161203" y="2679386"/>
                </a:cubicBezTo>
                <a:cubicBezTo>
                  <a:pt x="9440831" y="2694183"/>
                  <a:pt x="9720458" y="2694183"/>
                  <a:pt x="10029630" y="2694183"/>
                </a:cubicBezTo>
                <a:cubicBezTo>
                  <a:pt x="10176829" y="2679386"/>
                  <a:pt x="10309256" y="2694183"/>
                  <a:pt x="10427438" y="2694183"/>
                </a:cubicBezTo>
                <a:cubicBezTo>
                  <a:pt x="10500775" y="2694183"/>
                  <a:pt x="10545093" y="2664591"/>
                  <a:pt x="10589411" y="2679386"/>
                </a:cubicBezTo>
                <a:cubicBezTo>
                  <a:pt x="10604184" y="2679386"/>
                  <a:pt x="10604184" y="2694183"/>
                  <a:pt x="10633729" y="2694183"/>
                </a:cubicBezTo>
                <a:cubicBezTo>
                  <a:pt x="10677520" y="2723774"/>
                  <a:pt x="10707066" y="2694183"/>
                  <a:pt x="10707066" y="2694183"/>
                </a:cubicBezTo>
                <a:cubicBezTo>
                  <a:pt x="10721839" y="2708978"/>
                  <a:pt x="10714452" y="2720175"/>
                  <a:pt x="10703372" y="2725573"/>
                </a:cubicBezTo>
                <a:lnTo>
                  <a:pt x="10687545" y="2729172"/>
                </a:lnTo>
                <a:lnTo>
                  <a:pt x="10677520" y="2723774"/>
                </a:lnTo>
                <a:cubicBezTo>
                  <a:pt x="10677520" y="2727372"/>
                  <a:pt x="10681214" y="2729372"/>
                  <a:pt x="10686490" y="2729572"/>
                </a:cubicBezTo>
                <a:lnTo>
                  <a:pt x="10687545" y="2729172"/>
                </a:lnTo>
                <a:lnTo>
                  <a:pt x="10705483" y="2738770"/>
                </a:lnTo>
                <a:cubicBezTo>
                  <a:pt x="10754022" y="2747767"/>
                  <a:pt x="10839493" y="2742168"/>
                  <a:pt x="10751384" y="2753165"/>
                </a:cubicBezTo>
                <a:cubicBezTo>
                  <a:pt x="10574639" y="2782756"/>
                  <a:pt x="10854266" y="2753165"/>
                  <a:pt x="10869038" y="2753165"/>
                </a:cubicBezTo>
                <a:cubicBezTo>
                  <a:pt x="10883811" y="2753165"/>
                  <a:pt x="10869038" y="2753565"/>
                  <a:pt x="10913356" y="2768360"/>
                </a:cubicBezTo>
                <a:cubicBezTo>
                  <a:pt x="10869038" y="2753565"/>
                  <a:pt x="10957675" y="2768160"/>
                  <a:pt x="10942902" y="2782955"/>
                </a:cubicBezTo>
                <a:cubicBezTo>
                  <a:pt x="10942902" y="2812746"/>
                  <a:pt x="10869038" y="2782955"/>
                  <a:pt x="10883811" y="2782955"/>
                </a:cubicBezTo>
                <a:cubicBezTo>
                  <a:pt x="10854266" y="2782955"/>
                  <a:pt x="10677520" y="2812547"/>
                  <a:pt x="10780929" y="2827342"/>
                </a:cubicBezTo>
                <a:cubicBezTo>
                  <a:pt x="10883811" y="2842138"/>
                  <a:pt x="10707066" y="2856734"/>
                  <a:pt x="10677520" y="2856734"/>
                </a:cubicBezTo>
                <a:cubicBezTo>
                  <a:pt x="10545093" y="2871728"/>
                  <a:pt x="10707066" y="2871928"/>
                  <a:pt x="10707066" y="2871928"/>
                </a:cubicBezTo>
                <a:cubicBezTo>
                  <a:pt x="10677520" y="2916315"/>
                  <a:pt x="10383120" y="2901320"/>
                  <a:pt x="10353575" y="2916115"/>
                </a:cubicBezTo>
                <a:cubicBezTo>
                  <a:pt x="10353575" y="2930911"/>
                  <a:pt x="10456984" y="2916115"/>
                  <a:pt x="10486530" y="2916115"/>
                </a:cubicBezTo>
                <a:cubicBezTo>
                  <a:pt x="10515547" y="2916115"/>
                  <a:pt x="10486530" y="2930911"/>
                  <a:pt x="10501302" y="2930911"/>
                </a:cubicBezTo>
                <a:cubicBezTo>
                  <a:pt x="10574639" y="2960501"/>
                  <a:pt x="10765629" y="2901320"/>
                  <a:pt x="10824720" y="2916115"/>
                </a:cubicBezTo>
                <a:cubicBezTo>
                  <a:pt x="10824720" y="2930911"/>
                  <a:pt x="10751384" y="2930911"/>
                  <a:pt x="10766156" y="2930911"/>
                </a:cubicBezTo>
                <a:cubicBezTo>
                  <a:pt x="10707066" y="2930911"/>
                  <a:pt x="10427438" y="2960501"/>
                  <a:pt x="10427438" y="2960501"/>
                </a:cubicBezTo>
                <a:cubicBezTo>
                  <a:pt x="10427438" y="2960501"/>
                  <a:pt x="10545093" y="3005088"/>
                  <a:pt x="10559865" y="3005088"/>
                </a:cubicBezTo>
                <a:cubicBezTo>
                  <a:pt x="10589411" y="3005088"/>
                  <a:pt x="10647974" y="2990292"/>
                  <a:pt x="10662747" y="3005088"/>
                </a:cubicBezTo>
                <a:cubicBezTo>
                  <a:pt x="10707066" y="3005088"/>
                  <a:pt x="10913356" y="2990292"/>
                  <a:pt x="10795702" y="3005088"/>
                </a:cubicBezTo>
                <a:cubicBezTo>
                  <a:pt x="10648502" y="3034679"/>
                  <a:pt x="10412666" y="3049475"/>
                  <a:pt x="10280238" y="3093861"/>
                </a:cubicBezTo>
                <a:cubicBezTo>
                  <a:pt x="10191602" y="3108656"/>
                  <a:pt x="10162584" y="3093861"/>
                  <a:pt x="10044402" y="3108656"/>
                </a:cubicBezTo>
                <a:cubicBezTo>
                  <a:pt x="10073948" y="3108656"/>
                  <a:pt x="10073948" y="3138248"/>
                  <a:pt x="10044402" y="3138248"/>
                </a:cubicBezTo>
                <a:cubicBezTo>
                  <a:pt x="10088721" y="3138248"/>
                  <a:pt x="10206375" y="3138248"/>
                  <a:pt x="10235921" y="3123452"/>
                </a:cubicBezTo>
                <a:cubicBezTo>
                  <a:pt x="10279711" y="3123452"/>
                  <a:pt x="10412666" y="3123452"/>
                  <a:pt x="10486530" y="3108656"/>
                </a:cubicBezTo>
                <a:cubicBezTo>
                  <a:pt x="10545093" y="3108656"/>
                  <a:pt x="10854266" y="3064270"/>
                  <a:pt x="10869038" y="3093861"/>
                </a:cubicBezTo>
                <a:cubicBezTo>
                  <a:pt x="10883811" y="3138248"/>
                  <a:pt x="10795174" y="3123452"/>
                  <a:pt x="10751384" y="3123452"/>
                </a:cubicBezTo>
                <a:cubicBezTo>
                  <a:pt x="10647974" y="3138248"/>
                  <a:pt x="10545093" y="3153244"/>
                  <a:pt x="10456984" y="3182834"/>
                </a:cubicBezTo>
                <a:cubicBezTo>
                  <a:pt x="10456984" y="3182834"/>
                  <a:pt x="10456984" y="3182834"/>
                  <a:pt x="10295011" y="3182834"/>
                </a:cubicBezTo>
                <a:cubicBezTo>
                  <a:pt x="10280238" y="3212425"/>
                  <a:pt x="10486002" y="3197429"/>
                  <a:pt x="10383120" y="3212226"/>
                </a:cubicBezTo>
                <a:cubicBezTo>
                  <a:pt x="10221148" y="3212226"/>
                  <a:pt x="10015384" y="3212226"/>
                  <a:pt x="9897202" y="3227021"/>
                </a:cubicBezTo>
                <a:cubicBezTo>
                  <a:pt x="9853412" y="3241816"/>
                  <a:pt x="9838112" y="3241816"/>
                  <a:pt x="9823338" y="3241816"/>
                </a:cubicBezTo>
                <a:cubicBezTo>
                  <a:pt x="9794321" y="3271407"/>
                  <a:pt x="9543712" y="3241616"/>
                  <a:pt x="9528939" y="3271407"/>
                </a:cubicBezTo>
                <a:cubicBezTo>
                  <a:pt x="9528939" y="3271407"/>
                  <a:pt x="9647121" y="3271407"/>
                  <a:pt x="9661366" y="3271407"/>
                </a:cubicBezTo>
                <a:cubicBezTo>
                  <a:pt x="9735230" y="3271407"/>
                  <a:pt x="10029630" y="3271607"/>
                  <a:pt x="9838112" y="3286403"/>
                </a:cubicBezTo>
                <a:cubicBezTo>
                  <a:pt x="9764775" y="3286403"/>
                  <a:pt x="9735230" y="3286403"/>
                  <a:pt x="9661366" y="3286403"/>
                </a:cubicBezTo>
                <a:cubicBezTo>
                  <a:pt x="9661366" y="3286403"/>
                  <a:pt x="9396512" y="3286403"/>
                  <a:pt x="9381739" y="3286403"/>
                </a:cubicBezTo>
                <a:cubicBezTo>
                  <a:pt x="9381739" y="3301198"/>
                  <a:pt x="9661366" y="3301198"/>
                  <a:pt x="9646594" y="3301198"/>
                </a:cubicBezTo>
                <a:cubicBezTo>
                  <a:pt x="9676139" y="3301198"/>
                  <a:pt x="9573258" y="3315993"/>
                  <a:pt x="9558484" y="3315993"/>
                </a:cubicBezTo>
                <a:cubicBezTo>
                  <a:pt x="9573258" y="3315993"/>
                  <a:pt x="9735230" y="3315993"/>
                  <a:pt x="9750003" y="3315993"/>
                </a:cubicBezTo>
                <a:cubicBezTo>
                  <a:pt x="9853412" y="3315993"/>
                  <a:pt x="9985312" y="3330589"/>
                  <a:pt x="10088721" y="3330589"/>
                </a:cubicBezTo>
                <a:cubicBezTo>
                  <a:pt x="10162057" y="3330589"/>
                  <a:pt x="10500775" y="3286403"/>
                  <a:pt x="10574639" y="3301198"/>
                </a:cubicBezTo>
                <a:cubicBezTo>
                  <a:pt x="10559865" y="3301198"/>
                  <a:pt x="10545093" y="3315993"/>
                  <a:pt x="10545093" y="3315993"/>
                </a:cubicBezTo>
                <a:cubicBezTo>
                  <a:pt x="10515547" y="3330789"/>
                  <a:pt x="10456984" y="3360180"/>
                  <a:pt x="10427438" y="3360180"/>
                </a:cubicBezTo>
                <a:cubicBezTo>
                  <a:pt x="10309256" y="3389771"/>
                  <a:pt x="10574639" y="3389771"/>
                  <a:pt x="10604184" y="3374975"/>
                </a:cubicBezTo>
                <a:cubicBezTo>
                  <a:pt x="10574639" y="3389771"/>
                  <a:pt x="10559865" y="3389971"/>
                  <a:pt x="10545093" y="3389971"/>
                </a:cubicBezTo>
                <a:cubicBezTo>
                  <a:pt x="10515547" y="3389971"/>
                  <a:pt x="10397893" y="3389971"/>
                  <a:pt x="10471757" y="3404767"/>
                </a:cubicBezTo>
                <a:cubicBezTo>
                  <a:pt x="10559865" y="3404767"/>
                  <a:pt x="10647974" y="3374975"/>
                  <a:pt x="10707066" y="3374975"/>
                </a:cubicBezTo>
                <a:cubicBezTo>
                  <a:pt x="10766156" y="3374975"/>
                  <a:pt x="10913356" y="3374975"/>
                  <a:pt x="10913356" y="3374975"/>
                </a:cubicBezTo>
                <a:cubicBezTo>
                  <a:pt x="10928129" y="3374975"/>
                  <a:pt x="10795174" y="3404767"/>
                  <a:pt x="10751384" y="3404767"/>
                </a:cubicBezTo>
                <a:cubicBezTo>
                  <a:pt x="10766156" y="3404767"/>
                  <a:pt x="10780929" y="3404767"/>
                  <a:pt x="10780929" y="3404767"/>
                </a:cubicBezTo>
                <a:cubicBezTo>
                  <a:pt x="10766156" y="3404767"/>
                  <a:pt x="10751384" y="3419562"/>
                  <a:pt x="10707066" y="3419562"/>
                </a:cubicBezTo>
                <a:cubicBezTo>
                  <a:pt x="10692293" y="3389971"/>
                  <a:pt x="10662747" y="3419562"/>
                  <a:pt x="10707066" y="3419562"/>
                </a:cubicBezTo>
                <a:cubicBezTo>
                  <a:pt x="10677520" y="3449154"/>
                  <a:pt x="10648502" y="3419562"/>
                  <a:pt x="10633729" y="3419562"/>
                </a:cubicBezTo>
                <a:cubicBezTo>
                  <a:pt x="10604184" y="3419562"/>
                  <a:pt x="10471230" y="3448953"/>
                  <a:pt x="10559865" y="3448953"/>
                </a:cubicBezTo>
                <a:cubicBezTo>
                  <a:pt x="10647974" y="3463949"/>
                  <a:pt x="10750856" y="3419562"/>
                  <a:pt x="10824720" y="3419562"/>
                </a:cubicBezTo>
                <a:cubicBezTo>
                  <a:pt x="10854266" y="3419562"/>
                  <a:pt x="10913356" y="3448953"/>
                  <a:pt x="10942902" y="3448953"/>
                </a:cubicBezTo>
                <a:cubicBezTo>
                  <a:pt x="11031011" y="3448953"/>
                  <a:pt x="11192984" y="3419363"/>
                  <a:pt x="11075329" y="3448953"/>
                </a:cubicBezTo>
                <a:cubicBezTo>
                  <a:pt x="11016238" y="3463949"/>
                  <a:pt x="10839493" y="3493339"/>
                  <a:pt x="10766156" y="3493339"/>
                </a:cubicBezTo>
                <a:cubicBezTo>
                  <a:pt x="10574639" y="3508136"/>
                  <a:pt x="10471230" y="3493540"/>
                  <a:pt x="10368348" y="3537927"/>
                </a:cubicBezTo>
                <a:cubicBezTo>
                  <a:pt x="10353575" y="3537927"/>
                  <a:pt x="10353575" y="3552722"/>
                  <a:pt x="10353575" y="3552722"/>
                </a:cubicBezTo>
                <a:cubicBezTo>
                  <a:pt x="10295011" y="3567517"/>
                  <a:pt x="10221148" y="3567517"/>
                  <a:pt x="10191602" y="3567517"/>
                </a:cubicBezTo>
                <a:cubicBezTo>
                  <a:pt x="10073948" y="3582313"/>
                  <a:pt x="10176829" y="3582112"/>
                  <a:pt x="10221148" y="3582112"/>
                </a:cubicBezTo>
                <a:cubicBezTo>
                  <a:pt x="10279711" y="3582112"/>
                  <a:pt x="10471757" y="3582313"/>
                  <a:pt x="10501302" y="3567517"/>
                </a:cubicBezTo>
                <a:cubicBezTo>
                  <a:pt x="10545093" y="3567517"/>
                  <a:pt x="10500775" y="3552722"/>
                  <a:pt x="10574639" y="3552722"/>
                </a:cubicBezTo>
                <a:cubicBezTo>
                  <a:pt x="10574639" y="3552722"/>
                  <a:pt x="10574639" y="3552522"/>
                  <a:pt x="10559865" y="3582112"/>
                </a:cubicBezTo>
                <a:cubicBezTo>
                  <a:pt x="10563559" y="3585911"/>
                  <a:pt x="10571473" y="3587911"/>
                  <a:pt x="10582552" y="3588511"/>
                </a:cubicBezTo>
                <a:lnTo>
                  <a:pt x="10612626" y="3586712"/>
                </a:lnTo>
                <a:cubicBezTo>
                  <a:pt x="10532958" y="3595109"/>
                  <a:pt x="10397893" y="3612104"/>
                  <a:pt x="10486530" y="3612104"/>
                </a:cubicBezTo>
                <a:cubicBezTo>
                  <a:pt x="10648502" y="3612104"/>
                  <a:pt x="10751384" y="3582313"/>
                  <a:pt x="10913356" y="3567517"/>
                </a:cubicBezTo>
                <a:cubicBezTo>
                  <a:pt x="10971920" y="3567517"/>
                  <a:pt x="11119120" y="3552722"/>
                  <a:pt x="11192984" y="3552722"/>
                </a:cubicBezTo>
                <a:cubicBezTo>
                  <a:pt x="11222529" y="3552722"/>
                  <a:pt x="11192984" y="3567517"/>
                  <a:pt x="11207756" y="3567517"/>
                </a:cubicBezTo>
                <a:cubicBezTo>
                  <a:pt x="11207756" y="3567517"/>
                  <a:pt x="11207756" y="3567517"/>
                  <a:pt x="11251547" y="3567517"/>
                </a:cubicBezTo>
                <a:cubicBezTo>
                  <a:pt x="11236774" y="3597108"/>
                  <a:pt x="11060557" y="3596909"/>
                  <a:pt x="11060557" y="3596909"/>
                </a:cubicBezTo>
                <a:cubicBezTo>
                  <a:pt x="11045783" y="3641295"/>
                  <a:pt x="11148665" y="3596909"/>
                  <a:pt x="11148665" y="3596909"/>
                </a:cubicBezTo>
                <a:cubicBezTo>
                  <a:pt x="11207756" y="3611704"/>
                  <a:pt x="11133892" y="3612104"/>
                  <a:pt x="11163438" y="3612104"/>
                </a:cubicBezTo>
                <a:cubicBezTo>
                  <a:pt x="11222529" y="3656490"/>
                  <a:pt x="11310637" y="3611903"/>
                  <a:pt x="11222529" y="3656291"/>
                </a:cubicBezTo>
                <a:cubicBezTo>
                  <a:pt x="11148665" y="3656291"/>
                  <a:pt x="11060557" y="3656291"/>
                  <a:pt x="11031011" y="3671086"/>
                </a:cubicBezTo>
                <a:cubicBezTo>
                  <a:pt x="10986693" y="3685881"/>
                  <a:pt x="10971920" y="3700477"/>
                  <a:pt x="10957148" y="3700477"/>
                </a:cubicBezTo>
                <a:cubicBezTo>
                  <a:pt x="10883811" y="3730268"/>
                  <a:pt x="10765629" y="3730268"/>
                  <a:pt x="10677520" y="3745064"/>
                </a:cubicBezTo>
                <a:cubicBezTo>
                  <a:pt x="10647974" y="3745064"/>
                  <a:pt x="10383120" y="3759859"/>
                  <a:pt x="10383120" y="3759859"/>
                </a:cubicBezTo>
                <a:cubicBezTo>
                  <a:pt x="10368348" y="3774654"/>
                  <a:pt x="10456984" y="3774654"/>
                  <a:pt x="10471757" y="3774654"/>
                </a:cubicBezTo>
                <a:cubicBezTo>
                  <a:pt x="10707066" y="3759859"/>
                  <a:pt x="10971920" y="3700477"/>
                  <a:pt x="11207756" y="3700477"/>
                </a:cubicBezTo>
                <a:cubicBezTo>
                  <a:pt x="11163438" y="3745064"/>
                  <a:pt x="11266319" y="3685681"/>
                  <a:pt x="11295865" y="3700477"/>
                </a:cubicBezTo>
                <a:cubicBezTo>
                  <a:pt x="11310637" y="3700477"/>
                  <a:pt x="11237302" y="3730468"/>
                  <a:pt x="11237302" y="3730468"/>
                </a:cubicBezTo>
                <a:cubicBezTo>
                  <a:pt x="10928129" y="3774855"/>
                  <a:pt x="10574639" y="3819241"/>
                  <a:pt x="10295011" y="3848831"/>
                </a:cubicBezTo>
                <a:cubicBezTo>
                  <a:pt x="10353575" y="3878423"/>
                  <a:pt x="10427438" y="3819241"/>
                  <a:pt x="10501302" y="3848831"/>
                </a:cubicBezTo>
                <a:lnTo>
                  <a:pt x="10494971" y="3848831"/>
                </a:lnTo>
                <a:cubicBezTo>
                  <a:pt x="10490223" y="3848831"/>
                  <a:pt x="10486530" y="3848831"/>
                  <a:pt x="10486530" y="3848831"/>
                </a:cubicBezTo>
                <a:cubicBezTo>
                  <a:pt x="10324557" y="3863628"/>
                  <a:pt x="10559865" y="3863628"/>
                  <a:pt x="10574639" y="3863628"/>
                </a:cubicBezTo>
                <a:cubicBezTo>
                  <a:pt x="10633202" y="3863628"/>
                  <a:pt x="10736611" y="3848831"/>
                  <a:pt x="10780929" y="3863628"/>
                </a:cubicBezTo>
                <a:cubicBezTo>
                  <a:pt x="10662747" y="3908014"/>
                  <a:pt x="10383120" y="3922809"/>
                  <a:pt x="10280238" y="3922809"/>
                </a:cubicBezTo>
                <a:cubicBezTo>
                  <a:pt x="10088721" y="3937605"/>
                  <a:pt x="10412666" y="3937605"/>
                  <a:pt x="10412666" y="3937605"/>
                </a:cubicBezTo>
                <a:cubicBezTo>
                  <a:pt x="10500775" y="3937605"/>
                  <a:pt x="10515547" y="3937605"/>
                  <a:pt x="10648502" y="3922809"/>
                </a:cubicBezTo>
                <a:cubicBezTo>
                  <a:pt x="10766156" y="3922809"/>
                  <a:pt x="10692293" y="3937605"/>
                  <a:pt x="10662747" y="3937605"/>
                </a:cubicBezTo>
                <a:cubicBezTo>
                  <a:pt x="10647974" y="3937605"/>
                  <a:pt x="10500775" y="3952400"/>
                  <a:pt x="10559865" y="3967196"/>
                </a:cubicBezTo>
                <a:cubicBezTo>
                  <a:pt x="10633202" y="3967196"/>
                  <a:pt x="10736611" y="3937605"/>
                  <a:pt x="10780929" y="3937605"/>
                </a:cubicBezTo>
                <a:cubicBezTo>
                  <a:pt x="10839493" y="3937605"/>
                  <a:pt x="10927601" y="3922809"/>
                  <a:pt x="10957148" y="3922809"/>
                </a:cubicBezTo>
                <a:cubicBezTo>
                  <a:pt x="10957148" y="3922809"/>
                  <a:pt x="10913356" y="3952400"/>
                  <a:pt x="10913356" y="3937605"/>
                </a:cubicBezTo>
                <a:cubicBezTo>
                  <a:pt x="10883811" y="3952400"/>
                  <a:pt x="10942374" y="3952400"/>
                  <a:pt x="10957148" y="3952400"/>
                </a:cubicBezTo>
                <a:cubicBezTo>
                  <a:pt x="11016238" y="3952400"/>
                  <a:pt x="11236774" y="3937605"/>
                  <a:pt x="11148665" y="3967196"/>
                </a:cubicBezTo>
                <a:cubicBezTo>
                  <a:pt x="11016238" y="4011582"/>
                  <a:pt x="11295865" y="3952400"/>
                  <a:pt x="11310637" y="3967196"/>
                </a:cubicBezTo>
                <a:cubicBezTo>
                  <a:pt x="11325411" y="3996787"/>
                  <a:pt x="11236774" y="3996587"/>
                  <a:pt x="11251547" y="3996587"/>
                </a:cubicBezTo>
                <a:cubicBezTo>
                  <a:pt x="11222002" y="4011382"/>
                  <a:pt x="11207756" y="4026578"/>
                  <a:pt x="11207756" y="4026578"/>
                </a:cubicBezTo>
                <a:cubicBezTo>
                  <a:pt x="11075329" y="4056169"/>
                  <a:pt x="10942902" y="4055969"/>
                  <a:pt x="10795702" y="4085560"/>
                </a:cubicBezTo>
                <a:cubicBezTo>
                  <a:pt x="10677520" y="4100355"/>
                  <a:pt x="10559865" y="4130147"/>
                  <a:pt x="10427438" y="4144942"/>
                </a:cubicBezTo>
                <a:cubicBezTo>
                  <a:pt x="10029630" y="4204124"/>
                  <a:pt x="9455603" y="4189129"/>
                  <a:pt x="8969686" y="4174333"/>
                </a:cubicBezTo>
                <a:cubicBezTo>
                  <a:pt x="8822485" y="4174333"/>
                  <a:pt x="8733849" y="4174333"/>
                  <a:pt x="8616195" y="4174333"/>
                </a:cubicBezTo>
                <a:cubicBezTo>
                  <a:pt x="8498540" y="4174333"/>
                  <a:pt x="8395658" y="4129946"/>
                  <a:pt x="8263231" y="4115151"/>
                </a:cubicBezTo>
                <a:cubicBezTo>
                  <a:pt x="8204141" y="4115151"/>
                  <a:pt x="7938759" y="4085360"/>
                  <a:pt x="8056941" y="4115151"/>
                </a:cubicBezTo>
                <a:cubicBezTo>
                  <a:pt x="7983077" y="4100155"/>
                  <a:pt x="8027395" y="4144743"/>
                  <a:pt x="8056941" y="4115151"/>
                </a:cubicBezTo>
                <a:cubicBezTo>
                  <a:pt x="8086487" y="4115151"/>
                  <a:pt x="8111811" y="4118950"/>
                  <a:pt x="8141357" y="4124549"/>
                </a:cubicBezTo>
                <a:lnTo>
                  <a:pt x="8240545" y="4143342"/>
                </a:lnTo>
                <a:lnTo>
                  <a:pt x="8218913" y="4144942"/>
                </a:lnTo>
                <a:cubicBezTo>
                  <a:pt x="8218913" y="4130147"/>
                  <a:pt x="8174595" y="4144942"/>
                  <a:pt x="8159822" y="4144942"/>
                </a:cubicBezTo>
                <a:cubicBezTo>
                  <a:pt x="8159822" y="4115351"/>
                  <a:pt x="8116031" y="4130147"/>
                  <a:pt x="8116031" y="4130147"/>
                </a:cubicBezTo>
                <a:cubicBezTo>
                  <a:pt x="8071713" y="4100556"/>
                  <a:pt x="8042167" y="4144942"/>
                  <a:pt x="8116031" y="4130147"/>
                </a:cubicBezTo>
                <a:cubicBezTo>
                  <a:pt x="8116031" y="4144942"/>
                  <a:pt x="8145049" y="4130147"/>
                  <a:pt x="8159822" y="4144942"/>
                </a:cubicBezTo>
                <a:cubicBezTo>
                  <a:pt x="8159822" y="4174533"/>
                  <a:pt x="8204141" y="4144942"/>
                  <a:pt x="8218913" y="4144942"/>
                </a:cubicBezTo>
                <a:cubicBezTo>
                  <a:pt x="8218913" y="4174533"/>
                  <a:pt x="8248459" y="4144743"/>
                  <a:pt x="8263231" y="4174333"/>
                </a:cubicBezTo>
                <a:cubicBezTo>
                  <a:pt x="8410431" y="4189129"/>
                  <a:pt x="8587177" y="4218920"/>
                  <a:pt x="8704830" y="4233715"/>
                </a:cubicBezTo>
                <a:cubicBezTo>
                  <a:pt x="9087340" y="4278102"/>
                  <a:pt x="9514694" y="4248510"/>
                  <a:pt x="9852885" y="4278102"/>
                </a:cubicBezTo>
                <a:cubicBezTo>
                  <a:pt x="9941521" y="4278102"/>
                  <a:pt x="10029630" y="4292898"/>
                  <a:pt x="10103494" y="4278102"/>
                </a:cubicBezTo>
                <a:cubicBezTo>
                  <a:pt x="10118266" y="4278102"/>
                  <a:pt x="10133039" y="4248510"/>
                  <a:pt x="10162584" y="4248510"/>
                </a:cubicBezTo>
                <a:cubicBezTo>
                  <a:pt x="10176829" y="4248510"/>
                  <a:pt x="10309785" y="4292697"/>
                  <a:pt x="10309785" y="4292697"/>
                </a:cubicBezTo>
                <a:cubicBezTo>
                  <a:pt x="10309785" y="4307493"/>
                  <a:pt x="10118266" y="4307493"/>
                  <a:pt x="10118266" y="4307493"/>
                </a:cubicBezTo>
                <a:cubicBezTo>
                  <a:pt x="10014857" y="4314890"/>
                  <a:pt x="9842332" y="4318689"/>
                  <a:pt x="9663477" y="4318689"/>
                </a:cubicBezTo>
                <a:cubicBezTo>
                  <a:pt x="9485149" y="4318689"/>
                  <a:pt x="9301017" y="4314890"/>
                  <a:pt x="9175976" y="4307493"/>
                </a:cubicBezTo>
                <a:cubicBezTo>
                  <a:pt x="8763922" y="4292697"/>
                  <a:pt x="8439450" y="4292697"/>
                  <a:pt x="8071713" y="4218719"/>
                </a:cubicBezTo>
                <a:cubicBezTo>
                  <a:pt x="7939287" y="4203924"/>
                  <a:pt x="7792087" y="4174533"/>
                  <a:pt x="7659132" y="4130147"/>
                </a:cubicBezTo>
                <a:cubicBezTo>
                  <a:pt x="7409051" y="4056169"/>
                  <a:pt x="7129424" y="3952400"/>
                  <a:pt x="6937906" y="3863628"/>
                </a:cubicBezTo>
                <a:cubicBezTo>
                  <a:pt x="6820252" y="3819040"/>
                  <a:pt x="6952679" y="3907814"/>
                  <a:pt x="6996469" y="3907814"/>
                </a:cubicBezTo>
                <a:cubicBezTo>
                  <a:pt x="7261851" y="4040974"/>
                  <a:pt x="7526705" y="4115151"/>
                  <a:pt x="7850650" y="4218719"/>
                </a:cubicBezTo>
                <a:cubicBezTo>
                  <a:pt x="7953532" y="4248311"/>
                  <a:pt x="7762541" y="4218719"/>
                  <a:pt x="7688678" y="4203924"/>
                </a:cubicBezTo>
                <a:cubicBezTo>
                  <a:pt x="7232305" y="4100355"/>
                  <a:pt x="6864042" y="3922610"/>
                  <a:pt x="6554870" y="3700477"/>
                </a:cubicBezTo>
                <a:cubicBezTo>
                  <a:pt x="6275242" y="3537726"/>
                  <a:pt x="5995615" y="3315794"/>
                  <a:pt x="5715989" y="3152843"/>
                </a:cubicBezTo>
                <a:cubicBezTo>
                  <a:pt x="5612579" y="3093661"/>
                  <a:pt x="5524470" y="3019684"/>
                  <a:pt x="5421062" y="2960501"/>
                </a:cubicBezTo>
                <a:cubicBezTo>
                  <a:pt x="5362498" y="2945706"/>
                  <a:pt x="5303408" y="2945706"/>
                  <a:pt x="5244316" y="2930911"/>
                </a:cubicBezTo>
                <a:cubicBezTo>
                  <a:pt x="5156207" y="2901320"/>
                  <a:pt x="5082871" y="2842138"/>
                  <a:pt x="4994235" y="2812547"/>
                </a:cubicBezTo>
                <a:cubicBezTo>
                  <a:pt x="4773699" y="2694183"/>
                  <a:pt x="4508317" y="2605209"/>
                  <a:pt x="4243462" y="2546027"/>
                </a:cubicBezTo>
                <a:cubicBezTo>
                  <a:pt x="4228690" y="2546027"/>
                  <a:pt x="4228690" y="2546027"/>
                  <a:pt x="4213917" y="2546027"/>
                </a:cubicBezTo>
                <a:cubicBezTo>
                  <a:pt x="4213917" y="2516436"/>
                  <a:pt x="4199145" y="2516436"/>
                  <a:pt x="4184372" y="2516436"/>
                </a:cubicBezTo>
                <a:cubicBezTo>
                  <a:pt x="4154826" y="2501641"/>
                  <a:pt x="4125281" y="2546027"/>
                  <a:pt x="4184372" y="2516436"/>
                </a:cubicBezTo>
                <a:cubicBezTo>
                  <a:pt x="4184372" y="2516436"/>
                  <a:pt x="4184372" y="2516436"/>
                  <a:pt x="4184372" y="2546027"/>
                </a:cubicBezTo>
                <a:cubicBezTo>
                  <a:pt x="4140053" y="2546027"/>
                  <a:pt x="4125808" y="2516436"/>
                  <a:pt x="4111035" y="2516436"/>
                </a:cubicBezTo>
                <a:cubicBezTo>
                  <a:pt x="4140580" y="2516436"/>
                  <a:pt x="4111035" y="2486846"/>
                  <a:pt x="4111035" y="2516436"/>
                </a:cubicBezTo>
                <a:cubicBezTo>
                  <a:pt x="4022399" y="2516436"/>
                  <a:pt x="4140053" y="2486846"/>
                  <a:pt x="4051945" y="2501641"/>
                </a:cubicBezTo>
                <a:cubicBezTo>
                  <a:pt x="3992853" y="2501641"/>
                  <a:pt x="4096263" y="2486846"/>
                  <a:pt x="4008153" y="2486846"/>
                </a:cubicBezTo>
                <a:cubicBezTo>
                  <a:pt x="3993381" y="2472050"/>
                  <a:pt x="3963836" y="2486846"/>
                  <a:pt x="3963836" y="2486846"/>
                </a:cubicBezTo>
                <a:cubicBezTo>
                  <a:pt x="3772317" y="2486846"/>
                  <a:pt x="3566027" y="2412868"/>
                  <a:pt x="3360264" y="2398072"/>
                </a:cubicBezTo>
                <a:cubicBezTo>
                  <a:pt x="3213064" y="2383277"/>
                  <a:pt x="3065337" y="2398072"/>
                  <a:pt x="2918137" y="2383277"/>
                </a:cubicBezTo>
                <a:cubicBezTo>
                  <a:pt x="2653282" y="2383277"/>
                  <a:pt x="2402673" y="2324095"/>
                  <a:pt x="2137819" y="2368482"/>
                </a:cubicBezTo>
                <a:cubicBezTo>
                  <a:pt x="1563793" y="2398072"/>
                  <a:pt x="974993" y="2413068"/>
                  <a:pt x="532865" y="2575818"/>
                </a:cubicBezTo>
                <a:cubicBezTo>
                  <a:pt x="385666" y="2635000"/>
                  <a:pt x="282785" y="2679386"/>
                  <a:pt x="223693" y="2679386"/>
                </a:cubicBezTo>
                <a:cubicBezTo>
                  <a:pt x="179903" y="2679386"/>
                  <a:pt x="223693" y="2649596"/>
                  <a:pt x="194148" y="2634800"/>
                </a:cubicBezTo>
                <a:cubicBezTo>
                  <a:pt x="194148" y="2634800"/>
                  <a:pt x="165130" y="2649596"/>
                  <a:pt x="120811" y="2649596"/>
                </a:cubicBezTo>
                <a:cubicBezTo>
                  <a:pt x="106039" y="2649596"/>
                  <a:pt x="76494" y="2605410"/>
                  <a:pt x="32176" y="2590613"/>
                </a:cubicBezTo>
                <a:cubicBezTo>
                  <a:pt x="-70706" y="2590613"/>
                  <a:pt x="106039" y="2546027"/>
                  <a:pt x="106039" y="2546027"/>
                </a:cubicBezTo>
                <a:cubicBezTo>
                  <a:pt x="120811" y="2516436"/>
                  <a:pt x="17402" y="2516637"/>
                  <a:pt x="32176" y="2486846"/>
                </a:cubicBezTo>
                <a:cubicBezTo>
                  <a:pt x="32176" y="2501641"/>
                  <a:pt x="179903" y="2427663"/>
                  <a:pt x="165130" y="2427663"/>
                </a:cubicBezTo>
                <a:cubicBezTo>
                  <a:pt x="224221" y="2398072"/>
                  <a:pt x="91266" y="2457454"/>
                  <a:pt x="91266" y="2457454"/>
                </a:cubicBezTo>
                <a:cubicBezTo>
                  <a:pt x="91266" y="2457454"/>
                  <a:pt x="91266" y="2457254"/>
                  <a:pt x="106039" y="2412868"/>
                </a:cubicBezTo>
                <a:cubicBezTo>
                  <a:pt x="135584" y="2412868"/>
                  <a:pt x="135584" y="2412868"/>
                  <a:pt x="135584" y="2412868"/>
                </a:cubicBezTo>
                <a:cubicBezTo>
                  <a:pt x="135584" y="2412868"/>
                  <a:pt x="120811" y="2412868"/>
                  <a:pt x="106039" y="2398072"/>
                </a:cubicBezTo>
                <a:cubicBezTo>
                  <a:pt x="-11616" y="2383277"/>
                  <a:pt x="179376" y="2309299"/>
                  <a:pt x="179376" y="2294504"/>
                </a:cubicBezTo>
                <a:cubicBezTo>
                  <a:pt x="165130" y="2264913"/>
                  <a:pt x="91266" y="2294504"/>
                  <a:pt x="91266" y="2279709"/>
                </a:cubicBezTo>
                <a:cubicBezTo>
                  <a:pt x="91266" y="2220526"/>
                  <a:pt x="165130" y="2235122"/>
                  <a:pt x="194148" y="2205531"/>
                </a:cubicBezTo>
                <a:cubicBezTo>
                  <a:pt x="194148" y="2205531"/>
                  <a:pt x="202458" y="2172353"/>
                  <a:pt x="206613" y="2168249"/>
                </a:cubicBezTo>
                <a:lnTo>
                  <a:pt x="207522" y="2168606"/>
                </a:lnTo>
                <a:lnTo>
                  <a:pt x="208921" y="2176140"/>
                </a:lnTo>
                <a:cubicBezTo>
                  <a:pt x="208921" y="2172441"/>
                  <a:pt x="208690" y="2170127"/>
                  <a:pt x="208286" y="2168907"/>
                </a:cubicBezTo>
                <a:lnTo>
                  <a:pt x="207522" y="2168606"/>
                </a:lnTo>
                <a:lnTo>
                  <a:pt x="204535" y="2152529"/>
                </a:lnTo>
                <a:cubicBezTo>
                  <a:pt x="196918" y="2137214"/>
                  <a:pt x="183068" y="2142650"/>
                  <a:pt x="194148" y="2131553"/>
                </a:cubicBezTo>
                <a:cubicBezTo>
                  <a:pt x="194148" y="2131553"/>
                  <a:pt x="194676" y="2131553"/>
                  <a:pt x="223693" y="2131553"/>
                </a:cubicBezTo>
                <a:cubicBezTo>
                  <a:pt x="253239" y="2101962"/>
                  <a:pt x="208921" y="2101962"/>
                  <a:pt x="208921" y="2087167"/>
                </a:cubicBezTo>
                <a:cubicBezTo>
                  <a:pt x="208921" y="2013189"/>
                  <a:pt x="268011" y="2042581"/>
                  <a:pt x="297557" y="2027785"/>
                </a:cubicBezTo>
                <a:cubicBezTo>
                  <a:pt x="297557" y="2027785"/>
                  <a:pt x="312330" y="2013189"/>
                  <a:pt x="341348" y="2013189"/>
                </a:cubicBezTo>
                <a:cubicBezTo>
                  <a:pt x="415212" y="1968603"/>
                  <a:pt x="297557" y="2013189"/>
                  <a:pt x="282785" y="2013189"/>
                </a:cubicBezTo>
                <a:cubicBezTo>
                  <a:pt x="268011" y="2013189"/>
                  <a:pt x="194148" y="2013189"/>
                  <a:pt x="208921" y="1954008"/>
                </a:cubicBezTo>
                <a:cubicBezTo>
                  <a:pt x="223693" y="1939211"/>
                  <a:pt x="297557" y="1969002"/>
                  <a:pt x="341348" y="1939211"/>
                </a:cubicBezTo>
                <a:cubicBezTo>
                  <a:pt x="341348" y="1924416"/>
                  <a:pt x="268011" y="1939211"/>
                  <a:pt x="268011" y="1939211"/>
                </a:cubicBezTo>
                <a:cubicBezTo>
                  <a:pt x="268011" y="1939211"/>
                  <a:pt x="268011" y="1924416"/>
                  <a:pt x="268011" y="1913420"/>
                </a:cubicBezTo>
                <a:lnTo>
                  <a:pt x="268011" y="1909421"/>
                </a:lnTo>
                <a:cubicBezTo>
                  <a:pt x="282785" y="1820648"/>
                  <a:pt x="415212" y="1761666"/>
                  <a:pt x="562412" y="1732074"/>
                </a:cubicBezTo>
                <a:cubicBezTo>
                  <a:pt x="842566" y="1628506"/>
                  <a:pt x="1284166" y="1569124"/>
                  <a:pt x="1608110" y="1554329"/>
                </a:cubicBezTo>
                <a:cubicBezTo>
                  <a:pt x="2248615" y="1498745"/>
                  <a:pt x="2955069" y="1501344"/>
                  <a:pt x="3566554" y="1574922"/>
                </a:cubicBezTo>
                <a:lnTo>
                  <a:pt x="3806084" y="1609712"/>
                </a:lnTo>
                <a:lnTo>
                  <a:pt x="4140580" y="1672693"/>
                </a:lnTo>
                <a:cubicBezTo>
                  <a:pt x="4051945" y="1652298"/>
                  <a:pt x="3959614" y="1634105"/>
                  <a:pt x="3863592" y="1617909"/>
                </a:cubicBezTo>
                <a:lnTo>
                  <a:pt x="3806084" y="1609712"/>
                </a:lnTo>
                <a:lnTo>
                  <a:pt x="3406165" y="1533934"/>
                </a:lnTo>
                <a:cubicBezTo>
                  <a:pt x="3157666" y="1495146"/>
                  <a:pt x="2903892" y="1465556"/>
                  <a:pt x="2638509" y="1450760"/>
                </a:cubicBezTo>
                <a:cubicBezTo>
                  <a:pt x="2491310" y="1450760"/>
                  <a:pt x="2314565" y="1450760"/>
                  <a:pt x="2152592" y="1450760"/>
                </a:cubicBezTo>
                <a:cubicBezTo>
                  <a:pt x="2123046" y="1450760"/>
                  <a:pt x="1887737" y="1465556"/>
                  <a:pt x="1990619" y="1450760"/>
                </a:cubicBezTo>
                <a:cubicBezTo>
                  <a:pt x="2137819" y="1421168"/>
                  <a:pt x="2329337" y="1421168"/>
                  <a:pt x="2491310" y="1421168"/>
                </a:cubicBezTo>
                <a:cubicBezTo>
                  <a:pt x="2550401" y="1421168"/>
                  <a:pt x="2697601" y="1420969"/>
                  <a:pt x="2594191" y="1406174"/>
                </a:cubicBezTo>
                <a:cubicBezTo>
                  <a:pt x="2446992" y="1391377"/>
                  <a:pt x="2241228" y="1406373"/>
                  <a:pt x="2049711" y="1421168"/>
                </a:cubicBezTo>
                <a:cubicBezTo>
                  <a:pt x="1858192" y="1421168"/>
                  <a:pt x="1681447" y="1450760"/>
                  <a:pt x="1504701" y="1450760"/>
                </a:cubicBezTo>
                <a:cubicBezTo>
                  <a:pt x="1151210" y="1480351"/>
                  <a:pt x="901130" y="1554329"/>
                  <a:pt x="636275" y="1628506"/>
                </a:cubicBezTo>
                <a:cubicBezTo>
                  <a:pt x="591957" y="1628506"/>
                  <a:pt x="356120" y="1717279"/>
                  <a:pt x="489075" y="1643102"/>
                </a:cubicBezTo>
                <a:cubicBezTo>
                  <a:pt x="547639" y="1628306"/>
                  <a:pt x="591957" y="1598715"/>
                  <a:pt x="665821" y="1583919"/>
                </a:cubicBezTo>
                <a:cubicBezTo>
                  <a:pt x="680066" y="1583919"/>
                  <a:pt x="783474" y="1554329"/>
                  <a:pt x="915903" y="1539533"/>
                </a:cubicBezTo>
                <a:cubicBezTo>
                  <a:pt x="1107420" y="1480351"/>
                  <a:pt x="1328484" y="1450760"/>
                  <a:pt x="1475683" y="1450760"/>
                </a:cubicBezTo>
                <a:cubicBezTo>
                  <a:pt x="1932056" y="1406373"/>
                  <a:pt x="2432219" y="1376582"/>
                  <a:pt x="2844800" y="1376582"/>
                </a:cubicBezTo>
                <a:cubicBezTo>
                  <a:pt x="2873818" y="1376582"/>
                  <a:pt x="2932909" y="1376582"/>
                  <a:pt x="2975645" y="1376582"/>
                </a:cubicBezTo>
                <a:lnTo>
                  <a:pt x="3006773" y="1376582"/>
                </a:lnTo>
                <a:cubicBezTo>
                  <a:pt x="2903365" y="1332196"/>
                  <a:pt x="2697601" y="1332395"/>
                  <a:pt x="2623737" y="1332395"/>
                </a:cubicBezTo>
                <a:cubicBezTo>
                  <a:pt x="2550401" y="1332395"/>
                  <a:pt x="2358883" y="1332395"/>
                  <a:pt x="2491310" y="1317600"/>
                </a:cubicBezTo>
                <a:cubicBezTo>
                  <a:pt x="2712373" y="1317600"/>
                  <a:pt x="2962455" y="1332196"/>
                  <a:pt x="3153973" y="1361787"/>
                </a:cubicBezTo>
                <a:cubicBezTo>
                  <a:pt x="3934290" y="1391377"/>
                  <a:pt x="4685063" y="1598715"/>
                  <a:pt x="5303408" y="1880030"/>
                </a:cubicBezTo>
                <a:cubicBezTo>
                  <a:pt x="5303408" y="1909621"/>
                  <a:pt x="5318180" y="1909421"/>
                  <a:pt x="5318180" y="1909421"/>
                </a:cubicBezTo>
                <a:cubicBezTo>
                  <a:pt x="5332953" y="1924217"/>
                  <a:pt x="5362498" y="1879829"/>
                  <a:pt x="5318180" y="1909421"/>
                </a:cubicBezTo>
                <a:cubicBezTo>
                  <a:pt x="5318180" y="1879829"/>
                  <a:pt x="5318180" y="1880030"/>
                  <a:pt x="5303408" y="1880030"/>
                </a:cubicBezTo>
                <a:cubicBezTo>
                  <a:pt x="4891354" y="1687488"/>
                  <a:pt x="4420208" y="1509742"/>
                  <a:pt x="3904744" y="1406174"/>
                </a:cubicBezTo>
                <a:cubicBezTo>
                  <a:pt x="3816636" y="1391377"/>
                  <a:pt x="3551254" y="1361787"/>
                  <a:pt x="3727999" y="1376582"/>
                </a:cubicBezTo>
                <a:cubicBezTo>
                  <a:pt x="3845654" y="1391377"/>
                  <a:pt x="3801863" y="1361787"/>
                  <a:pt x="3742772" y="1361787"/>
                </a:cubicBezTo>
                <a:cubicBezTo>
                  <a:pt x="3668908" y="1332196"/>
                  <a:pt x="3625117" y="1317600"/>
                  <a:pt x="3566554" y="1317600"/>
                </a:cubicBezTo>
                <a:cubicBezTo>
                  <a:pt x="3566554" y="1317600"/>
                  <a:pt x="3477918" y="1287610"/>
                  <a:pt x="3463145" y="1302405"/>
                </a:cubicBezTo>
                <a:cubicBezTo>
                  <a:pt x="3463145" y="1287610"/>
                  <a:pt x="3537009" y="1287809"/>
                  <a:pt x="3551782" y="1287809"/>
                </a:cubicBezTo>
                <a:cubicBezTo>
                  <a:pt x="3669436" y="1302604"/>
                  <a:pt x="3831409" y="1317401"/>
                  <a:pt x="3963836" y="1361787"/>
                </a:cubicBezTo>
                <a:cubicBezTo>
                  <a:pt x="4375890" y="1406174"/>
                  <a:pt x="4744153" y="1554329"/>
                  <a:pt x="5067571" y="1672693"/>
                </a:cubicBezTo>
                <a:cubicBezTo>
                  <a:pt x="5067571" y="1687488"/>
                  <a:pt x="5111889" y="1657897"/>
                  <a:pt x="5067571" y="1672693"/>
                </a:cubicBezTo>
                <a:cubicBezTo>
                  <a:pt x="4994235" y="1628306"/>
                  <a:pt x="4906126" y="1583919"/>
                  <a:pt x="4832262" y="1554329"/>
                </a:cubicBezTo>
                <a:cubicBezTo>
                  <a:pt x="4478771" y="1421168"/>
                  <a:pt x="4051945" y="1332196"/>
                  <a:pt x="3684209" y="1243423"/>
                </a:cubicBezTo>
                <a:cubicBezTo>
                  <a:pt x="3846181" y="1273014"/>
                  <a:pt x="4008153" y="1288009"/>
                  <a:pt x="4140580" y="1317600"/>
                </a:cubicBezTo>
                <a:cubicBezTo>
                  <a:pt x="4140580" y="1317600"/>
                  <a:pt x="4361118" y="1376782"/>
                  <a:pt x="4273008" y="1332395"/>
                </a:cubicBezTo>
                <a:cubicBezTo>
                  <a:pt x="4213917" y="1317600"/>
                  <a:pt x="4228690" y="1317200"/>
                  <a:pt x="4140580" y="1302405"/>
                </a:cubicBezTo>
                <a:cubicBezTo>
                  <a:pt x="4081491" y="1302405"/>
                  <a:pt x="4007626" y="1287809"/>
                  <a:pt x="3949063" y="1273014"/>
                </a:cubicBezTo>
                <a:cubicBezTo>
                  <a:pt x="3801863" y="1213832"/>
                  <a:pt x="4051945" y="1228628"/>
                  <a:pt x="4081491" y="1228628"/>
                </a:cubicBezTo>
                <a:cubicBezTo>
                  <a:pt x="4051945" y="1228628"/>
                  <a:pt x="3860954" y="1184041"/>
                  <a:pt x="3846181" y="1184041"/>
                </a:cubicBezTo>
                <a:cubicBezTo>
                  <a:pt x="4184899" y="1213632"/>
                  <a:pt x="4434981" y="1302604"/>
                  <a:pt x="4714608" y="1376582"/>
                </a:cubicBezTo>
                <a:cubicBezTo>
                  <a:pt x="4714608" y="1406174"/>
                  <a:pt x="4758926" y="1376582"/>
                  <a:pt x="4714608" y="1376582"/>
                </a:cubicBezTo>
                <a:cubicBezTo>
                  <a:pt x="4464526" y="1287809"/>
                  <a:pt x="4273008" y="1228628"/>
                  <a:pt x="3993381" y="1169445"/>
                </a:cubicBezTo>
                <a:cubicBezTo>
                  <a:pt x="3816636" y="1139654"/>
                  <a:pt x="3801863" y="1140055"/>
                  <a:pt x="3595572" y="1095668"/>
                </a:cubicBezTo>
                <a:cubicBezTo>
                  <a:pt x="3580800" y="1095668"/>
                  <a:pt x="3198291" y="1036286"/>
                  <a:pt x="3198291" y="1036286"/>
                </a:cubicBezTo>
                <a:cubicBezTo>
                  <a:pt x="3198291" y="1021491"/>
                  <a:pt x="3242082" y="1021491"/>
                  <a:pt x="3242082" y="1021491"/>
                </a:cubicBezTo>
                <a:cubicBezTo>
                  <a:pt x="3286399" y="1006694"/>
                  <a:pt x="3345491" y="1021491"/>
                  <a:pt x="3404054" y="1021491"/>
                </a:cubicBezTo>
                <a:cubicBezTo>
                  <a:pt x="3595572" y="1036286"/>
                  <a:pt x="3772317" y="1050881"/>
                  <a:pt x="3963836" y="1080473"/>
                </a:cubicBezTo>
                <a:cubicBezTo>
                  <a:pt x="3993381" y="1080473"/>
                  <a:pt x="4081491" y="1110463"/>
                  <a:pt x="4096263" y="1095668"/>
                </a:cubicBezTo>
                <a:cubicBezTo>
                  <a:pt x="4096263" y="1080872"/>
                  <a:pt x="3963836" y="1050881"/>
                  <a:pt x="3949063" y="1050881"/>
                </a:cubicBezTo>
                <a:cubicBezTo>
                  <a:pt x="3801863" y="1006495"/>
                  <a:pt x="4081491" y="1036086"/>
                  <a:pt x="4125808" y="1050881"/>
                </a:cubicBezTo>
                <a:cubicBezTo>
                  <a:pt x="4199145" y="1080672"/>
                  <a:pt x="4390662" y="1110063"/>
                  <a:pt x="4302554" y="1080473"/>
                </a:cubicBezTo>
                <a:cubicBezTo>
                  <a:pt x="4155353" y="1021290"/>
                  <a:pt x="4037171" y="1021290"/>
                  <a:pt x="3904744" y="962108"/>
                </a:cubicBezTo>
                <a:cubicBezTo>
                  <a:pt x="3801863" y="947312"/>
                  <a:pt x="3919518" y="947312"/>
                  <a:pt x="3963836" y="947312"/>
                </a:cubicBezTo>
                <a:cubicBezTo>
                  <a:pt x="4111035" y="962108"/>
                  <a:pt x="4140580" y="962308"/>
                  <a:pt x="4273008" y="991899"/>
                </a:cubicBezTo>
                <a:cubicBezTo>
                  <a:pt x="4317327" y="1006694"/>
                  <a:pt x="4493544" y="1051081"/>
                  <a:pt x="4390662" y="1021491"/>
                </a:cubicBezTo>
                <a:cubicBezTo>
                  <a:pt x="4361118" y="1006694"/>
                  <a:pt x="4287781" y="991700"/>
                  <a:pt x="4243462" y="962108"/>
                </a:cubicBezTo>
                <a:cubicBezTo>
                  <a:pt x="4155353" y="947312"/>
                  <a:pt x="4081491" y="917922"/>
                  <a:pt x="4022399" y="903126"/>
                </a:cubicBezTo>
                <a:cubicBezTo>
                  <a:pt x="3949063" y="873535"/>
                  <a:pt x="3830881" y="873335"/>
                  <a:pt x="3757544" y="858539"/>
                </a:cubicBezTo>
                <a:cubicBezTo>
                  <a:pt x="3654663" y="828949"/>
                  <a:pt x="3846181" y="843744"/>
                  <a:pt x="3846181" y="814153"/>
                </a:cubicBezTo>
                <a:cubicBezTo>
                  <a:pt x="3860954" y="814153"/>
                  <a:pt x="3801863" y="814153"/>
                  <a:pt x="3801863" y="814153"/>
                </a:cubicBezTo>
                <a:cubicBezTo>
                  <a:pt x="3860426" y="784563"/>
                  <a:pt x="3875199" y="814153"/>
                  <a:pt x="3963836" y="814153"/>
                </a:cubicBezTo>
                <a:cubicBezTo>
                  <a:pt x="3993381" y="843744"/>
                  <a:pt x="4022399" y="814153"/>
                  <a:pt x="3963836" y="814153"/>
                </a:cubicBezTo>
                <a:cubicBezTo>
                  <a:pt x="3949063" y="784563"/>
                  <a:pt x="3845654" y="784762"/>
                  <a:pt x="3934290" y="784762"/>
                </a:cubicBezTo>
                <a:cubicBezTo>
                  <a:pt x="4007626" y="784762"/>
                  <a:pt x="4154826" y="843744"/>
                  <a:pt x="4213917" y="828949"/>
                </a:cubicBezTo>
                <a:cubicBezTo>
                  <a:pt x="4228690" y="843744"/>
                  <a:pt x="4273008" y="858539"/>
                  <a:pt x="4302554" y="858539"/>
                </a:cubicBezTo>
                <a:cubicBezTo>
                  <a:pt x="4302554" y="873335"/>
                  <a:pt x="4361118" y="843744"/>
                  <a:pt x="4302554" y="858539"/>
                </a:cubicBezTo>
                <a:cubicBezTo>
                  <a:pt x="4287781" y="843744"/>
                  <a:pt x="4243462" y="828949"/>
                  <a:pt x="4213917" y="828949"/>
                </a:cubicBezTo>
                <a:cubicBezTo>
                  <a:pt x="4111035" y="784563"/>
                  <a:pt x="3993381" y="769766"/>
                  <a:pt x="3860954" y="754772"/>
                </a:cubicBezTo>
                <a:cubicBezTo>
                  <a:pt x="4213917" y="754772"/>
                  <a:pt x="4464526" y="828949"/>
                  <a:pt x="4744153" y="917922"/>
                </a:cubicBezTo>
                <a:cubicBezTo>
                  <a:pt x="4950444" y="991899"/>
                  <a:pt x="5170980" y="1080473"/>
                  <a:pt x="5362498" y="1169445"/>
                </a:cubicBezTo>
                <a:cubicBezTo>
                  <a:pt x="5686444" y="1302604"/>
                  <a:pt x="5907507" y="1465556"/>
                  <a:pt x="6187134" y="1628506"/>
                </a:cubicBezTo>
                <a:cubicBezTo>
                  <a:pt x="6216679" y="1658098"/>
                  <a:pt x="6422443" y="1791056"/>
                  <a:pt x="6451988" y="1791056"/>
                </a:cubicBezTo>
                <a:cubicBezTo>
                  <a:pt x="6466761" y="1791056"/>
                  <a:pt x="6451988" y="1776261"/>
                  <a:pt x="6437216" y="1776261"/>
                </a:cubicBezTo>
                <a:cubicBezTo>
                  <a:pt x="6378124" y="1731875"/>
                  <a:pt x="6260470" y="1643301"/>
                  <a:pt x="6216679" y="1628506"/>
                </a:cubicBezTo>
                <a:cubicBezTo>
                  <a:pt x="5936525" y="1421168"/>
                  <a:pt x="5715989" y="1288009"/>
                  <a:pt x="5406817" y="1125059"/>
                </a:cubicBezTo>
                <a:cubicBezTo>
                  <a:pt x="5038553" y="932717"/>
                  <a:pt x="4655516" y="814354"/>
                  <a:pt x="4228690" y="680993"/>
                </a:cubicBezTo>
                <a:cubicBezTo>
                  <a:pt x="4199145" y="680993"/>
                  <a:pt x="4140580" y="665998"/>
                  <a:pt x="4125808" y="665998"/>
                </a:cubicBezTo>
                <a:cubicBezTo>
                  <a:pt x="4125808" y="665998"/>
                  <a:pt x="4213917" y="665998"/>
                  <a:pt x="4140580" y="651203"/>
                </a:cubicBezTo>
                <a:cubicBezTo>
                  <a:pt x="4081491" y="636407"/>
                  <a:pt x="3934290" y="607016"/>
                  <a:pt x="3904744" y="592221"/>
                </a:cubicBezTo>
                <a:cubicBezTo>
                  <a:pt x="4287781" y="636607"/>
                  <a:pt x="4611727" y="739975"/>
                  <a:pt x="4949917" y="858539"/>
                </a:cubicBezTo>
                <a:cubicBezTo>
                  <a:pt x="4949917" y="858539"/>
                  <a:pt x="4949917" y="858539"/>
                  <a:pt x="4964689" y="858539"/>
                </a:cubicBezTo>
                <a:cubicBezTo>
                  <a:pt x="4964689" y="873335"/>
                  <a:pt x="4979464" y="858539"/>
                  <a:pt x="4994235" y="873335"/>
                </a:cubicBezTo>
                <a:cubicBezTo>
                  <a:pt x="4994235" y="858539"/>
                  <a:pt x="4979464" y="858539"/>
                  <a:pt x="4964689" y="858539"/>
                </a:cubicBezTo>
                <a:cubicBezTo>
                  <a:pt x="4964689" y="843744"/>
                  <a:pt x="4949917" y="858539"/>
                  <a:pt x="4949917" y="858539"/>
                </a:cubicBezTo>
                <a:cubicBezTo>
                  <a:pt x="4787943" y="769766"/>
                  <a:pt x="4611199" y="725180"/>
                  <a:pt x="4463999" y="651203"/>
                </a:cubicBezTo>
                <a:cubicBezTo>
                  <a:pt x="4493544" y="651203"/>
                  <a:pt x="4463999" y="606816"/>
                  <a:pt x="4463999" y="651203"/>
                </a:cubicBezTo>
                <a:cubicBezTo>
                  <a:pt x="4390662" y="651203"/>
                  <a:pt x="4375890" y="607016"/>
                  <a:pt x="4420208" y="607016"/>
                </a:cubicBezTo>
                <a:cubicBezTo>
                  <a:pt x="4523089" y="607016"/>
                  <a:pt x="4699835" y="695789"/>
                  <a:pt x="4773171" y="695789"/>
                </a:cubicBezTo>
                <a:cubicBezTo>
                  <a:pt x="4773171" y="725380"/>
                  <a:pt x="4787943" y="725380"/>
                  <a:pt x="4787943" y="725380"/>
                </a:cubicBezTo>
                <a:cubicBezTo>
                  <a:pt x="4787943" y="695789"/>
                  <a:pt x="4773171" y="695789"/>
                  <a:pt x="4773171" y="695789"/>
                </a:cubicBezTo>
                <a:cubicBezTo>
                  <a:pt x="4685063" y="666198"/>
                  <a:pt x="4626499" y="651402"/>
                  <a:pt x="4552636" y="607016"/>
                </a:cubicBezTo>
                <a:cubicBezTo>
                  <a:pt x="4523089" y="607016"/>
                  <a:pt x="4287781" y="562430"/>
                  <a:pt x="4287781" y="547634"/>
                </a:cubicBezTo>
                <a:cubicBezTo>
                  <a:pt x="4287781" y="547634"/>
                  <a:pt x="4508317" y="562430"/>
                  <a:pt x="4420208" y="547634"/>
                </a:cubicBezTo>
                <a:cubicBezTo>
                  <a:pt x="4287781" y="503247"/>
                  <a:pt x="4154826" y="488452"/>
                  <a:pt x="4037171" y="458661"/>
                </a:cubicBezTo>
                <a:cubicBezTo>
                  <a:pt x="4029785" y="458661"/>
                  <a:pt x="4013430" y="456261"/>
                  <a:pt x="3994437" y="452463"/>
                </a:cubicBezTo>
                <a:lnTo>
                  <a:pt x="3964890" y="446065"/>
                </a:lnTo>
                <a:lnTo>
                  <a:pt x="4185954" y="474257"/>
                </a:lnTo>
                <a:cubicBezTo>
                  <a:pt x="4407018" y="511645"/>
                  <a:pt x="4589568" y="569828"/>
                  <a:pt x="4787943" y="636407"/>
                </a:cubicBezTo>
                <a:cubicBezTo>
                  <a:pt x="4802717" y="651203"/>
                  <a:pt x="4950444" y="680794"/>
                  <a:pt x="4891354" y="665998"/>
                </a:cubicBezTo>
                <a:cubicBezTo>
                  <a:pt x="4788472" y="606816"/>
                  <a:pt x="4670290" y="562430"/>
                  <a:pt x="4552636" y="532838"/>
                </a:cubicBezTo>
                <a:cubicBezTo>
                  <a:pt x="4670290" y="547634"/>
                  <a:pt x="4758926" y="592221"/>
                  <a:pt x="4876580" y="607016"/>
                </a:cubicBezTo>
                <a:cubicBezTo>
                  <a:pt x="4803244" y="592221"/>
                  <a:pt x="4758926" y="562430"/>
                  <a:pt x="4699835" y="532838"/>
                </a:cubicBezTo>
                <a:cubicBezTo>
                  <a:pt x="4773699" y="532838"/>
                  <a:pt x="4803244" y="562629"/>
                  <a:pt x="4861807" y="577425"/>
                </a:cubicBezTo>
                <a:cubicBezTo>
                  <a:pt x="4876580" y="577425"/>
                  <a:pt x="4906126" y="562629"/>
                  <a:pt x="4949917" y="577425"/>
                </a:cubicBezTo>
                <a:cubicBezTo>
                  <a:pt x="4964689" y="577425"/>
                  <a:pt x="5053326" y="636407"/>
                  <a:pt x="5067571" y="636407"/>
                </a:cubicBezTo>
                <a:cubicBezTo>
                  <a:pt x="5126662" y="606816"/>
                  <a:pt x="5023780" y="592221"/>
                  <a:pt x="4994235" y="592221"/>
                </a:cubicBezTo>
                <a:cubicBezTo>
                  <a:pt x="4994235" y="592221"/>
                  <a:pt x="4994235" y="592221"/>
                  <a:pt x="5038553" y="577425"/>
                </a:cubicBezTo>
                <a:cubicBezTo>
                  <a:pt x="4935672" y="503448"/>
                  <a:pt x="4758926" y="459061"/>
                  <a:pt x="4508317" y="384884"/>
                </a:cubicBezTo>
                <a:cubicBezTo>
                  <a:pt x="4390662" y="355292"/>
                  <a:pt x="4125808" y="296111"/>
                  <a:pt x="3993381" y="266519"/>
                </a:cubicBezTo>
                <a:cubicBezTo>
                  <a:pt x="3993381" y="266519"/>
                  <a:pt x="3875199" y="221932"/>
                  <a:pt x="3934290" y="236729"/>
                </a:cubicBezTo>
                <a:cubicBezTo>
                  <a:pt x="4154826" y="266320"/>
                  <a:pt x="4405435" y="310906"/>
                  <a:pt x="4582181" y="310906"/>
                </a:cubicBezTo>
                <a:cubicBezTo>
                  <a:pt x="4582181" y="310906"/>
                  <a:pt x="4596426" y="296111"/>
                  <a:pt x="4611199" y="310906"/>
                </a:cubicBezTo>
                <a:cubicBezTo>
                  <a:pt x="4670290" y="310906"/>
                  <a:pt x="4714608" y="355492"/>
                  <a:pt x="4773171" y="370288"/>
                </a:cubicBezTo>
                <a:cubicBezTo>
                  <a:pt x="4802717" y="370288"/>
                  <a:pt x="4906126" y="369888"/>
                  <a:pt x="4861807" y="355093"/>
                </a:cubicBezTo>
                <a:cubicBezTo>
                  <a:pt x="4744153" y="295910"/>
                  <a:pt x="4596953" y="296111"/>
                  <a:pt x="4493544" y="221932"/>
                </a:cubicBezTo>
                <a:cubicBezTo>
                  <a:pt x="4331572" y="133160"/>
                  <a:pt x="4611727" y="221932"/>
                  <a:pt x="4699835" y="236729"/>
                </a:cubicBezTo>
                <a:cubicBezTo>
                  <a:pt x="4744153" y="266320"/>
                  <a:pt x="4773171" y="266519"/>
                  <a:pt x="4802717" y="281315"/>
                </a:cubicBezTo>
                <a:cubicBezTo>
                  <a:pt x="4861807" y="296111"/>
                  <a:pt x="4979464" y="325701"/>
                  <a:pt x="4935145" y="310906"/>
                </a:cubicBezTo>
                <a:cubicBezTo>
                  <a:pt x="4861807" y="281315"/>
                  <a:pt x="4802717" y="266320"/>
                  <a:pt x="4758398" y="236729"/>
                </a:cubicBezTo>
                <a:cubicBezTo>
                  <a:pt x="4714608" y="221932"/>
                  <a:pt x="4493544" y="118364"/>
                  <a:pt x="4655516" y="147956"/>
                </a:cubicBezTo>
                <a:cubicBezTo>
                  <a:pt x="4714608" y="177546"/>
                  <a:pt x="4788472" y="207137"/>
                  <a:pt x="4861807" y="221932"/>
                </a:cubicBezTo>
                <a:cubicBezTo>
                  <a:pt x="5082871" y="296111"/>
                  <a:pt x="5303408" y="369888"/>
                  <a:pt x="5494925" y="458661"/>
                </a:cubicBezTo>
                <a:cubicBezTo>
                  <a:pt x="6009861" y="680794"/>
                  <a:pt x="6466761" y="1051081"/>
                  <a:pt x="6923133" y="1332395"/>
                </a:cubicBezTo>
                <a:cubicBezTo>
                  <a:pt x="7144196" y="1480351"/>
                  <a:pt x="7394278" y="1598715"/>
                  <a:pt x="7673906" y="1687488"/>
                </a:cubicBezTo>
                <a:cubicBezTo>
                  <a:pt x="7659132" y="1687488"/>
                  <a:pt x="7659132" y="1687488"/>
                  <a:pt x="7659132" y="1687488"/>
                </a:cubicBezTo>
                <a:cubicBezTo>
                  <a:pt x="7659132" y="1687488"/>
                  <a:pt x="7762541" y="1732074"/>
                  <a:pt x="7792087" y="1732074"/>
                </a:cubicBezTo>
                <a:cubicBezTo>
                  <a:pt x="7924513" y="1761666"/>
                  <a:pt x="8115505" y="1820648"/>
                  <a:pt x="8218913" y="1820648"/>
                </a:cubicBezTo>
                <a:cubicBezTo>
                  <a:pt x="8218913" y="1850239"/>
                  <a:pt x="8248459" y="1835643"/>
                  <a:pt x="8263231" y="1835643"/>
                </a:cubicBezTo>
                <a:cubicBezTo>
                  <a:pt x="8307021" y="1865234"/>
                  <a:pt x="8351341" y="1820847"/>
                  <a:pt x="8263231" y="1835643"/>
                </a:cubicBezTo>
                <a:cubicBezTo>
                  <a:pt x="8263231" y="1820847"/>
                  <a:pt x="8233686" y="1835444"/>
                  <a:pt x="8218913" y="1820648"/>
                </a:cubicBezTo>
                <a:cubicBezTo>
                  <a:pt x="8086487" y="1776261"/>
                  <a:pt x="7954059" y="1776461"/>
                  <a:pt x="7835877" y="1732074"/>
                </a:cubicBezTo>
                <a:cubicBezTo>
                  <a:pt x="7835877" y="1732074"/>
                  <a:pt x="7835877" y="1732074"/>
                  <a:pt x="7865423" y="1732074"/>
                </a:cubicBezTo>
                <a:cubicBezTo>
                  <a:pt x="7850650" y="1717279"/>
                  <a:pt x="7762541" y="1687488"/>
                  <a:pt x="7673906" y="1672693"/>
                </a:cubicBezTo>
                <a:cubicBezTo>
                  <a:pt x="6937906" y="1406174"/>
                  <a:pt x="6481533" y="947513"/>
                  <a:pt x="5863188" y="592221"/>
                </a:cubicBezTo>
                <a:cubicBezTo>
                  <a:pt x="5671671" y="488653"/>
                  <a:pt x="5450608" y="399679"/>
                  <a:pt x="5244316" y="296111"/>
                </a:cubicBezTo>
                <a:cubicBezTo>
                  <a:pt x="5241151" y="296111"/>
                  <a:pt x="5231654" y="291511"/>
                  <a:pt x="5221102" y="285313"/>
                </a:cubicBezTo>
                <a:lnTo>
                  <a:pt x="5195250" y="269519"/>
                </a:lnTo>
                <a:lnTo>
                  <a:pt x="5284414" y="297110"/>
                </a:lnTo>
                <a:cubicBezTo>
                  <a:pt x="5382547" y="333899"/>
                  <a:pt x="5476460" y="381284"/>
                  <a:pt x="5554016" y="370288"/>
                </a:cubicBezTo>
                <a:cubicBezTo>
                  <a:pt x="5554016" y="399878"/>
                  <a:pt x="5597807" y="370288"/>
                  <a:pt x="5554016" y="370288"/>
                </a:cubicBezTo>
                <a:cubicBezTo>
                  <a:pt x="5450608" y="325902"/>
                  <a:pt x="5318180" y="207137"/>
                  <a:pt x="5185753" y="133160"/>
                </a:cubicBezTo>
                <a:cubicBezTo>
                  <a:pt x="5156207" y="118364"/>
                  <a:pt x="4994235" y="59382"/>
                  <a:pt x="5082344" y="59382"/>
                </a:cubicBezTo>
                <a:cubicBezTo>
                  <a:pt x="5230072" y="88974"/>
                  <a:pt x="5318180" y="148155"/>
                  <a:pt x="5450608" y="177747"/>
                </a:cubicBezTo>
                <a:cubicBezTo>
                  <a:pt x="5450608" y="207337"/>
                  <a:pt x="5509699" y="148155"/>
                  <a:pt x="5450608" y="177747"/>
                </a:cubicBezTo>
                <a:cubicBezTo>
                  <a:pt x="5421589" y="133360"/>
                  <a:pt x="5362498" y="133160"/>
                  <a:pt x="5332953" y="103569"/>
                </a:cubicBezTo>
                <a:cubicBezTo>
                  <a:pt x="5185753" y="29591"/>
                  <a:pt x="5465380" y="133160"/>
                  <a:pt x="5465380" y="133160"/>
                </a:cubicBezTo>
                <a:cubicBezTo>
                  <a:pt x="5509699" y="133160"/>
                  <a:pt x="5392043" y="59382"/>
                  <a:pt x="5392043" y="59382"/>
                </a:cubicBezTo>
                <a:cubicBezTo>
                  <a:pt x="5392043" y="59382"/>
                  <a:pt x="5392043" y="59382"/>
                  <a:pt x="5435835" y="59382"/>
                </a:cubicBezTo>
                <a:cubicBezTo>
                  <a:pt x="5450608" y="29791"/>
                  <a:pt x="5347725" y="29591"/>
                  <a:pt x="5332953" y="0"/>
                </a:cubicBezTo>
                <a:close/>
              </a:path>
            </a:pathLst>
          </a:custGeom>
          <a:solidFill>
            <a:schemeClr val="bg1">
              <a:lumMod val="95000"/>
            </a:schemeClr>
          </a:solidFill>
        </p:spPr>
        <p:txBody>
          <a:bodyPr wrap="square">
            <a:noAutofit/>
          </a:bodyPr>
          <a:lstStyle>
            <a:lvl1pPr>
              <a:defRPr sz="14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C02A16AF-8EDF-0642-99BF-BEDC485F0844}"/>
              </a:ext>
            </a:extLst>
          </p:cNvPr>
          <p:cNvSpPr>
            <a:spLocks noGrp="1"/>
          </p:cNvSpPr>
          <p:nvPr>
            <p:ph type="sldNum" sz="quarter" idx="14"/>
          </p:nvPr>
        </p:nvSpPr>
        <p:spPr/>
        <p:txBody>
          <a:bodyPr/>
          <a:lstStyle>
            <a:lvl1pPr>
              <a:defRPr/>
            </a:lvl1pPr>
          </a:lstStyle>
          <a:p>
            <a:pPr>
              <a:defRPr/>
            </a:pPr>
            <a:fld id="{414BBB13-9EFA-1F40-9133-3C21B0AA05B4}" type="slidenum">
              <a:rPr lang="en-US"/>
              <a:pPr>
                <a:defRPr/>
              </a:pPr>
              <a:t>‹#›</a:t>
            </a:fld>
            <a:endParaRPr lang="en-US" dirty="0"/>
          </a:p>
        </p:txBody>
      </p:sp>
      <p:sp>
        <p:nvSpPr>
          <p:cNvPr id="4" name="Date Placeholder 3">
            <a:extLst>
              <a:ext uri="{FF2B5EF4-FFF2-40B4-BE49-F238E27FC236}">
                <a16:creationId xmlns:a16="http://schemas.microsoft.com/office/drawing/2014/main" id="{514821BB-7A18-1D43-9184-AD55DE52B25D}"/>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144EA16-6B98-40E7-8B06-4372922D0972}" type="datetime1">
              <a:rPr lang="en-US" smtClean="0"/>
              <a:t>6/3/2020</a:t>
            </a:fld>
            <a:endParaRPr lang="en-US" dirty="0"/>
          </a:p>
        </p:txBody>
      </p:sp>
      <p:sp>
        <p:nvSpPr>
          <p:cNvPr id="5" name="Footer Placeholder 4">
            <a:extLst>
              <a:ext uri="{FF2B5EF4-FFF2-40B4-BE49-F238E27FC236}">
                <a16:creationId xmlns:a16="http://schemas.microsoft.com/office/drawing/2014/main" id="{AD7C7EA3-0980-704E-BF4D-B20FA6390836}"/>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69686022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6858000"/>
          </a:xfrm>
          <a:solidFill>
            <a:schemeClr val="bg1">
              <a:lumMod val="95000"/>
            </a:schemeClr>
          </a:solidFill>
        </p:spPr>
        <p:txBody>
          <a:bodyPr>
            <a:normAutofit/>
          </a:bodyPr>
          <a:lstStyle>
            <a:lvl1pPr>
              <a:defRPr sz="1200"/>
            </a:lvl1pPr>
          </a:lstStyle>
          <a:p>
            <a:pPr lvl="0"/>
            <a:r>
              <a:rPr lang="en-US" noProof="0" dirty="0"/>
              <a:t>Click icon to add picture</a:t>
            </a:r>
          </a:p>
        </p:txBody>
      </p:sp>
      <p:sp>
        <p:nvSpPr>
          <p:cNvPr id="4" name="Slide Number Placeholder 5">
            <a:extLst>
              <a:ext uri="{FF2B5EF4-FFF2-40B4-BE49-F238E27FC236}">
                <a16:creationId xmlns:a16="http://schemas.microsoft.com/office/drawing/2014/main" id="{BD99FED5-262A-3744-867D-9EA045D498F6}"/>
              </a:ext>
            </a:extLst>
          </p:cNvPr>
          <p:cNvSpPr>
            <a:spLocks noGrp="1"/>
          </p:cNvSpPr>
          <p:nvPr>
            <p:ph type="sldNum" sz="quarter" idx="14"/>
          </p:nvPr>
        </p:nvSpPr>
        <p:spPr/>
        <p:txBody>
          <a:bodyPr/>
          <a:lstStyle>
            <a:lvl1pPr>
              <a:defRPr/>
            </a:lvl1pPr>
          </a:lstStyle>
          <a:p>
            <a:pPr>
              <a:defRPr/>
            </a:pPr>
            <a:fld id="{51916D86-7DE1-D340-84E2-BE45032295D8}" type="slidenum">
              <a:rPr lang="en-US"/>
              <a:pPr>
                <a:defRPr/>
              </a:pPr>
              <a:t>‹#›</a:t>
            </a:fld>
            <a:endParaRPr lang="en-US" dirty="0"/>
          </a:p>
        </p:txBody>
      </p:sp>
      <p:sp>
        <p:nvSpPr>
          <p:cNvPr id="5" name="Date Placeholder 3">
            <a:extLst>
              <a:ext uri="{FF2B5EF4-FFF2-40B4-BE49-F238E27FC236}">
                <a16:creationId xmlns:a16="http://schemas.microsoft.com/office/drawing/2014/main" id="{F8BAABC9-E7DA-F84F-9B2A-DED9CF734729}"/>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B2DF8D0D-A871-4AF3-97A2-DD8471165024}" type="datetime1">
              <a:rPr lang="en-US" smtClean="0"/>
              <a:t>6/3/2020</a:t>
            </a:fld>
            <a:endParaRPr lang="en-US" dirty="0"/>
          </a:p>
        </p:txBody>
      </p:sp>
      <p:sp>
        <p:nvSpPr>
          <p:cNvPr id="6" name="Footer Placeholder 4">
            <a:extLst>
              <a:ext uri="{FF2B5EF4-FFF2-40B4-BE49-F238E27FC236}">
                <a16:creationId xmlns:a16="http://schemas.microsoft.com/office/drawing/2014/main" id="{766232A4-7DD1-D641-8B27-C25F8977A8FE}"/>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9404402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7_1">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765364" y="1229077"/>
            <a:ext cx="2171746" cy="3860881"/>
          </a:xfrm>
          <a:custGeom>
            <a:avLst/>
            <a:gdLst>
              <a:gd name="connsiteX0" fmla="*/ 0 w 2171746"/>
              <a:gd name="connsiteY0" fmla="*/ 0 h 3860881"/>
              <a:gd name="connsiteX1" fmla="*/ 2171746 w 2171746"/>
              <a:gd name="connsiteY1" fmla="*/ 0 h 3860881"/>
              <a:gd name="connsiteX2" fmla="*/ 2171746 w 2171746"/>
              <a:gd name="connsiteY2" fmla="*/ 3860881 h 3860881"/>
              <a:gd name="connsiteX3" fmla="*/ 0 w 2171746"/>
              <a:gd name="connsiteY3" fmla="*/ 3860881 h 3860881"/>
            </a:gdLst>
            <a:ahLst/>
            <a:cxnLst>
              <a:cxn ang="0">
                <a:pos x="connsiteX0" y="connsiteY0"/>
              </a:cxn>
              <a:cxn ang="0">
                <a:pos x="connsiteX1" y="connsiteY1"/>
              </a:cxn>
              <a:cxn ang="0">
                <a:pos x="connsiteX2" y="connsiteY2"/>
              </a:cxn>
              <a:cxn ang="0">
                <a:pos x="connsiteX3" y="connsiteY3"/>
              </a:cxn>
            </a:cxnLst>
            <a:rect l="l" t="t" r="r" b="b"/>
            <a:pathLst>
              <a:path w="2171746" h="3860881">
                <a:moveTo>
                  <a:pt x="0" y="0"/>
                </a:moveTo>
                <a:lnTo>
                  <a:pt x="2171746" y="0"/>
                </a:lnTo>
                <a:lnTo>
                  <a:pt x="2171746" y="3860881"/>
                </a:lnTo>
                <a:lnTo>
                  <a:pt x="0" y="3860881"/>
                </a:lnTo>
                <a:close/>
              </a:path>
            </a:pathLst>
          </a:custGeom>
          <a:solidFill>
            <a:schemeClr val="bg1">
              <a:lumMod val="75000"/>
            </a:schemeClr>
          </a:solidFill>
          <a:ln w="38100">
            <a:noFill/>
          </a:ln>
          <a:scene3d>
            <a:camera prst="perspectiveFront">
              <a:rot lat="20700000" lon="2340000" rev="2026800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E6F6C0DD-2005-6A45-8513-07C12AB67AFF}"/>
              </a:ext>
            </a:extLst>
          </p:cNvPr>
          <p:cNvSpPr>
            <a:spLocks noGrp="1"/>
          </p:cNvSpPr>
          <p:nvPr>
            <p:ph type="sldNum" sz="quarter" idx="14"/>
          </p:nvPr>
        </p:nvSpPr>
        <p:spPr/>
        <p:txBody>
          <a:bodyPr/>
          <a:lstStyle>
            <a:lvl1pPr>
              <a:defRPr/>
            </a:lvl1pPr>
          </a:lstStyle>
          <a:p>
            <a:pPr>
              <a:defRPr/>
            </a:pPr>
            <a:fld id="{909693BA-3211-C34C-A4A0-3D0C0E833510}" type="slidenum">
              <a:rPr lang="en-US"/>
              <a:pPr>
                <a:defRPr/>
              </a:pPr>
              <a:t>‹#›</a:t>
            </a:fld>
            <a:endParaRPr lang="en-US" dirty="0"/>
          </a:p>
        </p:txBody>
      </p:sp>
    </p:spTree>
    <p:extLst>
      <p:ext uri="{BB962C8B-B14F-4D97-AF65-F5344CB8AC3E}">
        <p14:creationId xmlns:p14="http://schemas.microsoft.com/office/powerpoint/2010/main" val="11066262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8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865967" y="1887794"/>
            <a:ext cx="2716064" cy="3619442"/>
          </a:xfrm>
          <a:custGeom>
            <a:avLst/>
            <a:gdLst>
              <a:gd name="connsiteX0" fmla="*/ 0 w 2716064"/>
              <a:gd name="connsiteY0" fmla="*/ 0 h 3619442"/>
              <a:gd name="connsiteX1" fmla="*/ 2716064 w 2716064"/>
              <a:gd name="connsiteY1" fmla="*/ 0 h 3619442"/>
              <a:gd name="connsiteX2" fmla="*/ 2716064 w 2716064"/>
              <a:gd name="connsiteY2" fmla="*/ 3619442 h 3619442"/>
              <a:gd name="connsiteX3" fmla="*/ 0 w 2716064"/>
              <a:gd name="connsiteY3" fmla="*/ 3619442 h 3619442"/>
            </a:gdLst>
            <a:ahLst/>
            <a:cxnLst>
              <a:cxn ang="0">
                <a:pos x="connsiteX0" y="connsiteY0"/>
              </a:cxn>
              <a:cxn ang="0">
                <a:pos x="connsiteX1" y="connsiteY1"/>
              </a:cxn>
              <a:cxn ang="0">
                <a:pos x="connsiteX2" y="connsiteY2"/>
              </a:cxn>
              <a:cxn ang="0">
                <a:pos x="connsiteX3" y="connsiteY3"/>
              </a:cxn>
            </a:cxnLst>
            <a:rect l="l" t="t" r="r" b="b"/>
            <a:pathLst>
              <a:path w="2716064" h="3619442">
                <a:moveTo>
                  <a:pt x="0" y="0"/>
                </a:moveTo>
                <a:lnTo>
                  <a:pt x="2716064" y="0"/>
                </a:lnTo>
                <a:lnTo>
                  <a:pt x="2716064" y="3619442"/>
                </a:lnTo>
                <a:lnTo>
                  <a:pt x="0" y="3619442"/>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97543093-D39E-AF4F-902C-15C7840BFF1E}"/>
              </a:ext>
            </a:extLst>
          </p:cNvPr>
          <p:cNvSpPr>
            <a:spLocks noGrp="1"/>
          </p:cNvSpPr>
          <p:nvPr>
            <p:ph type="sldNum" sz="quarter" idx="11"/>
          </p:nvPr>
        </p:nvSpPr>
        <p:spPr/>
        <p:txBody>
          <a:bodyPr/>
          <a:lstStyle>
            <a:lvl1pPr>
              <a:defRPr/>
            </a:lvl1pPr>
          </a:lstStyle>
          <a:p>
            <a:pPr>
              <a:defRPr/>
            </a:pPr>
            <a:fld id="{CDD45D10-B2BD-E048-8E70-483C5AE11F86}" type="slidenum">
              <a:rPr lang="en-US"/>
              <a:pPr>
                <a:defRPr/>
              </a:pPr>
              <a:t>‹#›</a:t>
            </a:fld>
            <a:endParaRPr lang="en-US" dirty="0"/>
          </a:p>
        </p:txBody>
      </p:sp>
    </p:spTree>
    <p:extLst>
      <p:ext uri="{BB962C8B-B14F-4D97-AF65-F5344CB8AC3E}">
        <p14:creationId xmlns:p14="http://schemas.microsoft.com/office/powerpoint/2010/main" val="1053068694"/>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6_1">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968167" y="1894628"/>
            <a:ext cx="2857703" cy="2584093"/>
          </a:xfrm>
          <a:custGeom>
            <a:avLst/>
            <a:gdLst>
              <a:gd name="connsiteX0" fmla="*/ 0 w 2857703"/>
              <a:gd name="connsiteY0" fmla="*/ 0 h 2584093"/>
              <a:gd name="connsiteX1" fmla="*/ 2857703 w 2857703"/>
              <a:gd name="connsiteY1" fmla="*/ 0 h 2584093"/>
              <a:gd name="connsiteX2" fmla="*/ 2857703 w 2857703"/>
              <a:gd name="connsiteY2" fmla="*/ 2584093 h 2584093"/>
              <a:gd name="connsiteX3" fmla="*/ 0 w 2857703"/>
              <a:gd name="connsiteY3" fmla="*/ 2584093 h 2584093"/>
            </a:gdLst>
            <a:ahLst/>
            <a:cxnLst>
              <a:cxn ang="0">
                <a:pos x="connsiteX0" y="connsiteY0"/>
              </a:cxn>
              <a:cxn ang="0">
                <a:pos x="connsiteX1" y="connsiteY1"/>
              </a:cxn>
              <a:cxn ang="0">
                <a:pos x="connsiteX2" y="connsiteY2"/>
              </a:cxn>
              <a:cxn ang="0">
                <a:pos x="connsiteX3" y="connsiteY3"/>
              </a:cxn>
            </a:cxnLst>
            <a:rect l="l" t="t" r="r" b="b"/>
            <a:pathLst>
              <a:path w="2857703" h="2584093">
                <a:moveTo>
                  <a:pt x="0" y="0"/>
                </a:moveTo>
                <a:lnTo>
                  <a:pt x="2857703" y="0"/>
                </a:lnTo>
                <a:lnTo>
                  <a:pt x="2857703" y="2584093"/>
                </a:lnTo>
                <a:lnTo>
                  <a:pt x="0" y="2584093"/>
                </a:lnTo>
                <a:close/>
              </a:path>
            </a:pathLst>
          </a:custGeom>
          <a:solidFill>
            <a:schemeClr val="bg1">
              <a:lumMod val="85000"/>
            </a:schemeClr>
          </a:solidFill>
          <a:ln w="38100">
            <a:noFill/>
          </a:ln>
          <a:scene3d>
            <a:camera prst="orthographicFront">
              <a:rot lat="480000" lon="21594000" rev="138000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A01D294B-FECE-624A-85CB-0C4F44DDC449}"/>
              </a:ext>
            </a:extLst>
          </p:cNvPr>
          <p:cNvSpPr>
            <a:spLocks noGrp="1"/>
          </p:cNvSpPr>
          <p:nvPr>
            <p:ph type="sldNum" sz="quarter" idx="14"/>
          </p:nvPr>
        </p:nvSpPr>
        <p:spPr/>
        <p:txBody>
          <a:bodyPr/>
          <a:lstStyle>
            <a:lvl1pPr>
              <a:defRPr/>
            </a:lvl1pPr>
          </a:lstStyle>
          <a:p>
            <a:pPr>
              <a:defRPr/>
            </a:pPr>
            <a:fld id="{D10C073A-ABE9-0647-BB59-19B6A080D6E5}" type="slidenum">
              <a:rPr lang="en-US"/>
              <a:pPr>
                <a:defRPr/>
              </a:pPr>
              <a:t>‹#›</a:t>
            </a:fld>
            <a:endParaRPr lang="en-US" dirty="0"/>
          </a:p>
        </p:txBody>
      </p:sp>
    </p:spTree>
    <p:extLst>
      <p:ext uri="{BB962C8B-B14F-4D97-AF65-F5344CB8AC3E}">
        <p14:creationId xmlns:p14="http://schemas.microsoft.com/office/powerpoint/2010/main" val="386106270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0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2317447" y="1254746"/>
            <a:ext cx="2514831" cy="4472898"/>
          </a:xfrm>
          <a:custGeom>
            <a:avLst/>
            <a:gdLst>
              <a:gd name="connsiteX0" fmla="*/ 0 w 2514831"/>
              <a:gd name="connsiteY0" fmla="*/ 0 h 4472898"/>
              <a:gd name="connsiteX1" fmla="*/ 2514831 w 2514831"/>
              <a:gd name="connsiteY1" fmla="*/ 0 h 4472898"/>
              <a:gd name="connsiteX2" fmla="*/ 2514831 w 2514831"/>
              <a:gd name="connsiteY2" fmla="*/ 4472898 h 4472898"/>
              <a:gd name="connsiteX3" fmla="*/ 0 w 2514831"/>
              <a:gd name="connsiteY3" fmla="*/ 4472898 h 4472898"/>
            </a:gdLst>
            <a:ahLst/>
            <a:cxnLst>
              <a:cxn ang="0">
                <a:pos x="connsiteX0" y="connsiteY0"/>
              </a:cxn>
              <a:cxn ang="0">
                <a:pos x="connsiteX1" y="connsiteY1"/>
              </a:cxn>
              <a:cxn ang="0">
                <a:pos x="connsiteX2" y="connsiteY2"/>
              </a:cxn>
              <a:cxn ang="0">
                <a:pos x="connsiteX3" y="connsiteY3"/>
              </a:cxn>
            </a:cxnLst>
            <a:rect l="l" t="t" r="r" b="b"/>
            <a:pathLst>
              <a:path w="2514831" h="4472898">
                <a:moveTo>
                  <a:pt x="0" y="0"/>
                </a:moveTo>
                <a:lnTo>
                  <a:pt x="2514831" y="0"/>
                </a:lnTo>
                <a:lnTo>
                  <a:pt x="2514831" y="4472898"/>
                </a:lnTo>
                <a:lnTo>
                  <a:pt x="0" y="4472898"/>
                </a:lnTo>
                <a:close/>
              </a:path>
            </a:pathLst>
          </a:custGeom>
          <a:solidFill>
            <a:schemeClr val="bg1">
              <a:lumMod val="85000"/>
            </a:schemeClr>
          </a:solidFill>
          <a:ln w="38100">
            <a:noFill/>
          </a:ln>
          <a:scene3d>
            <a:camera prst="perspectiveFront" fov="1200000">
              <a:rot lat="21180000" lon="18960000" rev="2158800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22DEF349-3ECA-6B44-B7E9-A2C0826FE153}"/>
              </a:ext>
            </a:extLst>
          </p:cNvPr>
          <p:cNvSpPr>
            <a:spLocks noGrp="1"/>
          </p:cNvSpPr>
          <p:nvPr>
            <p:ph type="sldNum" sz="quarter" idx="11"/>
          </p:nvPr>
        </p:nvSpPr>
        <p:spPr/>
        <p:txBody>
          <a:bodyPr/>
          <a:lstStyle>
            <a:lvl1pPr>
              <a:defRPr/>
            </a:lvl1pPr>
          </a:lstStyle>
          <a:p>
            <a:pPr>
              <a:defRPr/>
            </a:pPr>
            <a:fld id="{46CFF419-21B8-9D4F-B57C-A376C68C057D}" type="slidenum">
              <a:rPr lang="en-US"/>
              <a:pPr>
                <a:defRPr/>
              </a:pPr>
              <a:t>‹#›</a:t>
            </a:fld>
            <a:endParaRPr lang="en-US" dirty="0"/>
          </a:p>
        </p:txBody>
      </p:sp>
    </p:spTree>
    <p:extLst>
      <p:ext uri="{BB962C8B-B14F-4D97-AF65-F5344CB8AC3E}">
        <p14:creationId xmlns:p14="http://schemas.microsoft.com/office/powerpoint/2010/main" val="4242168058"/>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7_1">
    <p:spTree>
      <p:nvGrpSpPr>
        <p:cNvPr id="1" name=""/>
        <p:cNvGrpSpPr/>
        <p:nvPr/>
      </p:nvGrpSpPr>
      <p:grpSpPr>
        <a:xfrm>
          <a:off x="0" y="0"/>
          <a:ext cx="0" cy="0"/>
          <a:chOff x="0" y="0"/>
          <a:chExt cx="0" cy="0"/>
        </a:xfrm>
      </p:grpSpPr>
      <p:sp>
        <p:nvSpPr>
          <p:cNvPr id="20" name="Picture Placeholder 19"/>
          <p:cNvSpPr>
            <a:spLocks noGrp="1"/>
          </p:cNvSpPr>
          <p:nvPr>
            <p:ph type="pic" sz="quarter" idx="16"/>
          </p:nvPr>
        </p:nvSpPr>
        <p:spPr>
          <a:xfrm>
            <a:off x="7365528" y="2929707"/>
            <a:ext cx="3158624" cy="4223329"/>
          </a:xfrm>
          <a:custGeom>
            <a:avLst/>
            <a:gdLst>
              <a:gd name="connsiteX0" fmla="*/ 0 w 3158624"/>
              <a:gd name="connsiteY0" fmla="*/ 0 h 4223329"/>
              <a:gd name="connsiteX1" fmla="*/ 3158624 w 3158624"/>
              <a:gd name="connsiteY1" fmla="*/ 0 h 4223329"/>
              <a:gd name="connsiteX2" fmla="*/ 3158624 w 3158624"/>
              <a:gd name="connsiteY2" fmla="*/ 4223329 h 4223329"/>
              <a:gd name="connsiteX3" fmla="*/ 0 w 3158624"/>
              <a:gd name="connsiteY3" fmla="*/ 4223329 h 4223329"/>
            </a:gdLst>
            <a:ahLst/>
            <a:cxnLst>
              <a:cxn ang="0">
                <a:pos x="connsiteX0" y="connsiteY0"/>
              </a:cxn>
              <a:cxn ang="0">
                <a:pos x="connsiteX1" y="connsiteY1"/>
              </a:cxn>
              <a:cxn ang="0">
                <a:pos x="connsiteX2" y="connsiteY2"/>
              </a:cxn>
              <a:cxn ang="0">
                <a:pos x="connsiteX3" y="connsiteY3"/>
              </a:cxn>
            </a:cxnLst>
            <a:rect l="l" t="t" r="r" b="b"/>
            <a:pathLst>
              <a:path w="3158624" h="4223329">
                <a:moveTo>
                  <a:pt x="0" y="0"/>
                </a:moveTo>
                <a:lnTo>
                  <a:pt x="3158624" y="0"/>
                </a:lnTo>
                <a:lnTo>
                  <a:pt x="3158624" y="4223329"/>
                </a:lnTo>
                <a:lnTo>
                  <a:pt x="0" y="4223329"/>
                </a:lnTo>
                <a:close/>
              </a:path>
            </a:pathLst>
          </a:custGeom>
          <a:solidFill>
            <a:schemeClr val="bg1">
              <a:lumMod val="85000"/>
            </a:schemeClr>
          </a:solidFill>
          <a:ln w="38100">
            <a:noFill/>
          </a:ln>
          <a:scene3d>
            <a:camera prst="orthographicFront">
              <a:rot lat="21012000" lon="3600000" rev="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16" name="Picture Placeholder 15"/>
          <p:cNvSpPr>
            <a:spLocks noGrp="1"/>
          </p:cNvSpPr>
          <p:nvPr>
            <p:ph type="pic" sz="quarter" idx="15"/>
          </p:nvPr>
        </p:nvSpPr>
        <p:spPr>
          <a:xfrm>
            <a:off x="2125048" y="2929708"/>
            <a:ext cx="3158623" cy="4223329"/>
          </a:xfrm>
          <a:custGeom>
            <a:avLst/>
            <a:gdLst>
              <a:gd name="connsiteX0" fmla="*/ 0 w 3158623"/>
              <a:gd name="connsiteY0" fmla="*/ 0 h 4223329"/>
              <a:gd name="connsiteX1" fmla="*/ 3158623 w 3158623"/>
              <a:gd name="connsiteY1" fmla="*/ 0 h 4223329"/>
              <a:gd name="connsiteX2" fmla="*/ 3158623 w 3158623"/>
              <a:gd name="connsiteY2" fmla="*/ 4223329 h 4223329"/>
              <a:gd name="connsiteX3" fmla="*/ 0 w 3158623"/>
              <a:gd name="connsiteY3" fmla="*/ 4223329 h 4223329"/>
            </a:gdLst>
            <a:ahLst/>
            <a:cxnLst>
              <a:cxn ang="0">
                <a:pos x="connsiteX0" y="connsiteY0"/>
              </a:cxn>
              <a:cxn ang="0">
                <a:pos x="connsiteX1" y="connsiteY1"/>
              </a:cxn>
              <a:cxn ang="0">
                <a:pos x="connsiteX2" y="connsiteY2"/>
              </a:cxn>
              <a:cxn ang="0">
                <a:pos x="connsiteX3" y="connsiteY3"/>
              </a:cxn>
            </a:cxnLst>
            <a:rect l="l" t="t" r="r" b="b"/>
            <a:pathLst>
              <a:path w="3158623" h="4223329">
                <a:moveTo>
                  <a:pt x="0" y="0"/>
                </a:moveTo>
                <a:lnTo>
                  <a:pt x="3158623" y="0"/>
                </a:lnTo>
                <a:lnTo>
                  <a:pt x="3158623" y="4223329"/>
                </a:lnTo>
                <a:lnTo>
                  <a:pt x="0" y="4223329"/>
                </a:lnTo>
                <a:close/>
              </a:path>
            </a:pathLst>
          </a:custGeom>
          <a:solidFill>
            <a:schemeClr val="bg1">
              <a:lumMod val="85000"/>
            </a:schemeClr>
          </a:solidFill>
          <a:ln w="38100">
            <a:noFill/>
          </a:ln>
          <a:scene3d>
            <a:camera prst="orthographicFront">
              <a:rot lat="21000000" lon="18000000" rev="0"/>
            </a:camera>
            <a:lightRig rig="threePt" dir="t"/>
          </a:scene3d>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21" name="Picture Placeholder 20"/>
          <p:cNvSpPr>
            <a:spLocks noGrp="1"/>
          </p:cNvSpPr>
          <p:nvPr>
            <p:ph type="pic" sz="quarter" idx="12"/>
          </p:nvPr>
        </p:nvSpPr>
        <p:spPr>
          <a:xfrm>
            <a:off x="4918023" y="3212195"/>
            <a:ext cx="2850822" cy="3712552"/>
          </a:xfrm>
          <a:custGeom>
            <a:avLst/>
            <a:gdLst>
              <a:gd name="connsiteX0" fmla="*/ 0 w 2850822"/>
              <a:gd name="connsiteY0" fmla="*/ 0 h 3712552"/>
              <a:gd name="connsiteX1" fmla="*/ 2850822 w 2850822"/>
              <a:gd name="connsiteY1" fmla="*/ 0 h 3712552"/>
              <a:gd name="connsiteX2" fmla="*/ 2850822 w 2850822"/>
              <a:gd name="connsiteY2" fmla="*/ 3712552 h 3712552"/>
              <a:gd name="connsiteX3" fmla="*/ 0 w 2850822"/>
              <a:gd name="connsiteY3" fmla="*/ 3712552 h 3712552"/>
            </a:gdLst>
            <a:ahLst/>
            <a:cxnLst>
              <a:cxn ang="0">
                <a:pos x="connsiteX0" y="connsiteY0"/>
              </a:cxn>
              <a:cxn ang="0">
                <a:pos x="connsiteX1" y="connsiteY1"/>
              </a:cxn>
              <a:cxn ang="0">
                <a:pos x="connsiteX2" y="connsiteY2"/>
              </a:cxn>
              <a:cxn ang="0">
                <a:pos x="connsiteX3" y="connsiteY3"/>
              </a:cxn>
            </a:cxnLst>
            <a:rect l="l" t="t" r="r" b="b"/>
            <a:pathLst>
              <a:path w="2850822" h="3712552">
                <a:moveTo>
                  <a:pt x="0" y="0"/>
                </a:moveTo>
                <a:lnTo>
                  <a:pt x="2850822" y="0"/>
                </a:lnTo>
                <a:lnTo>
                  <a:pt x="2850822" y="3712552"/>
                </a:lnTo>
                <a:lnTo>
                  <a:pt x="0" y="3712552"/>
                </a:lnTo>
                <a:close/>
              </a:path>
            </a:pathLst>
          </a:custGeom>
          <a:solidFill>
            <a:schemeClr val="bg1">
              <a:lumMod val="8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5" name="Slide Number Placeholder 6">
            <a:extLst>
              <a:ext uri="{FF2B5EF4-FFF2-40B4-BE49-F238E27FC236}">
                <a16:creationId xmlns:a16="http://schemas.microsoft.com/office/drawing/2014/main" id="{71B0791E-2466-8343-90CD-7099ED193475}"/>
              </a:ext>
            </a:extLst>
          </p:cNvPr>
          <p:cNvSpPr>
            <a:spLocks noGrp="1"/>
          </p:cNvSpPr>
          <p:nvPr>
            <p:ph type="sldNum" sz="quarter" idx="17"/>
          </p:nvPr>
        </p:nvSpPr>
        <p:spPr/>
        <p:txBody>
          <a:bodyPr/>
          <a:lstStyle>
            <a:lvl1pPr>
              <a:defRPr/>
            </a:lvl1pPr>
          </a:lstStyle>
          <a:p>
            <a:pPr>
              <a:defRPr/>
            </a:pPr>
            <a:fld id="{881FC4C6-24DB-E643-8201-9C16E0A25016}" type="slidenum">
              <a:rPr lang="en-US"/>
              <a:pPr>
                <a:defRPr/>
              </a:pPr>
              <a:t>‹#›</a:t>
            </a:fld>
            <a:endParaRPr lang="en-US" dirty="0"/>
          </a:p>
        </p:txBody>
      </p:sp>
    </p:spTree>
    <p:extLst>
      <p:ext uri="{BB962C8B-B14F-4D97-AF65-F5344CB8AC3E}">
        <p14:creationId xmlns:p14="http://schemas.microsoft.com/office/powerpoint/2010/main" val="1541104267"/>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1_1">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4269115" y="2099678"/>
            <a:ext cx="4110977" cy="2355444"/>
          </a:xfrm>
          <a:custGeom>
            <a:avLst/>
            <a:gdLst>
              <a:gd name="connsiteX0" fmla="*/ 0 w 4110977"/>
              <a:gd name="connsiteY0" fmla="*/ 0 h 2355444"/>
              <a:gd name="connsiteX1" fmla="*/ 4110977 w 4110977"/>
              <a:gd name="connsiteY1" fmla="*/ 0 h 2355444"/>
              <a:gd name="connsiteX2" fmla="*/ 4110977 w 4110977"/>
              <a:gd name="connsiteY2" fmla="*/ 2355444 h 2355444"/>
              <a:gd name="connsiteX3" fmla="*/ 0 w 4110977"/>
              <a:gd name="connsiteY3" fmla="*/ 2355444 h 2355444"/>
            </a:gdLst>
            <a:ahLst/>
            <a:cxnLst>
              <a:cxn ang="0">
                <a:pos x="connsiteX0" y="connsiteY0"/>
              </a:cxn>
              <a:cxn ang="0">
                <a:pos x="connsiteX1" y="connsiteY1"/>
              </a:cxn>
              <a:cxn ang="0">
                <a:pos x="connsiteX2" y="connsiteY2"/>
              </a:cxn>
              <a:cxn ang="0">
                <a:pos x="connsiteX3" y="connsiteY3"/>
              </a:cxn>
            </a:cxnLst>
            <a:rect l="l" t="t" r="r" b="b"/>
            <a:pathLst>
              <a:path w="4110977" h="2355444">
                <a:moveTo>
                  <a:pt x="0" y="0"/>
                </a:moveTo>
                <a:lnTo>
                  <a:pt x="4110977" y="0"/>
                </a:lnTo>
                <a:lnTo>
                  <a:pt x="4110977" y="2355444"/>
                </a:lnTo>
                <a:lnTo>
                  <a:pt x="0" y="2355444"/>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CB160160-958F-B74A-95F9-36B3FF3BB445}"/>
              </a:ext>
            </a:extLst>
          </p:cNvPr>
          <p:cNvSpPr>
            <a:spLocks noGrp="1"/>
          </p:cNvSpPr>
          <p:nvPr>
            <p:ph type="sldNum" sz="quarter" idx="13"/>
          </p:nvPr>
        </p:nvSpPr>
        <p:spPr/>
        <p:txBody>
          <a:bodyPr/>
          <a:lstStyle>
            <a:lvl1pPr>
              <a:defRPr/>
            </a:lvl1pPr>
          </a:lstStyle>
          <a:p>
            <a:pPr>
              <a:defRPr/>
            </a:pPr>
            <a:fld id="{2F40B3DF-A186-2D4B-BD06-2B22576202E0}" type="slidenum">
              <a:rPr lang="en-US"/>
              <a:pPr>
                <a:defRPr/>
              </a:pPr>
              <a:t>‹#›</a:t>
            </a:fld>
            <a:endParaRPr lang="en-US" dirty="0"/>
          </a:p>
        </p:txBody>
      </p:sp>
    </p:spTree>
    <p:extLst>
      <p:ext uri="{BB962C8B-B14F-4D97-AF65-F5344CB8AC3E}">
        <p14:creationId xmlns:p14="http://schemas.microsoft.com/office/powerpoint/2010/main" val="40960852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8328942-73A6-EF4C-B5A5-8470FA61EC1E}"/>
              </a:ext>
            </a:extLst>
          </p:cNvPr>
          <p:cNvSpPr>
            <a:spLocks noGrp="1"/>
          </p:cNvSpPr>
          <p:nvPr>
            <p:ph type="sldNum" sz="quarter" idx="10"/>
          </p:nvPr>
        </p:nvSpPr>
        <p:spPr/>
        <p:txBody>
          <a:bodyPr/>
          <a:lstStyle>
            <a:lvl1pPr>
              <a:defRPr/>
            </a:lvl1pPr>
          </a:lstStyle>
          <a:p>
            <a:pPr>
              <a:defRPr/>
            </a:pPr>
            <a:fld id="{96083C06-4C9E-244A-AA8E-BA49592C8344}" type="slidenum">
              <a:rPr lang="en-US"/>
              <a:pPr>
                <a:defRPr/>
              </a:pPr>
              <a:t>‹#›</a:t>
            </a:fld>
            <a:endParaRPr lang="en-US" dirty="0"/>
          </a:p>
        </p:txBody>
      </p:sp>
      <p:sp>
        <p:nvSpPr>
          <p:cNvPr id="3" name="Date Placeholder 3">
            <a:extLst>
              <a:ext uri="{FF2B5EF4-FFF2-40B4-BE49-F238E27FC236}">
                <a16:creationId xmlns:a16="http://schemas.microsoft.com/office/drawing/2014/main" id="{2B86FB30-4951-594B-B439-755F903AEE67}"/>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812278EE-1660-4122-97C3-484CFC20E8C0}" type="datetime1">
              <a:rPr lang="en-US" smtClean="0"/>
              <a:t>6/3/2020</a:t>
            </a:fld>
            <a:endParaRPr lang="en-US" dirty="0"/>
          </a:p>
        </p:txBody>
      </p:sp>
      <p:sp>
        <p:nvSpPr>
          <p:cNvPr id="4" name="Footer Placeholder 4">
            <a:extLst>
              <a:ext uri="{FF2B5EF4-FFF2-40B4-BE49-F238E27FC236}">
                <a16:creationId xmlns:a16="http://schemas.microsoft.com/office/drawing/2014/main" id="{C811AA4C-AD85-F04B-86BC-D760B6A4AF0B}"/>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9225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4_1">
    <p:spTree>
      <p:nvGrpSpPr>
        <p:cNvPr id="1" name=""/>
        <p:cNvGrpSpPr/>
        <p:nvPr/>
      </p:nvGrpSpPr>
      <p:grpSpPr>
        <a:xfrm>
          <a:off x="0" y="0"/>
          <a:ext cx="0" cy="0"/>
          <a:chOff x="0" y="0"/>
          <a:chExt cx="0" cy="0"/>
        </a:xfrm>
      </p:grpSpPr>
      <p:sp>
        <p:nvSpPr>
          <p:cNvPr id="4" name="Picture Placeholder 3"/>
          <p:cNvSpPr>
            <a:spLocks noGrp="1"/>
          </p:cNvSpPr>
          <p:nvPr>
            <p:ph type="pic" sz="quarter" idx="12"/>
          </p:nvPr>
        </p:nvSpPr>
        <p:spPr>
          <a:xfrm>
            <a:off x="3796803" y="2236136"/>
            <a:ext cx="5019258" cy="3776499"/>
          </a:xfrm>
          <a:custGeom>
            <a:avLst/>
            <a:gdLst>
              <a:gd name="connsiteX0" fmla="*/ 0 w 5019258"/>
              <a:gd name="connsiteY0" fmla="*/ 0 h 3776499"/>
              <a:gd name="connsiteX1" fmla="*/ 5019258 w 5019258"/>
              <a:gd name="connsiteY1" fmla="*/ 0 h 3776499"/>
              <a:gd name="connsiteX2" fmla="*/ 5019258 w 5019258"/>
              <a:gd name="connsiteY2" fmla="*/ 3776499 h 3776499"/>
              <a:gd name="connsiteX3" fmla="*/ 0 w 5019258"/>
              <a:gd name="connsiteY3" fmla="*/ 3776499 h 3776499"/>
            </a:gdLst>
            <a:ahLst/>
            <a:cxnLst>
              <a:cxn ang="0">
                <a:pos x="connsiteX0" y="connsiteY0"/>
              </a:cxn>
              <a:cxn ang="0">
                <a:pos x="connsiteX1" y="connsiteY1"/>
              </a:cxn>
              <a:cxn ang="0">
                <a:pos x="connsiteX2" y="connsiteY2"/>
              </a:cxn>
              <a:cxn ang="0">
                <a:pos x="connsiteX3" y="connsiteY3"/>
              </a:cxn>
            </a:cxnLst>
            <a:rect l="l" t="t" r="r" b="b"/>
            <a:pathLst>
              <a:path w="5019258" h="3776499">
                <a:moveTo>
                  <a:pt x="0" y="0"/>
                </a:moveTo>
                <a:lnTo>
                  <a:pt x="5019258" y="0"/>
                </a:lnTo>
                <a:lnTo>
                  <a:pt x="5019258" y="3776499"/>
                </a:lnTo>
                <a:lnTo>
                  <a:pt x="0" y="3776499"/>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6">
            <a:extLst>
              <a:ext uri="{FF2B5EF4-FFF2-40B4-BE49-F238E27FC236}">
                <a16:creationId xmlns:a16="http://schemas.microsoft.com/office/drawing/2014/main" id="{A6B95E77-37CB-DA4C-9472-37CDD4612D70}"/>
              </a:ext>
            </a:extLst>
          </p:cNvPr>
          <p:cNvSpPr>
            <a:spLocks noGrp="1"/>
          </p:cNvSpPr>
          <p:nvPr>
            <p:ph type="sldNum" sz="quarter" idx="13"/>
          </p:nvPr>
        </p:nvSpPr>
        <p:spPr/>
        <p:txBody>
          <a:bodyPr/>
          <a:lstStyle>
            <a:lvl1pPr>
              <a:defRPr/>
            </a:lvl1pPr>
          </a:lstStyle>
          <a:p>
            <a:pPr>
              <a:defRPr/>
            </a:pPr>
            <a:fld id="{9C952C47-0115-B142-A1BE-19DFFED69378}" type="slidenum">
              <a:rPr lang="en-US"/>
              <a:pPr>
                <a:defRPr/>
              </a:pPr>
              <a:t>‹#›</a:t>
            </a:fld>
            <a:endParaRPr lang="en-US" dirty="0"/>
          </a:p>
        </p:txBody>
      </p:sp>
    </p:spTree>
    <p:extLst>
      <p:ext uri="{BB962C8B-B14F-4D97-AF65-F5344CB8AC3E}">
        <p14:creationId xmlns:p14="http://schemas.microsoft.com/office/powerpoint/2010/main" val="4259033889"/>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5_1">
    <p:spTree>
      <p:nvGrpSpPr>
        <p:cNvPr id="1" name=""/>
        <p:cNvGrpSpPr/>
        <p:nvPr/>
      </p:nvGrpSpPr>
      <p:grpSpPr>
        <a:xfrm>
          <a:off x="0" y="0"/>
          <a:ext cx="0" cy="0"/>
          <a:chOff x="0" y="0"/>
          <a:chExt cx="0" cy="0"/>
        </a:xfrm>
      </p:grpSpPr>
      <p:sp>
        <p:nvSpPr>
          <p:cNvPr id="8" name="Picture Placeholder 7"/>
          <p:cNvSpPr>
            <a:spLocks noGrp="1"/>
          </p:cNvSpPr>
          <p:nvPr>
            <p:ph type="pic" sz="quarter" idx="12"/>
          </p:nvPr>
        </p:nvSpPr>
        <p:spPr>
          <a:xfrm>
            <a:off x="4252436" y="2499997"/>
            <a:ext cx="1781048" cy="3108479"/>
          </a:xfrm>
          <a:custGeom>
            <a:avLst/>
            <a:gdLst>
              <a:gd name="connsiteX0" fmla="*/ 0 w 1781048"/>
              <a:gd name="connsiteY0" fmla="*/ 0 h 3108479"/>
              <a:gd name="connsiteX1" fmla="*/ 1781048 w 1781048"/>
              <a:gd name="connsiteY1" fmla="*/ 0 h 3108479"/>
              <a:gd name="connsiteX2" fmla="*/ 1781048 w 1781048"/>
              <a:gd name="connsiteY2" fmla="*/ 3108479 h 3108479"/>
              <a:gd name="connsiteX3" fmla="*/ 0 w 1781048"/>
              <a:gd name="connsiteY3" fmla="*/ 3108479 h 3108479"/>
            </a:gdLst>
            <a:ahLst/>
            <a:cxnLst>
              <a:cxn ang="0">
                <a:pos x="connsiteX0" y="connsiteY0"/>
              </a:cxn>
              <a:cxn ang="0">
                <a:pos x="connsiteX1" y="connsiteY1"/>
              </a:cxn>
              <a:cxn ang="0">
                <a:pos x="connsiteX2" y="connsiteY2"/>
              </a:cxn>
              <a:cxn ang="0">
                <a:pos x="connsiteX3" y="connsiteY3"/>
              </a:cxn>
            </a:cxnLst>
            <a:rect l="l" t="t" r="r" b="b"/>
            <a:pathLst>
              <a:path w="1781048" h="3108479">
                <a:moveTo>
                  <a:pt x="0" y="0"/>
                </a:moveTo>
                <a:lnTo>
                  <a:pt x="1781048" y="0"/>
                </a:lnTo>
                <a:lnTo>
                  <a:pt x="1781048" y="3108479"/>
                </a:lnTo>
                <a:lnTo>
                  <a:pt x="0" y="3108479"/>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9" name="Picture Placeholder 8"/>
          <p:cNvSpPr>
            <a:spLocks noGrp="1"/>
          </p:cNvSpPr>
          <p:nvPr>
            <p:ph type="pic" sz="quarter" idx="13"/>
          </p:nvPr>
        </p:nvSpPr>
        <p:spPr>
          <a:xfrm>
            <a:off x="6654544" y="2499997"/>
            <a:ext cx="1746561" cy="3108479"/>
          </a:xfrm>
          <a:custGeom>
            <a:avLst/>
            <a:gdLst>
              <a:gd name="connsiteX0" fmla="*/ 0 w 1746561"/>
              <a:gd name="connsiteY0" fmla="*/ 0 h 3108479"/>
              <a:gd name="connsiteX1" fmla="*/ 1746561 w 1746561"/>
              <a:gd name="connsiteY1" fmla="*/ 0 h 3108479"/>
              <a:gd name="connsiteX2" fmla="*/ 1746561 w 1746561"/>
              <a:gd name="connsiteY2" fmla="*/ 3108479 h 3108479"/>
              <a:gd name="connsiteX3" fmla="*/ 0 w 1746561"/>
              <a:gd name="connsiteY3" fmla="*/ 3108479 h 3108479"/>
            </a:gdLst>
            <a:ahLst/>
            <a:cxnLst>
              <a:cxn ang="0">
                <a:pos x="connsiteX0" y="connsiteY0"/>
              </a:cxn>
              <a:cxn ang="0">
                <a:pos x="connsiteX1" y="connsiteY1"/>
              </a:cxn>
              <a:cxn ang="0">
                <a:pos x="connsiteX2" y="connsiteY2"/>
              </a:cxn>
              <a:cxn ang="0">
                <a:pos x="connsiteX3" y="connsiteY3"/>
              </a:cxn>
            </a:cxnLst>
            <a:rect l="l" t="t" r="r" b="b"/>
            <a:pathLst>
              <a:path w="1746561" h="3108479">
                <a:moveTo>
                  <a:pt x="0" y="0"/>
                </a:moveTo>
                <a:lnTo>
                  <a:pt x="1746561" y="0"/>
                </a:lnTo>
                <a:lnTo>
                  <a:pt x="1746561" y="3108479"/>
                </a:lnTo>
                <a:lnTo>
                  <a:pt x="0" y="3108479"/>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4" name="Slide Number Placeholder 6">
            <a:extLst>
              <a:ext uri="{FF2B5EF4-FFF2-40B4-BE49-F238E27FC236}">
                <a16:creationId xmlns:a16="http://schemas.microsoft.com/office/drawing/2014/main" id="{45BF56CA-8434-7547-8D43-ED417DF76B91}"/>
              </a:ext>
            </a:extLst>
          </p:cNvPr>
          <p:cNvSpPr>
            <a:spLocks noGrp="1"/>
          </p:cNvSpPr>
          <p:nvPr>
            <p:ph type="sldNum" sz="quarter" idx="14"/>
          </p:nvPr>
        </p:nvSpPr>
        <p:spPr/>
        <p:txBody>
          <a:bodyPr/>
          <a:lstStyle>
            <a:lvl1pPr>
              <a:defRPr/>
            </a:lvl1pPr>
          </a:lstStyle>
          <a:p>
            <a:pPr>
              <a:defRPr/>
            </a:pPr>
            <a:fld id="{E1A05F1E-1063-6A4F-A403-E80DCB1472A2}" type="slidenum">
              <a:rPr lang="en-US"/>
              <a:pPr>
                <a:defRPr/>
              </a:pPr>
              <a:t>‹#›</a:t>
            </a:fld>
            <a:endParaRPr lang="en-US" dirty="0"/>
          </a:p>
        </p:txBody>
      </p:sp>
    </p:spTree>
    <p:extLst>
      <p:ext uri="{BB962C8B-B14F-4D97-AF65-F5344CB8AC3E}">
        <p14:creationId xmlns:p14="http://schemas.microsoft.com/office/powerpoint/2010/main" val="1714255493"/>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6_1">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411420" y="2953859"/>
            <a:ext cx="1936380" cy="1936380"/>
          </a:xfrm>
          <a:custGeom>
            <a:avLst/>
            <a:gdLst>
              <a:gd name="connsiteX0" fmla="*/ 968190 w 1936380"/>
              <a:gd name="connsiteY0" fmla="*/ 0 h 1936380"/>
              <a:gd name="connsiteX1" fmla="*/ 1936380 w 1936380"/>
              <a:gd name="connsiteY1" fmla="*/ 968190 h 1936380"/>
              <a:gd name="connsiteX2" fmla="*/ 968190 w 1936380"/>
              <a:gd name="connsiteY2" fmla="*/ 1936380 h 1936380"/>
              <a:gd name="connsiteX3" fmla="*/ 0 w 1936380"/>
              <a:gd name="connsiteY3" fmla="*/ 968190 h 1936380"/>
              <a:gd name="connsiteX4" fmla="*/ 968190 w 1936380"/>
              <a:gd name="connsiteY4" fmla="*/ 0 h 1936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380" h="1936380">
                <a:moveTo>
                  <a:pt x="968190" y="0"/>
                </a:moveTo>
                <a:cubicBezTo>
                  <a:pt x="1502907" y="0"/>
                  <a:pt x="1936380" y="433474"/>
                  <a:pt x="1936380" y="968190"/>
                </a:cubicBezTo>
                <a:cubicBezTo>
                  <a:pt x="1936380" y="1502907"/>
                  <a:pt x="1502907" y="1936380"/>
                  <a:pt x="968190" y="1936380"/>
                </a:cubicBezTo>
                <a:cubicBezTo>
                  <a:pt x="433474" y="1936380"/>
                  <a:pt x="0" y="1502907"/>
                  <a:pt x="0" y="968190"/>
                </a:cubicBezTo>
                <a:cubicBezTo>
                  <a:pt x="0" y="433474"/>
                  <a:pt x="433474" y="0"/>
                  <a:pt x="968190" y="0"/>
                </a:cubicBez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7" name="Picture Placeholder 6"/>
          <p:cNvSpPr>
            <a:spLocks noGrp="1"/>
          </p:cNvSpPr>
          <p:nvPr>
            <p:ph type="pic" sz="quarter" idx="13"/>
          </p:nvPr>
        </p:nvSpPr>
        <p:spPr>
          <a:xfrm>
            <a:off x="7131488" y="3065840"/>
            <a:ext cx="1519289" cy="1732529"/>
          </a:xfrm>
          <a:custGeom>
            <a:avLst/>
            <a:gdLst>
              <a:gd name="connsiteX0" fmla="*/ 218443 w 1519289"/>
              <a:gd name="connsiteY0" fmla="*/ 0 h 1732529"/>
              <a:gd name="connsiteX1" fmla="*/ 1300846 w 1519289"/>
              <a:gd name="connsiteY1" fmla="*/ 0 h 1732529"/>
              <a:gd name="connsiteX2" fmla="*/ 1519289 w 1519289"/>
              <a:gd name="connsiteY2" fmla="*/ 218443 h 1732529"/>
              <a:gd name="connsiteX3" fmla="*/ 1519289 w 1519289"/>
              <a:gd name="connsiteY3" fmla="*/ 1514086 h 1732529"/>
              <a:gd name="connsiteX4" fmla="*/ 1300846 w 1519289"/>
              <a:gd name="connsiteY4" fmla="*/ 1732529 h 1732529"/>
              <a:gd name="connsiteX5" fmla="*/ 218443 w 1519289"/>
              <a:gd name="connsiteY5" fmla="*/ 1732529 h 1732529"/>
              <a:gd name="connsiteX6" fmla="*/ 0 w 1519289"/>
              <a:gd name="connsiteY6" fmla="*/ 1514086 h 1732529"/>
              <a:gd name="connsiteX7" fmla="*/ 0 w 1519289"/>
              <a:gd name="connsiteY7" fmla="*/ 218443 h 1732529"/>
              <a:gd name="connsiteX8" fmla="*/ 218443 w 1519289"/>
              <a:gd name="connsiteY8" fmla="*/ 0 h 1732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9289" h="1732529">
                <a:moveTo>
                  <a:pt x="218443" y="0"/>
                </a:moveTo>
                <a:lnTo>
                  <a:pt x="1300846" y="0"/>
                </a:lnTo>
                <a:cubicBezTo>
                  <a:pt x="1421488" y="0"/>
                  <a:pt x="1519289" y="97801"/>
                  <a:pt x="1519289" y="218443"/>
                </a:cubicBezTo>
                <a:lnTo>
                  <a:pt x="1519289" y="1514086"/>
                </a:lnTo>
                <a:cubicBezTo>
                  <a:pt x="1519289" y="1634729"/>
                  <a:pt x="1421488" y="1732529"/>
                  <a:pt x="1300846" y="1732529"/>
                </a:cubicBezTo>
                <a:lnTo>
                  <a:pt x="218443" y="1732529"/>
                </a:lnTo>
                <a:cubicBezTo>
                  <a:pt x="97801" y="1732529"/>
                  <a:pt x="0" y="1634729"/>
                  <a:pt x="0" y="1514086"/>
                </a:cubicBezTo>
                <a:lnTo>
                  <a:pt x="0" y="218443"/>
                </a:lnTo>
                <a:cubicBezTo>
                  <a:pt x="0" y="97801"/>
                  <a:pt x="97801" y="0"/>
                  <a:pt x="218443" y="0"/>
                </a:cubicBez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4" name="Slide Number Placeholder 6">
            <a:extLst>
              <a:ext uri="{FF2B5EF4-FFF2-40B4-BE49-F238E27FC236}">
                <a16:creationId xmlns:a16="http://schemas.microsoft.com/office/drawing/2014/main" id="{8D3C3001-FE02-4544-9A64-3D3C249B2433}"/>
              </a:ext>
            </a:extLst>
          </p:cNvPr>
          <p:cNvSpPr>
            <a:spLocks noGrp="1"/>
          </p:cNvSpPr>
          <p:nvPr>
            <p:ph type="sldNum" sz="quarter" idx="14"/>
          </p:nvPr>
        </p:nvSpPr>
        <p:spPr/>
        <p:txBody>
          <a:bodyPr/>
          <a:lstStyle>
            <a:lvl1pPr>
              <a:defRPr/>
            </a:lvl1pPr>
          </a:lstStyle>
          <a:p>
            <a:pPr>
              <a:defRPr/>
            </a:pPr>
            <a:fld id="{C960D5AD-B67A-B74A-BF2D-8D5774273F7E}" type="slidenum">
              <a:rPr lang="en-US"/>
              <a:pPr>
                <a:defRPr/>
              </a:pPr>
              <a:t>‹#›</a:t>
            </a:fld>
            <a:endParaRPr lang="en-US" dirty="0"/>
          </a:p>
        </p:txBody>
      </p:sp>
    </p:spTree>
    <p:extLst>
      <p:ext uri="{BB962C8B-B14F-4D97-AF65-F5344CB8AC3E}">
        <p14:creationId xmlns:p14="http://schemas.microsoft.com/office/powerpoint/2010/main" val="85840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89_Blank">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2087590" y="2470623"/>
            <a:ext cx="1756736" cy="3110345"/>
          </a:xfrm>
          <a:custGeom>
            <a:avLst/>
            <a:gdLst>
              <a:gd name="connsiteX0" fmla="*/ 0 w 1756736"/>
              <a:gd name="connsiteY0" fmla="*/ 0 h 3110345"/>
              <a:gd name="connsiteX1" fmla="*/ 1756736 w 1756736"/>
              <a:gd name="connsiteY1" fmla="*/ 0 h 3110345"/>
              <a:gd name="connsiteX2" fmla="*/ 1756736 w 1756736"/>
              <a:gd name="connsiteY2" fmla="*/ 3110345 h 3110345"/>
              <a:gd name="connsiteX3" fmla="*/ 0 w 1756736"/>
              <a:gd name="connsiteY3" fmla="*/ 3110345 h 3110345"/>
            </a:gdLst>
            <a:ahLst/>
            <a:cxnLst>
              <a:cxn ang="0">
                <a:pos x="connsiteX0" y="connsiteY0"/>
              </a:cxn>
              <a:cxn ang="0">
                <a:pos x="connsiteX1" y="connsiteY1"/>
              </a:cxn>
              <a:cxn ang="0">
                <a:pos x="connsiteX2" y="connsiteY2"/>
              </a:cxn>
              <a:cxn ang="0">
                <a:pos x="connsiteX3" y="connsiteY3"/>
              </a:cxn>
            </a:cxnLst>
            <a:rect l="l" t="t" r="r" b="b"/>
            <a:pathLst>
              <a:path w="1756736" h="3110345">
                <a:moveTo>
                  <a:pt x="0" y="0"/>
                </a:moveTo>
                <a:lnTo>
                  <a:pt x="1756736" y="0"/>
                </a:lnTo>
                <a:lnTo>
                  <a:pt x="1756736" y="3110345"/>
                </a:lnTo>
                <a:lnTo>
                  <a:pt x="0" y="3110345"/>
                </a:lnTo>
                <a:close/>
              </a:path>
            </a:pathLst>
          </a:custGeom>
          <a:solidFill>
            <a:schemeClr val="bg1">
              <a:lumMod val="95000"/>
            </a:schemeClr>
          </a:solidFill>
          <a:ln w="38100">
            <a:noFill/>
          </a:ln>
        </p:spPr>
        <p:txBody>
          <a:bodyPr vert="horz" wrap="square">
            <a:noAutofit/>
          </a:bodyPr>
          <a:lstStyle>
            <a:lvl1pPr marL="171450" marR="0" indent="-171450" algn="ctr" defTabSz="457200" rtl="0" eaLnBrk="0" fontAlgn="base" latinLnBrk="0" hangingPunct="0">
              <a:lnSpc>
                <a:spcPct val="100000"/>
              </a:lnSpc>
              <a:spcBef>
                <a:spcPct val="0"/>
              </a:spcBef>
              <a:spcAft>
                <a:spcPct val="0"/>
              </a:spcAft>
              <a:buClrTx/>
              <a:buSzTx/>
              <a:buFontTx/>
              <a:buNone/>
              <a:tabLst/>
              <a:defRPr sz="1200" baseline="0">
                <a:solidFill>
                  <a:schemeClr val="bg1"/>
                </a:solidFill>
                <a:latin typeface="Source Sans Pro"/>
                <a:cs typeface="Source Sans Pro"/>
              </a:defRPr>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A5373F06-A622-1142-8826-8FF226FC9884}"/>
              </a:ext>
            </a:extLst>
          </p:cNvPr>
          <p:cNvSpPr>
            <a:spLocks noGrp="1"/>
          </p:cNvSpPr>
          <p:nvPr>
            <p:ph type="sldNum" sz="quarter" idx="14"/>
          </p:nvPr>
        </p:nvSpPr>
        <p:spPr/>
        <p:txBody>
          <a:bodyPr/>
          <a:lstStyle>
            <a:lvl1pPr>
              <a:defRPr/>
            </a:lvl1pPr>
          </a:lstStyle>
          <a:p>
            <a:pPr>
              <a:defRPr/>
            </a:pPr>
            <a:fld id="{0D79B75A-B4A7-3843-88EC-03F1B6F1DD44}" type="slidenum">
              <a:rPr lang="en-US"/>
              <a:pPr>
                <a:defRPr/>
              </a:pPr>
              <a:t>‹#›</a:t>
            </a:fld>
            <a:endParaRPr lang="en-US" dirty="0"/>
          </a:p>
        </p:txBody>
      </p:sp>
      <p:sp>
        <p:nvSpPr>
          <p:cNvPr id="4" name="Date Placeholder 3">
            <a:extLst>
              <a:ext uri="{FF2B5EF4-FFF2-40B4-BE49-F238E27FC236}">
                <a16:creationId xmlns:a16="http://schemas.microsoft.com/office/drawing/2014/main" id="{98019688-058D-314E-BCA7-087B6518EC1F}"/>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A34F8D1B-B54C-47A1-ACC5-D847DB13B64E}" type="datetime1">
              <a:rPr lang="en-US" smtClean="0"/>
              <a:t>6/3/2020</a:t>
            </a:fld>
            <a:endParaRPr lang="en-US" dirty="0"/>
          </a:p>
        </p:txBody>
      </p:sp>
      <p:sp>
        <p:nvSpPr>
          <p:cNvPr id="5" name="Footer Placeholder 4">
            <a:extLst>
              <a:ext uri="{FF2B5EF4-FFF2-40B4-BE49-F238E27FC236}">
                <a16:creationId xmlns:a16="http://schemas.microsoft.com/office/drawing/2014/main" id="{18E7A228-359A-494E-81A0-1348F3EBA2A3}"/>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8670259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0" y="0"/>
            <a:ext cx="12192000" cy="6858000"/>
          </a:xfrm>
          <a:custGeom>
            <a:avLst/>
            <a:gdLst>
              <a:gd name="connsiteX0" fmla="*/ 0 w 5770605"/>
              <a:gd name="connsiteY0" fmla="*/ 0 h 6858000"/>
              <a:gd name="connsiteX1" fmla="*/ 5770605 w 5770605"/>
              <a:gd name="connsiteY1" fmla="*/ 0 h 6858000"/>
              <a:gd name="connsiteX2" fmla="*/ 5770605 w 5770605"/>
              <a:gd name="connsiteY2" fmla="*/ 6858000 h 6858000"/>
              <a:gd name="connsiteX3" fmla="*/ 0 w 577060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770605" h="6858000">
                <a:moveTo>
                  <a:pt x="0" y="0"/>
                </a:moveTo>
                <a:lnTo>
                  <a:pt x="5770605" y="0"/>
                </a:lnTo>
                <a:lnTo>
                  <a:pt x="5770605" y="6858000"/>
                </a:lnTo>
                <a:lnTo>
                  <a:pt x="0" y="6858000"/>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1F315A4C-C3A6-2848-8909-5BB74771509C}"/>
              </a:ext>
            </a:extLst>
          </p:cNvPr>
          <p:cNvSpPr>
            <a:spLocks noGrp="1"/>
          </p:cNvSpPr>
          <p:nvPr>
            <p:ph type="sldNum" sz="quarter" idx="14"/>
          </p:nvPr>
        </p:nvSpPr>
        <p:spPr/>
        <p:txBody>
          <a:bodyPr/>
          <a:lstStyle>
            <a:lvl1pPr>
              <a:defRPr/>
            </a:lvl1pPr>
          </a:lstStyle>
          <a:p>
            <a:pPr>
              <a:defRPr/>
            </a:pPr>
            <a:fld id="{CB7E0095-B335-3C4B-A611-FE734B3093FB}" type="slidenum">
              <a:rPr lang="en-US"/>
              <a:pPr>
                <a:defRPr/>
              </a:pPr>
              <a:t>‹#›</a:t>
            </a:fld>
            <a:endParaRPr lang="en-US" dirty="0"/>
          </a:p>
        </p:txBody>
      </p:sp>
      <p:sp>
        <p:nvSpPr>
          <p:cNvPr id="4" name="Date Placeholder 3">
            <a:extLst>
              <a:ext uri="{FF2B5EF4-FFF2-40B4-BE49-F238E27FC236}">
                <a16:creationId xmlns:a16="http://schemas.microsoft.com/office/drawing/2014/main" id="{5174FBE9-05D9-F143-8705-3A73AB33B543}"/>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CF88FD08-F3FD-48AB-A57B-B37A28E7091A}" type="datetime1">
              <a:rPr lang="en-US" smtClean="0"/>
              <a:t>6/3/2020</a:t>
            </a:fld>
            <a:endParaRPr lang="en-US" dirty="0"/>
          </a:p>
        </p:txBody>
      </p:sp>
      <p:sp>
        <p:nvSpPr>
          <p:cNvPr id="5" name="Footer Placeholder 4">
            <a:extLst>
              <a:ext uri="{FF2B5EF4-FFF2-40B4-BE49-F238E27FC236}">
                <a16:creationId xmlns:a16="http://schemas.microsoft.com/office/drawing/2014/main" id="{BDE56588-E126-3241-8906-7C66C9A898AF}"/>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40744786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69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57200" y="0"/>
            <a:ext cx="11734800" cy="4193156"/>
          </a:xfrm>
          <a:custGeom>
            <a:avLst/>
            <a:gdLst>
              <a:gd name="connsiteX0" fmla="*/ 0 w 11734800"/>
              <a:gd name="connsiteY0" fmla="*/ 0 h 4193156"/>
              <a:gd name="connsiteX1" fmla="*/ 11734800 w 11734800"/>
              <a:gd name="connsiteY1" fmla="*/ 0 h 4193156"/>
              <a:gd name="connsiteX2" fmla="*/ 11734800 w 11734800"/>
              <a:gd name="connsiteY2" fmla="*/ 4193156 h 4193156"/>
              <a:gd name="connsiteX3" fmla="*/ 0 w 11734800"/>
              <a:gd name="connsiteY3" fmla="*/ 4193156 h 4193156"/>
            </a:gdLst>
            <a:ahLst/>
            <a:cxnLst>
              <a:cxn ang="0">
                <a:pos x="connsiteX0" y="connsiteY0"/>
              </a:cxn>
              <a:cxn ang="0">
                <a:pos x="connsiteX1" y="connsiteY1"/>
              </a:cxn>
              <a:cxn ang="0">
                <a:pos x="connsiteX2" y="connsiteY2"/>
              </a:cxn>
              <a:cxn ang="0">
                <a:pos x="connsiteX3" y="connsiteY3"/>
              </a:cxn>
            </a:cxnLst>
            <a:rect l="l" t="t" r="r" b="b"/>
            <a:pathLst>
              <a:path w="11734800" h="4193156">
                <a:moveTo>
                  <a:pt x="0" y="0"/>
                </a:moveTo>
                <a:lnTo>
                  <a:pt x="11734800" y="0"/>
                </a:lnTo>
                <a:lnTo>
                  <a:pt x="11734800" y="4193156"/>
                </a:lnTo>
                <a:lnTo>
                  <a:pt x="0" y="4193156"/>
                </a:ln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B87823B7-75A4-7A45-A079-6F51C4D954B2}"/>
              </a:ext>
            </a:extLst>
          </p:cNvPr>
          <p:cNvSpPr>
            <a:spLocks noGrp="1"/>
          </p:cNvSpPr>
          <p:nvPr>
            <p:ph type="sldNum" sz="quarter" idx="14"/>
          </p:nvPr>
        </p:nvSpPr>
        <p:spPr/>
        <p:txBody>
          <a:bodyPr/>
          <a:lstStyle>
            <a:lvl1pPr>
              <a:defRPr/>
            </a:lvl1pPr>
          </a:lstStyle>
          <a:p>
            <a:pPr>
              <a:defRPr/>
            </a:pPr>
            <a:fld id="{5B138DC1-5FB9-EA4D-BEE9-A2DA0634A11D}" type="slidenum">
              <a:rPr lang="en-US"/>
              <a:pPr>
                <a:defRPr/>
              </a:pPr>
              <a:t>‹#›</a:t>
            </a:fld>
            <a:endParaRPr lang="en-US" dirty="0"/>
          </a:p>
        </p:txBody>
      </p:sp>
      <p:sp>
        <p:nvSpPr>
          <p:cNvPr id="4" name="Date Placeholder 3">
            <a:extLst>
              <a:ext uri="{FF2B5EF4-FFF2-40B4-BE49-F238E27FC236}">
                <a16:creationId xmlns:a16="http://schemas.microsoft.com/office/drawing/2014/main" id="{CA79C17F-95E6-5141-94BE-4BCBA4BBDC72}"/>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291146CE-6C20-42FE-B013-4076B26875C7}" type="datetime1">
              <a:rPr lang="en-US" smtClean="0"/>
              <a:t>6/3/2020</a:t>
            </a:fld>
            <a:endParaRPr lang="en-US" dirty="0"/>
          </a:p>
        </p:txBody>
      </p:sp>
      <p:sp>
        <p:nvSpPr>
          <p:cNvPr id="5" name="Footer Placeholder 4">
            <a:extLst>
              <a:ext uri="{FF2B5EF4-FFF2-40B4-BE49-F238E27FC236}">
                <a16:creationId xmlns:a16="http://schemas.microsoft.com/office/drawing/2014/main" id="{F011EA21-1B6B-B247-81E5-3C5597650FC7}"/>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21480168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2_Blank">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1598580" y="1151064"/>
            <a:ext cx="3737062" cy="4860680"/>
          </a:xfrm>
          <a:custGeom>
            <a:avLst/>
            <a:gdLst>
              <a:gd name="connsiteX0" fmla="*/ 1686835 w 3737062"/>
              <a:gd name="connsiteY0" fmla="*/ 534958 h 4860680"/>
              <a:gd name="connsiteX1" fmla="*/ 1699191 w 3737062"/>
              <a:gd name="connsiteY1" fmla="*/ 558559 h 4860680"/>
              <a:gd name="connsiteX2" fmla="*/ 1540043 w 3737062"/>
              <a:gd name="connsiteY2" fmla="*/ 825533 h 4860680"/>
              <a:gd name="connsiteX3" fmla="*/ 1244423 w 3737062"/>
              <a:gd name="connsiteY3" fmla="*/ 1377713 h 4860680"/>
              <a:gd name="connsiteX4" fmla="*/ 1085275 w 3737062"/>
              <a:gd name="connsiteY4" fmla="*/ 2392250 h 4860680"/>
              <a:gd name="connsiteX5" fmla="*/ 1264045 w 3737062"/>
              <a:gd name="connsiteY5" fmla="*/ 3468937 h 4860680"/>
              <a:gd name="connsiteX6" fmla="*/ 1621492 w 3737062"/>
              <a:gd name="connsiteY6" fmla="*/ 4037870 h 4860680"/>
              <a:gd name="connsiteX7" fmla="*/ 1889484 w 3737062"/>
              <a:gd name="connsiteY7" fmla="*/ 4211826 h 4860680"/>
              <a:gd name="connsiteX8" fmla="*/ 2210001 w 3737062"/>
              <a:gd name="connsiteY8" fmla="*/ 4014361 h 4860680"/>
              <a:gd name="connsiteX9" fmla="*/ 2575963 w 3737062"/>
              <a:gd name="connsiteY9" fmla="*/ 3360833 h 4860680"/>
              <a:gd name="connsiteX10" fmla="*/ 2750567 w 3737062"/>
              <a:gd name="connsiteY10" fmla="*/ 2222968 h 4860680"/>
              <a:gd name="connsiteX11" fmla="*/ 2589568 w 3737062"/>
              <a:gd name="connsiteY11" fmla="*/ 1219861 h 4860680"/>
              <a:gd name="connsiteX12" fmla="*/ 2235315 w 3737062"/>
              <a:gd name="connsiteY12" fmla="*/ 725157 h 4860680"/>
              <a:gd name="connsiteX13" fmla="*/ 1881108 w 3737062"/>
              <a:gd name="connsiteY13" fmla="*/ 559762 h 4860680"/>
              <a:gd name="connsiteX14" fmla="*/ 1720109 w 3737062"/>
              <a:gd name="connsiteY14" fmla="*/ 544444 h 4860680"/>
              <a:gd name="connsiteX15" fmla="*/ 1002728 w 3737062"/>
              <a:gd name="connsiteY15" fmla="*/ 56 h 4860680"/>
              <a:gd name="connsiteX16" fmla="*/ 1199581 w 3737062"/>
              <a:gd name="connsiteY16" fmla="*/ 37708 h 4860680"/>
              <a:gd name="connsiteX17" fmla="*/ 1547355 w 3737062"/>
              <a:gd name="connsiteY17" fmla="*/ 268354 h 4860680"/>
              <a:gd name="connsiteX18" fmla="*/ 1681698 w 3737062"/>
              <a:gd name="connsiteY18" fmla="*/ 525100 h 4860680"/>
              <a:gd name="connsiteX19" fmla="*/ 1724505 w 3737062"/>
              <a:gd name="connsiteY19" fmla="*/ 504785 h 4860680"/>
              <a:gd name="connsiteX20" fmla="*/ 1762452 w 3737062"/>
              <a:gd name="connsiteY20" fmla="*/ 452769 h 4860680"/>
              <a:gd name="connsiteX21" fmla="*/ 1910124 w 3737062"/>
              <a:gd name="connsiteY21" fmla="*/ 458785 h 4860680"/>
              <a:gd name="connsiteX22" fmla="*/ 2228790 w 3737062"/>
              <a:gd name="connsiteY22" fmla="*/ 543149 h 4860680"/>
              <a:gd name="connsiteX23" fmla="*/ 2489424 w 3737062"/>
              <a:gd name="connsiteY23" fmla="*/ 741910 h 4860680"/>
              <a:gd name="connsiteX24" fmla="*/ 2228003 w 3737062"/>
              <a:gd name="connsiteY24" fmla="*/ 500574 h 4860680"/>
              <a:gd name="connsiteX25" fmla="*/ 1875647 w 3737062"/>
              <a:gd name="connsiteY25" fmla="*/ 395570 h 4860680"/>
              <a:gd name="connsiteX26" fmla="*/ 1698914 w 3737062"/>
              <a:gd name="connsiteY26" fmla="*/ 361094 h 4860680"/>
              <a:gd name="connsiteX27" fmla="*/ 1723626 w 3737062"/>
              <a:gd name="connsiteY27" fmla="*/ 275573 h 4860680"/>
              <a:gd name="connsiteX28" fmla="*/ 1833025 w 3737062"/>
              <a:gd name="connsiteY28" fmla="*/ 184777 h 4860680"/>
              <a:gd name="connsiteX29" fmla="*/ 2383634 w 3737062"/>
              <a:gd name="connsiteY29" fmla="*/ 121424 h 4860680"/>
              <a:gd name="connsiteX30" fmla="*/ 3010044 w 3737062"/>
              <a:gd name="connsiteY30" fmla="*/ 386639 h 4860680"/>
              <a:gd name="connsiteX31" fmla="*/ 3523955 w 3737062"/>
              <a:gd name="connsiteY31" fmla="*/ 1060529 h 4860680"/>
              <a:gd name="connsiteX32" fmla="*/ 3737062 w 3737062"/>
              <a:gd name="connsiteY32" fmla="*/ 2222968 h 4860680"/>
              <a:gd name="connsiteX33" fmla="*/ 3451253 w 3737062"/>
              <a:gd name="connsiteY33" fmla="*/ 3696714 h 4860680"/>
              <a:gd name="connsiteX34" fmla="*/ 2812903 w 3737062"/>
              <a:gd name="connsiteY34" fmla="*/ 4571771 h 4860680"/>
              <a:gd name="connsiteX35" fmla="*/ 2150627 w 3737062"/>
              <a:gd name="connsiteY35" fmla="*/ 4860680 h 4860680"/>
              <a:gd name="connsiteX36" fmla="*/ 919186 w 3737062"/>
              <a:gd name="connsiteY36" fmla="*/ 4457883 h 4860680"/>
              <a:gd name="connsiteX37" fmla="*/ 220675 w 3737062"/>
              <a:gd name="connsiteY37" fmla="*/ 3509707 h 4860680"/>
              <a:gd name="connsiteX38" fmla="*/ 24 w 3737062"/>
              <a:gd name="connsiteY38" fmla="*/ 2406364 h 4860680"/>
              <a:gd name="connsiteX39" fmla="*/ 202581 w 3737062"/>
              <a:gd name="connsiteY39" fmla="*/ 986670 h 4860680"/>
              <a:gd name="connsiteX40" fmla="*/ 586775 w 3737062"/>
              <a:gd name="connsiteY40" fmla="*/ 259747 h 4860680"/>
              <a:gd name="connsiteX41" fmla="*/ 817468 w 3737062"/>
              <a:gd name="connsiteY41" fmla="*/ 43724 h 4860680"/>
              <a:gd name="connsiteX42" fmla="*/ 1002728 w 3737062"/>
              <a:gd name="connsiteY42" fmla="*/ 56 h 486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37062" h="4860680">
                <a:moveTo>
                  <a:pt x="1686835" y="534958"/>
                </a:moveTo>
                <a:lnTo>
                  <a:pt x="1699191" y="558559"/>
                </a:lnTo>
                <a:cubicBezTo>
                  <a:pt x="1691602" y="614740"/>
                  <a:pt x="1638568" y="703731"/>
                  <a:pt x="1540043" y="825533"/>
                </a:cubicBezTo>
                <a:cubicBezTo>
                  <a:pt x="1441472" y="947288"/>
                  <a:pt x="1342948" y="1131333"/>
                  <a:pt x="1244423" y="1377713"/>
                </a:cubicBezTo>
                <a:cubicBezTo>
                  <a:pt x="1145899" y="1624094"/>
                  <a:pt x="1092865" y="1962241"/>
                  <a:pt x="1085275" y="2392250"/>
                </a:cubicBezTo>
                <a:cubicBezTo>
                  <a:pt x="1092726" y="2845166"/>
                  <a:pt x="1152285" y="3204092"/>
                  <a:pt x="1264045" y="3468937"/>
                </a:cubicBezTo>
                <a:cubicBezTo>
                  <a:pt x="1375759" y="3733828"/>
                  <a:pt x="1494923" y="3923473"/>
                  <a:pt x="1621492" y="4037870"/>
                </a:cubicBezTo>
                <a:cubicBezTo>
                  <a:pt x="1748106" y="4152267"/>
                  <a:pt x="1837422" y="4210253"/>
                  <a:pt x="1889484" y="4211826"/>
                </a:cubicBezTo>
                <a:cubicBezTo>
                  <a:pt x="1968988" y="4219647"/>
                  <a:pt x="2075843" y="4153841"/>
                  <a:pt x="2210001" y="4014361"/>
                </a:cubicBezTo>
                <a:cubicBezTo>
                  <a:pt x="2344113" y="3874881"/>
                  <a:pt x="2466100" y="3657008"/>
                  <a:pt x="2575963" y="3360833"/>
                </a:cubicBezTo>
                <a:cubicBezTo>
                  <a:pt x="2685779" y="3064613"/>
                  <a:pt x="2743996" y="2685324"/>
                  <a:pt x="2750567" y="2222968"/>
                </a:cubicBezTo>
                <a:cubicBezTo>
                  <a:pt x="2745199" y="1788933"/>
                  <a:pt x="2691517" y="1454533"/>
                  <a:pt x="2589568" y="1219861"/>
                </a:cubicBezTo>
                <a:cubicBezTo>
                  <a:pt x="2487573" y="985143"/>
                  <a:pt x="2369519" y="820257"/>
                  <a:pt x="2235315" y="725157"/>
                </a:cubicBezTo>
                <a:cubicBezTo>
                  <a:pt x="2101157" y="630104"/>
                  <a:pt x="1983103" y="574941"/>
                  <a:pt x="1881108" y="559762"/>
                </a:cubicBezTo>
                <a:cubicBezTo>
                  <a:pt x="1779159" y="544583"/>
                  <a:pt x="1725477" y="539493"/>
                  <a:pt x="1720109" y="544444"/>
                </a:cubicBezTo>
                <a:close/>
                <a:moveTo>
                  <a:pt x="1002728" y="56"/>
                </a:moveTo>
                <a:cubicBezTo>
                  <a:pt x="1066417" y="-945"/>
                  <a:pt x="1132039" y="11608"/>
                  <a:pt x="1199581" y="37708"/>
                </a:cubicBezTo>
                <a:cubicBezTo>
                  <a:pt x="1334711" y="89909"/>
                  <a:pt x="1450635" y="166776"/>
                  <a:pt x="1547355" y="268354"/>
                </a:cubicBezTo>
                <a:lnTo>
                  <a:pt x="1681698" y="525100"/>
                </a:lnTo>
                <a:lnTo>
                  <a:pt x="1724505" y="504785"/>
                </a:lnTo>
                <a:cubicBezTo>
                  <a:pt x="1755233" y="488773"/>
                  <a:pt x="1767867" y="471419"/>
                  <a:pt x="1762452" y="452769"/>
                </a:cubicBezTo>
                <a:cubicBezTo>
                  <a:pt x="1764118" y="444717"/>
                  <a:pt x="1813358" y="446707"/>
                  <a:pt x="1910124" y="458785"/>
                </a:cubicBezTo>
                <a:cubicBezTo>
                  <a:pt x="2006936" y="470817"/>
                  <a:pt x="2113189" y="498954"/>
                  <a:pt x="2228790" y="543149"/>
                </a:cubicBezTo>
                <a:cubicBezTo>
                  <a:pt x="2344437" y="587343"/>
                  <a:pt x="2431299" y="653612"/>
                  <a:pt x="2489424" y="741910"/>
                </a:cubicBezTo>
                <a:cubicBezTo>
                  <a:pt x="2439676" y="633250"/>
                  <a:pt x="2352535" y="552821"/>
                  <a:pt x="2228003" y="500574"/>
                </a:cubicBezTo>
                <a:cubicBezTo>
                  <a:pt x="2103517" y="448326"/>
                  <a:pt x="1986018" y="413341"/>
                  <a:pt x="1875647" y="395570"/>
                </a:cubicBezTo>
                <a:cubicBezTo>
                  <a:pt x="1765229" y="377800"/>
                  <a:pt x="1706318" y="366323"/>
                  <a:pt x="1698914" y="361094"/>
                </a:cubicBezTo>
                <a:cubicBezTo>
                  <a:pt x="1697433" y="338325"/>
                  <a:pt x="1705670" y="309819"/>
                  <a:pt x="1723626" y="275573"/>
                </a:cubicBezTo>
                <a:cubicBezTo>
                  <a:pt x="1741581" y="241328"/>
                  <a:pt x="1778048" y="211063"/>
                  <a:pt x="1833025" y="184777"/>
                </a:cubicBezTo>
                <a:cubicBezTo>
                  <a:pt x="1988240" y="115547"/>
                  <a:pt x="2171776" y="94444"/>
                  <a:pt x="2383634" y="121424"/>
                </a:cubicBezTo>
                <a:cubicBezTo>
                  <a:pt x="2595492" y="148403"/>
                  <a:pt x="2804295" y="236793"/>
                  <a:pt x="3010044" y="386639"/>
                </a:cubicBezTo>
                <a:cubicBezTo>
                  <a:pt x="3215747" y="536485"/>
                  <a:pt x="3387066" y="761115"/>
                  <a:pt x="3523955" y="1060529"/>
                </a:cubicBezTo>
                <a:cubicBezTo>
                  <a:pt x="3660797" y="1359896"/>
                  <a:pt x="3731833" y="1747376"/>
                  <a:pt x="3737062" y="2222968"/>
                </a:cubicBezTo>
                <a:cubicBezTo>
                  <a:pt x="3727945" y="2815039"/>
                  <a:pt x="3632660" y="3306319"/>
                  <a:pt x="3451253" y="3696714"/>
                </a:cubicBezTo>
                <a:cubicBezTo>
                  <a:pt x="3269846" y="4087155"/>
                  <a:pt x="3057062" y="4378841"/>
                  <a:pt x="2812903" y="4571771"/>
                </a:cubicBezTo>
                <a:cubicBezTo>
                  <a:pt x="2568743" y="4764747"/>
                  <a:pt x="2348000" y="4861004"/>
                  <a:pt x="2150627" y="4860680"/>
                </a:cubicBezTo>
                <a:cubicBezTo>
                  <a:pt x="1646759" y="4849851"/>
                  <a:pt x="1236279" y="4715555"/>
                  <a:pt x="919186" y="4457883"/>
                </a:cubicBezTo>
                <a:cubicBezTo>
                  <a:pt x="602139" y="4200211"/>
                  <a:pt x="369272" y="3884137"/>
                  <a:pt x="220675" y="3509707"/>
                </a:cubicBezTo>
                <a:cubicBezTo>
                  <a:pt x="72032" y="3135278"/>
                  <a:pt x="-1503" y="2767466"/>
                  <a:pt x="24" y="2406364"/>
                </a:cubicBezTo>
                <a:cubicBezTo>
                  <a:pt x="9326" y="1802539"/>
                  <a:pt x="76845" y="1329307"/>
                  <a:pt x="202581" y="986670"/>
                </a:cubicBezTo>
                <a:cubicBezTo>
                  <a:pt x="328270" y="644079"/>
                  <a:pt x="456366" y="401725"/>
                  <a:pt x="586775" y="259747"/>
                </a:cubicBezTo>
                <a:cubicBezTo>
                  <a:pt x="717185" y="117722"/>
                  <a:pt x="794098" y="45714"/>
                  <a:pt x="817468" y="43724"/>
                </a:cubicBezTo>
                <a:cubicBezTo>
                  <a:pt x="877282" y="15611"/>
                  <a:pt x="939039" y="1057"/>
                  <a:pt x="1002728" y="56"/>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4D81B6BD-224E-2344-8487-22303A622BEC}"/>
              </a:ext>
            </a:extLst>
          </p:cNvPr>
          <p:cNvSpPr>
            <a:spLocks noGrp="1"/>
          </p:cNvSpPr>
          <p:nvPr>
            <p:ph type="sldNum" sz="quarter" idx="14"/>
          </p:nvPr>
        </p:nvSpPr>
        <p:spPr/>
        <p:txBody>
          <a:bodyPr/>
          <a:lstStyle>
            <a:lvl1pPr>
              <a:defRPr/>
            </a:lvl1pPr>
          </a:lstStyle>
          <a:p>
            <a:pPr>
              <a:defRPr/>
            </a:pPr>
            <a:fld id="{C5049DCB-0A25-714F-92A7-1C74D4BE76AC}" type="slidenum">
              <a:rPr lang="en-US"/>
              <a:pPr>
                <a:defRPr/>
              </a:pPr>
              <a:t>‹#›</a:t>
            </a:fld>
            <a:endParaRPr lang="en-US" dirty="0"/>
          </a:p>
        </p:txBody>
      </p:sp>
      <p:sp>
        <p:nvSpPr>
          <p:cNvPr id="4" name="Date Placeholder 3">
            <a:extLst>
              <a:ext uri="{FF2B5EF4-FFF2-40B4-BE49-F238E27FC236}">
                <a16:creationId xmlns:a16="http://schemas.microsoft.com/office/drawing/2014/main" id="{7CCA506A-8F67-2340-9E02-7295388BBED2}"/>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DC028D9F-4DD4-4B6E-BF52-DE16DEEE49F1}" type="datetime1">
              <a:rPr lang="en-US" smtClean="0"/>
              <a:t>6/3/2020</a:t>
            </a:fld>
            <a:endParaRPr lang="en-US" dirty="0"/>
          </a:p>
        </p:txBody>
      </p:sp>
      <p:sp>
        <p:nvSpPr>
          <p:cNvPr id="5" name="Footer Placeholder 4">
            <a:extLst>
              <a:ext uri="{FF2B5EF4-FFF2-40B4-BE49-F238E27FC236}">
                <a16:creationId xmlns:a16="http://schemas.microsoft.com/office/drawing/2014/main" id="{551CDBF2-EFAF-054C-A112-8761C3F3E307}"/>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0118038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65_Blank">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1481474" y="1214674"/>
            <a:ext cx="4108332" cy="4737412"/>
          </a:xfrm>
          <a:custGeom>
            <a:avLst/>
            <a:gdLst>
              <a:gd name="connsiteX0" fmla="*/ 1753262 w 4108332"/>
              <a:gd name="connsiteY0" fmla="*/ 24 h 4737412"/>
              <a:gd name="connsiteX1" fmla="*/ 2119215 w 4108332"/>
              <a:gd name="connsiteY1" fmla="*/ 111249 h 4737412"/>
              <a:gd name="connsiteX2" fmla="*/ 3094590 w 4108332"/>
              <a:gd name="connsiteY2" fmla="*/ 165256 h 4737412"/>
              <a:gd name="connsiteX3" fmla="*/ 4108332 w 4108332"/>
              <a:gd name="connsiteY3" fmla="*/ 238363 h 4737412"/>
              <a:gd name="connsiteX4" fmla="*/ 3915242 w 4108332"/>
              <a:gd name="connsiteY4" fmla="*/ 678885 h 4737412"/>
              <a:gd name="connsiteX5" fmla="*/ 3326548 w 4108332"/>
              <a:gd name="connsiteY5" fmla="*/ 1076534 h 4737412"/>
              <a:gd name="connsiteX6" fmla="*/ 2860213 w 4108332"/>
              <a:gd name="connsiteY6" fmla="*/ 1098763 h 4737412"/>
              <a:gd name="connsiteX7" fmla="*/ 2436750 w 4108332"/>
              <a:gd name="connsiteY7" fmla="*/ 1121074 h 4737412"/>
              <a:gd name="connsiteX8" fmla="*/ 2363851 w 4108332"/>
              <a:gd name="connsiteY8" fmla="*/ 2403478 h 4737412"/>
              <a:gd name="connsiteX9" fmla="*/ 2268349 w 4108332"/>
              <a:gd name="connsiteY9" fmla="*/ 3440120 h 4737412"/>
              <a:gd name="connsiteX10" fmla="*/ 2220848 w 4108332"/>
              <a:gd name="connsiteY10" fmla="*/ 3866670 h 4737412"/>
              <a:gd name="connsiteX11" fmla="*/ 2081139 w 4108332"/>
              <a:gd name="connsiteY11" fmla="*/ 4178117 h 4737412"/>
              <a:gd name="connsiteX12" fmla="*/ 2030344 w 4108332"/>
              <a:gd name="connsiteY12" fmla="*/ 4171736 h 4737412"/>
              <a:gd name="connsiteX13" fmla="*/ 1928711 w 4108332"/>
              <a:gd name="connsiteY13" fmla="*/ 4400567 h 4737412"/>
              <a:gd name="connsiteX14" fmla="*/ 1907275 w 4108332"/>
              <a:gd name="connsiteY14" fmla="*/ 4382301 h 4737412"/>
              <a:gd name="connsiteX15" fmla="*/ 1852518 w 4108332"/>
              <a:gd name="connsiteY15" fmla="*/ 4406906 h 4737412"/>
              <a:gd name="connsiteX16" fmla="*/ 1816777 w 4108332"/>
              <a:gd name="connsiteY16" fmla="*/ 4480806 h 4737412"/>
              <a:gd name="connsiteX17" fmla="*/ 1795341 w 4108332"/>
              <a:gd name="connsiteY17" fmla="*/ 4540402 h 4737412"/>
              <a:gd name="connsiteX18" fmla="*/ 1744546 w 4108332"/>
              <a:gd name="connsiteY18" fmla="*/ 4540402 h 4737412"/>
              <a:gd name="connsiteX19" fmla="*/ 1661972 w 4108332"/>
              <a:gd name="connsiteY19" fmla="*/ 4671728 h 4737412"/>
              <a:gd name="connsiteX20" fmla="*/ 1604837 w 4108332"/>
              <a:gd name="connsiteY20" fmla="*/ 4508623 h 4737412"/>
              <a:gd name="connsiteX21" fmla="*/ 1573059 w 4108332"/>
              <a:gd name="connsiteY21" fmla="*/ 4620557 h 4737412"/>
              <a:gd name="connsiteX22" fmla="*/ 1522263 w 4108332"/>
              <a:gd name="connsiteY22" fmla="*/ 4737412 h 4737412"/>
              <a:gd name="connsiteX23" fmla="*/ 1503997 w 4108332"/>
              <a:gd name="connsiteY23" fmla="*/ 4282169 h 4737412"/>
              <a:gd name="connsiteX24" fmla="*/ 1490526 w 4108332"/>
              <a:gd name="connsiteY24" fmla="*/ 3378898 h 4737412"/>
              <a:gd name="connsiteX25" fmla="*/ 1472260 w 4108332"/>
              <a:gd name="connsiteY25" fmla="*/ 2263477 h 4737412"/>
              <a:gd name="connsiteX26" fmla="*/ 1439731 w 4108332"/>
              <a:gd name="connsiteY26" fmla="*/ 1171912 h 4737412"/>
              <a:gd name="connsiteX27" fmla="*/ 763624 w 4108332"/>
              <a:gd name="connsiteY27" fmla="*/ 1209988 h 4737412"/>
              <a:gd name="connsiteX28" fmla="*/ 435497 w 4108332"/>
              <a:gd name="connsiteY28" fmla="*/ 1229047 h 4737412"/>
              <a:gd name="connsiteX29" fmla="*/ 130223 w 4108332"/>
              <a:gd name="connsiteY29" fmla="*/ 1072864 h 4737412"/>
              <a:gd name="connsiteX30" fmla="*/ 4902 w 4108332"/>
              <a:gd name="connsiteY30" fmla="*/ 713040 h 4737412"/>
              <a:gd name="connsiteX31" fmla="*/ 44021 w 4108332"/>
              <a:gd name="connsiteY31" fmla="*/ 341289 h 4737412"/>
              <a:gd name="connsiteX32" fmla="*/ 232148 w 4108332"/>
              <a:gd name="connsiteY32" fmla="*/ 149367 h 4737412"/>
              <a:gd name="connsiteX33" fmla="*/ 758078 w 4108332"/>
              <a:gd name="connsiteY33" fmla="*/ 104076 h 4737412"/>
              <a:gd name="connsiteX34" fmla="*/ 1369793 w 4108332"/>
              <a:gd name="connsiteY34" fmla="*/ 92190 h 4737412"/>
              <a:gd name="connsiteX35" fmla="*/ 1399987 w 4108332"/>
              <a:gd name="connsiteY35" fmla="*/ 64373 h 4737412"/>
              <a:gd name="connsiteX36" fmla="*/ 1439731 w 4108332"/>
              <a:gd name="connsiteY36" fmla="*/ 41311 h 4737412"/>
              <a:gd name="connsiteX37" fmla="*/ 1753262 w 4108332"/>
              <a:gd name="connsiteY37" fmla="*/ 24 h 4737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108332" h="4737412">
                <a:moveTo>
                  <a:pt x="1753262" y="24"/>
                </a:moveTo>
                <a:cubicBezTo>
                  <a:pt x="1878833" y="-1061"/>
                  <a:pt x="2000817" y="36014"/>
                  <a:pt x="2119215" y="111249"/>
                </a:cubicBezTo>
                <a:cubicBezTo>
                  <a:pt x="2434790" y="124469"/>
                  <a:pt x="2759915" y="142485"/>
                  <a:pt x="3094590" y="165256"/>
                </a:cubicBezTo>
                <a:cubicBezTo>
                  <a:pt x="3429307" y="188026"/>
                  <a:pt x="3767235" y="212382"/>
                  <a:pt x="4108332" y="238363"/>
                </a:cubicBezTo>
                <a:cubicBezTo>
                  <a:pt x="4099157" y="364936"/>
                  <a:pt x="4034808" y="511776"/>
                  <a:pt x="3915242" y="678885"/>
                </a:cubicBezTo>
                <a:cubicBezTo>
                  <a:pt x="3795677" y="845952"/>
                  <a:pt x="3599459" y="978488"/>
                  <a:pt x="3326548" y="1076534"/>
                </a:cubicBezTo>
                <a:cubicBezTo>
                  <a:pt x="3164361" y="1083124"/>
                  <a:pt x="3008888" y="1090547"/>
                  <a:pt x="2860213" y="1098763"/>
                </a:cubicBezTo>
                <a:cubicBezTo>
                  <a:pt x="2711496" y="1106978"/>
                  <a:pt x="2570370" y="1114443"/>
                  <a:pt x="2436750" y="1121074"/>
                </a:cubicBezTo>
                <a:cubicBezTo>
                  <a:pt x="2422112" y="1559135"/>
                  <a:pt x="2397798" y="1986603"/>
                  <a:pt x="2363851" y="2403478"/>
                </a:cubicBezTo>
                <a:cubicBezTo>
                  <a:pt x="2329904" y="2820354"/>
                  <a:pt x="2298084" y="3165915"/>
                  <a:pt x="2268349" y="3440120"/>
                </a:cubicBezTo>
                <a:cubicBezTo>
                  <a:pt x="2238655" y="3714366"/>
                  <a:pt x="2222808" y="3856536"/>
                  <a:pt x="2220848" y="3866670"/>
                </a:cubicBezTo>
                <a:lnTo>
                  <a:pt x="2081139" y="4178117"/>
                </a:lnTo>
                <a:lnTo>
                  <a:pt x="2030344" y="4171736"/>
                </a:lnTo>
                <a:lnTo>
                  <a:pt x="1928711" y="4400567"/>
                </a:lnTo>
                <a:cubicBezTo>
                  <a:pt x="1928336" y="4397231"/>
                  <a:pt x="1921162" y="4391142"/>
                  <a:pt x="1907275" y="4382301"/>
                </a:cubicBezTo>
                <a:cubicBezTo>
                  <a:pt x="1893388" y="4373418"/>
                  <a:pt x="1875121" y="4381634"/>
                  <a:pt x="1852518" y="4406906"/>
                </a:cubicBezTo>
                <a:cubicBezTo>
                  <a:pt x="1841800" y="4420836"/>
                  <a:pt x="1829872" y="4445441"/>
                  <a:pt x="1816777" y="4480806"/>
                </a:cubicBezTo>
                <a:cubicBezTo>
                  <a:pt x="1803682" y="4516171"/>
                  <a:pt x="1796551" y="4536023"/>
                  <a:pt x="1795341" y="4540402"/>
                </a:cubicBezTo>
                <a:lnTo>
                  <a:pt x="1744546" y="4540402"/>
                </a:lnTo>
                <a:lnTo>
                  <a:pt x="1661972" y="4671728"/>
                </a:lnTo>
                <a:lnTo>
                  <a:pt x="1604837" y="4508623"/>
                </a:lnTo>
                <a:cubicBezTo>
                  <a:pt x="1602960" y="4517715"/>
                  <a:pt x="1592409" y="4555040"/>
                  <a:pt x="1573059" y="4620557"/>
                </a:cubicBezTo>
                <a:cubicBezTo>
                  <a:pt x="1553750" y="4686033"/>
                  <a:pt x="1536818" y="4724984"/>
                  <a:pt x="1522263" y="4737412"/>
                </a:cubicBezTo>
                <a:cubicBezTo>
                  <a:pt x="1514589" y="4680027"/>
                  <a:pt x="1508501" y="4528266"/>
                  <a:pt x="1503997" y="4282169"/>
                </a:cubicBezTo>
                <a:cubicBezTo>
                  <a:pt x="1499534" y="4036114"/>
                  <a:pt x="1495030" y="3735010"/>
                  <a:pt x="1490526" y="3378898"/>
                </a:cubicBezTo>
                <a:cubicBezTo>
                  <a:pt x="1486022" y="3022744"/>
                  <a:pt x="1479933" y="2650951"/>
                  <a:pt x="1472260" y="2263477"/>
                </a:cubicBezTo>
                <a:cubicBezTo>
                  <a:pt x="1464586" y="1875962"/>
                  <a:pt x="1453743" y="1512093"/>
                  <a:pt x="1439731" y="1171912"/>
                </a:cubicBezTo>
                <a:cubicBezTo>
                  <a:pt x="1154350" y="1187759"/>
                  <a:pt x="929023" y="1200479"/>
                  <a:pt x="763624" y="1209988"/>
                </a:cubicBezTo>
                <a:cubicBezTo>
                  <a:pt x="598226" y="1219538"/>
                  <a:pt x="488878" y="1225877"/>
                  <a:pt x="435497" y="1229047"/>
                </a:cubicBezTo>
                <a:cubicBezTo>
                  <a:pt x="302461" y="1226920"/>
                  <a:pt x="200703" y="1174831"/>
                  <a:pt x="130223" y="1072864"/>
                </a:cubicBezTo>
                <a:cubicBezTo>
                  <a:pt x="59785" y="970856"/>
                  <a:pt x="17997" y="850915"/>
                  <a:pt x="4902" y="713040"/>
                </a:cubicBezTo>
                <a:cubicBezTo>
                  <a:pt x="-8151" y="575125"/>
                  <a:pt x="4861" y="451222"/>
                  <a:pt x="44021" y="341289"/>
                </a:cubicBezTo>
                <a:cubicBezTo>
                  <a:pt x="83181" y="231357"/>
                  <a:pt x="145904" y="167383"/>
                  <a:pt x="232148" y="149367"/>
                </a:cubicBezTo>
                <a:cubicBezTo>
                  <a:pt x="391541" y="127514"/>
                  <a:pt x="566865" y="112417"/>
                  <a:pt x="758078" y="104076"/>
                </a:cubicBezTo>
                <a:cubicBezTo>
                  <a:pt x="949249" y="95735"/>
                  <a:pt x="1153182" y="91773"/>
                  <a:pt x="1369793" y="92190"/>
                </a:cubicBezTo>
                <a:cubicBezTo>
                  <a:pt x="1379051" y="82515"/>
                  <a:pt x="1389144" y="73256"/>
                  <a:pt x="1399987" y="64373"/>
                </a:cubicBezTo>
                <a:cubicBezTo>
                  <a:pt x="1410830" y="55490"/>
                  <a:pt x="1424092" y="47817"/>
                  <a:pt x="1439731" y="41311"/>
                </a:cubicBezTo>
                <a:cubicBezTo>
                  <a:pt x="1523181" y="14829"/>
                  <a:pt x="1627733" y="1066"/>
                  <a:pt x="1753262" y="24"/>
                </a:cubicBezTo>
                <a:close/>
              </a:path>
            </a:pathLst>
          </a:custGeom>
          <a:solidFill>
            <a:schemeClr val="bg1">
              <a:lumMod val="95000"/>
            </a:schemeClr>
          </a:solidFill>
        </p:spPr>
        <p:txBody>
          <a:bodyPr wrap="square">
            <a:noAutofit/>
          </a:bodyPr>
          <a:lstStyle>
            <a:lvl1pPr>
              <a:defRPr sz="1200"/>
            </a:lvl1pPr>
          </a:lstStyle>
          <a:p>
            <a:pPr lvl="0"/>
            <a:r>
              <a:rPr lang="en-US" noProof="0" dirty="0"/>
              <a:t>Click icon to add picture</a:t>
            </a:r>
          </a:p>
        </p:txBody>
      </p:sp>
      <p:sp>
        <p:nvSpPr>
          <p:cNvPr id="3" name="Slide Number Placeholder 5">
            <a:extLst>
              <a:ext uri="{FF2B5EF4-FFF2-40B4-BE49-F238E27FC236}">
                <a16:creationId xmlns:a16="http://schemas.microsoft.com/office/drawing/2014/main" id="{6D633667-4060-B040-B9EE-42DC82831409}"/>
              </a:ext>
            </a:extLst>
          </p:cNvPr>
          <p:cNvSpPr>
            <a:spLocks noGrp="1"/>
          </p:cNvSpPr>
          <p:nvPr>
            <p:ph type="sldNum" sz="quarter" idx="14"/>
          </p:nvPr>
        </p:nvSpPr>
        <p:spPr/>
        <p:txBody>
          <a:bodyPr/>
          <a:lstStyle>
            <a:lvl1pPr>
              <a:defRPr/>
            </a:lvl1pPr>
          </a:lstStyle>
          <a:p>
            <a:pPr>
              <a:defRPr/>
            </a:pPr>
            <a:fld id="{3E30D3BE-E964-3E4B-8995-39A7BB7DEF23}" type="slidenum">
              <a:rPr lang="en-US"/>
              <a:pPr>
                <a:defRPr/>
              </a:pPr>
              <a:t>‹#›</a:t>
            </a:fld>
            <a:endParaRPr lang="en-US" dirty="0"/>
          </a:p>
        </p:txBody>
      </p:sp>
      <p:sp>
        <p:nvSpPr>
          <p:cNvPr id="4" name="Date Placeholder 3">
            <a:extLst>
              <a:ext uri="{FF2B5EF4-FFF2-40B4-BE49-F238E27FC236}">
                <a16:creationId xmlns:a16="http://schemas.microsoft.com/office/drawing/2014/main" id="{66A0F941-F009-F640-A0D7-498DDEB4C821}"/>
              </a:ext>
            </a:extLst>
          </p:cNvPr>
          <p:cNvSpPr>
            <a:spLocks noGrp="1"/>
          </p:cNvSpPr>
          <p:nvPr>
            <p:ph type="dt" sz="half" idx="15"/>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55AED0DC-67E5-484C-AEA5-7EEF75EBE661}" type="datetime1">
              <a:rPr lang="en-US" smtClean="0"/>
              <a:t>6/3/2020</a:t>
            </a:fld>
            <a:endParaRPr lang="en-US" dirty="0"/>
          </a:p>
        </p:txBody>
      </p:sp>
      <p:sp>
        <p:nvSpPr>
          <p:cNvPr id="5" name="Footer Placeholder 4">
            <a:extLst>
              <a:ext uri="{FF2B5EF4-FFF2-40B4-BE49-F238E27FC236}">
                <a16:creationId xmlns:a16="http://schemas.microsoft.com/office/drawing/2014/main" id="{26DDC266-AE86-7343-AA70-D8F9344A5EFA}"/>
              </a:ext>
            </a:extLst>
          </p:cNvPr>
          <p:cNvSpPr>
            <a:spLocks noGrp="1"/>
          </p:cNvSpPr>
          <p:nvPr>
            <p:ph type="ftr" sz="quarter" idx="16"/>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320022022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8" name="Slide Number Placeholder 5"/>
          <p:cNvSpPr txBox="1">
            <a:spLocks/>
          </p:cNvSpPr>
          <p:nvPr userDrawn="1"/>
        </p:nvSpPr>
        <p:spPr>
          <a:xfrm>
            <a:off x="1424207" y="5210256"/>
            <a:ext cx="4439384" cy="534736"/>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1800" b="1" i="1" dirty="0">
                <a:solidFill>
                  <a:schemeClr val="accent1"/>
                </a:solidFill>
              </a:rPr>
              <a:t>Enabling the Personal Data Economy</a:t>
            </a:r>
          </a:p>
        </p:txBody>
      </p:sp>
      <p:pic>
        <p:nvPicPr>
          <p:cNvPr id="4" name="Picture 3">
            <a:extLst>
              <a:ext uri="{FF2B5EF4-FFF2-40B4-BE49-F238E27FC236}">
                <a16:creationId xmlns:a16="http://schemas.microsoft.com/office/drawing/2014/main" id="{4E116751-79FB-407F-AFA3-8DB272DE3B2E}"/>
              </a:ext>
            </a:extLst>
          </p:cNvPr>
          <p:cNvPicPr>
            <a:picLocks noChangeAspect="1"/>
          </p:cNvPicPr>
          <p:nvPr userDrawn="1"/>
        </p:nvPicPr>
        <p:blipFill>
          <a:blip r:embed="rId2"/>
          <a:stretch>
            <a:fillRect/>
          </a:stretch>
        </p:blipFill>
        <p:spPr>
          <a:xfrm>
            <a:off x="1371168" y="1042153"/>
            <a:ext cx="4623232" cy="4153763"/>
          </a:xfrm>
          <a:prstGeom prst="rect">
            <a:avLst/>
          </a:prstGeom>
        </p:spPr>
      </p:pic>
      <p:sp>
        <p:nvSpPr>
          <p:cNvPr id="5" name="Rectangle 4">
            <a:extLst>
              <a:ext uri="{FF2B5EF4-FFF2-40B4-BE49-F238E27FC236}">
                <a16:creationId xmlns:a16="http://schemas.microsoft.com/office/drawing/2014/main" id="{19A8C4DB-2FE3-4155-B49F-B5B73E0588D9}"/>
              </a:ext>
            </a:extLst>
          </p:cNvPr>
          <p:cNvSpPr/>
          <p:nvPr userDrawn="1"/>
        </p:nvSpPr>
        <p:spPr>
          <a:xfrm>
            <a:off x="0" y="0"/>
            <a:ext cx="4667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5191264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Slide Number Placeholder 5"/>
          <p:cNvSpPr txBox="1">
            <a:spLocks/>
          </p:cNvSpPr>
          <p:nvPr userDrawn="1"/>
        </p:nvSpPr>
        <p:spPr>
          <a:xfrm>
            <a:off x="1574468" y="5370276"/>
            <a:ext cx="4138861" cy="534736"/>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r>
              <a:rPr lang="en-US" sz="1933" b="1" i="1" dirty="0">
                <a:solidFill>
                  <a:srgbClr val="5FB3A9"/>
                </a:solidFill>
              </a:rPr>
              <a:t>Enabling the Personal Data Economy</a:t>
            </a:r>
          </a:p>
        </p:txBody>
      </p:sp>
      <p:pic>
        <p:nvPicPr>
          <p:cNvPr id="4" name="Picture 3">
            <a:extLst>
              <a:ext uri="{FF2B5EF4-FFF2-40B4-BE49-F238E27FC236}">
                <a16:creationId xmlns:a16="http://schemas.microsoft.com/office/drawing/2014/main" id="{4E116751-79FB-407F-AFA3-8DB272DE3B2E}"/>
              </a:ext>
            </a:extLst>
          </p:cNvPr>
          <p:cNvPicPr>
            <a:picLocks noChangeAspect="1"/>
          </p:cNvPicPr>
          <p:nvPr userDrawn="1"/>
        </p:nvPicPr>
        <p:blipFill>
          <a:blip r:embed="rId2"/>
          <a:stretch>
            <a:fillRect/>
          </a:stretch>
        </p:blipFill>
        <p:spPr>
          <a:xfrm>
            <a:off x="1371168" y="1042153"/>
            <a:ext cx="4623232" cy="4153763"/>
          </a:xfrm>
          <a:prstGeom prst="rect">
            <a:avLst/>
          </a:prstGeom>
        </p:spPr>
      </p:pic>
    </p:spTree>
    <p:extLst>
      <p:ext uri="{BB962C8B-B14F-4D97-AF65-F5344CB8AC3E}">
        <p14:creationId xmlns:p14="http://schemas.microsoft.com/office/powerpoint/2010/main" val="190075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b="1">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a:extLst>
              <a:ext uri="{FF2B5EF4-FFF2-40B4-BE49-F238E27FC236}">
                <a16:creationId xmlns:a16="http://schemas.microsoft.com/office/drawing/2014/main" id="{E7AC7352-85F5-7B43-BC55-DE45B01939A7}"/>
              </a:ext>
            </a:extLst>
          </p:cNvPr>
          <p:cNvSpPr>
            <a:spLocks noGrp="1"/>
          </p:cNvSpPr>
          <p:nvPr>
            <p:ph type="sldNum" sz="quarter" idx="10"/>
          </p:nvPr>
        </p:nvSpPr>
        <p:spPr/>
        <p:txBody>
          <a:bodyPr/>
          <a:lstStyle>
            <a:lvl1pPr>
              <a:defRPr/>
            </a:lvl1pPr>
          </a:lstStyle>
          <a:p>
            <a:pPr>
              <a:defRPr/>
            </a:pPr>
            <a:fld id="{DD192739-D92D-1B47-8989-DE24CC659BAA}" type="slidenum">
              <a:rPr lang="en-US"/>
              <a:pPr>
                <a:defRPr/>
              </a:pPr>
              <a:t>‹#›</a:t>
            </a:fld>
            <a:endParaRPr lang="en-US" dirty="0"/>
          </a:p>
        </p:txBody>
      </p:sp>
      <p:sp>
        <p:nvSpPr>
          <p:cNvPr id="6" name="Date Placeholder 3">
            <a:extLst>
              <a:ext uri="{FF2B5EF4-FFF2-40B4-BE49-F238E27FC236}">
                <a16:creationId xmlns:a16="http://schemas.microsoft.com/office/drawing/2014/main" id="{DF0B8396-610E-774D-88B7-0FA353E0F285}"/>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80D0DE63-ADFA-47CB-AA33-F5D4873FCE91}" type="datetime1">
              <a:rPr lang="en-US" smtClean="0"/>
              <a:t>6/3/2020</a:t>
            </a:fld>
            <a:endParaRPr lang="en-US" dirty="0"/>
          </a:p>
        </p:txBody>
      </p:sp>
      <p:sp>
        <p:nvSpPr>
          <p:cNvPr id="7" name="Footer Placeholder 4">
            <a:extLst>
              <a:ext uri="{FF2B5EF4-FFF2-40B4-BE49-F238E27FC236}">
                <a16:creationId xmlns:a16="http://schemas.microsoft.com/office/drawing/2014/main" id="{F8F990D8-6E86-864A-B50F-CC71FCC7E0B3}"/>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13150755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258067025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16148699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25257606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370502386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18200" y="2828662"/>
            <a:ext cx="5435600" cy="1325563"/>
          </a:xfrm>
        </p:spPr>
        <p:txBody>
          <a:bodyPr>
            <a:normAutofit/>
          </a:bodyPr>
          <a:lstStyle>
            <a:lvl1pPr algn="ctr">
              <a:defRPr sz="5333">
                <a:solidFill>
                  <a:schemeClr val="tx1"/>
                </a:solidFill>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4D20C667-FBFF-4082-8BF0-5C73C1A4B017}"/>
              </a:ext>
            </a:extLst>
          </p:cNvPr>
          <p:cNvPicPr>
            <a:picLocks noChangeAspect="1"/>
          </p:cNvPicPr>
          <p:nvPr userDrawn="1"/>
        </p:nvPicPr>
        <p:blipFill>
          <a:blip r:embed="rId2"/>
          <a:stretch>
            <a:fillRect/>
          </a:stretch>
        </p:blipFill>
        <p:spPr>
          <a:xfrm>
            <a:off x="1538514" y="1541991"/>
            <a:ext cx="3781333" cy="4329997"/>
          </a:xfrm>
          <a:prstGeom prst="rect">
            <a:avLst/>
          </a:prstGeom>
        </p:spPr>
      </p:pic>
      <p:sp>
        <p:nvSpPr>
          <p:cNvPr id="4" name="Rectangle 3">
            <a:extLst>
              <a:ext uri="{FF2B5EF4-FFF2-40B4-BE49-F238E27FC236}">
                <a16:creationId xmlns:a16="http://schemas.microsoft.com/office/drawing/2014/main" id="{28E2EB9C-7ED4-45A3-9189-6A23771710CC}"/>
              </a:ext>
            </a:extLst>
          </p:cNvPr>
          <p:cNvSpPr/>
          <p:nvPr userDrawn="1"/>
        </p:nvSpPr>
        <p:spPr>
          <a:xfrm>
            <a:off x="0" y="0"/>
            <a:ext cx="4667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96725660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31194510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4BF1C1E2-FE89-4689-B346-F0E4753BAB5C}" type="datetime1">
              <a:rPr lang="en-US" smtClean="0"/>
              <a:t>6/3/2020</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414881786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144FAF18-56E7-4C17-9BF6-9EBE1FA6CD03}" type="datetime1">
              <a:rPr lang="en-US" smtClean="0"/>
              <a:t>6/3/2020</a:t>
            </a:fld>
            <a:endParaRPr lang="en-US"/>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38709601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27F16B7F-890D-43E5-A2CD-2D0BF5B91820}" type="datetime1">
              <a:rPr lang="en-US" smtClean="0"/>
              <a:t>6/3/2020</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281938618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4FA2F0A2-7286-41C0-B247-D5E88D15C537}" type="datetime1">
              <a:rPr lang="en-US" smtClean="0"/>
              <a:t>6/3/2020</a:t>
            </a:fld>
            <a:endParaRPr lang="en-US"/>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E44B662-4A9C-AD4C-8E85-8449F53B1DE3}" type="slidenum">
              <a:rPr lang="en-US" smtClean="0"/>
              <a:pPr/>
              <a:t>‹#›</a:t>
            </a:fld>
            <a:endParaRPr lang="en-US"/>
          </a:p>
        </p:txBody>
      </p:sp>
    </p:spTree>
    <p:extLst>
      <p:ext uri="{BB962C8B-B14F-4D97-AF65-F5344CB8AC3E}">
        <p14:creationId xmlns:p14="http://schemas.microsoft.com/office/powerpoint/2010/main" val="169257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b="1">
                <a:latin typeface="Calibri" panose="020F0502020204030204" pitchFamily="34" charset="0"/>
                <a:cs typeface="Calibri" panose="020F0502020204030204" pitchFamily="34"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5">
            <a:extLst>
              <a:ext uri="{FF2B5EF4-FFF2-40B4-BE49-F238E27FC236}">
                <a16:creationId xmlns:a16="http://schemas.microsoft.com/office/drawing/2014/main" id="{AFC5279C-7EBC-4A49-AF9E-D77C52A0E77D}"/>
              </a:ext>
            </a:extLst>
          </p:cNvPr>
          <p:cNvSpPr>
            <a:spLocks noGrp="1"/>
          </p:cNvSpPr>
          <p:nvPr>
            <p:ph type="sldNum" sz="quarter" idx="10"/>
          </p:nvPr>
        </p:nvSpPr>
        <p:spPr/>
        <p:txBody>
          <a:bodyPr/>
          <a:lstStyle>
            <a:lvl1pPr>
              <a:defRPr/>
            </a:lvl1pPr>
          </a:lstStyle>
          <a:p>
            <a:pPr>
              <a:defRPr/>
            </a:pPr>
            <a:fld id="{6CB4D6B0-69F1-C94C-AB98-8ABC026DFA07}" type="slidenum">
              <a:rPr lang="en-US"/>
              <a:pPr>
                <a:defRPr/>
              </a:pPr>
              <a:t>‹#›</a:t>
            </a:fld>
            <a:endParaRPr lang="en-US" dirty="0"/>
          </a:p>
        </p:txBody>
      </p:sp>
      <p:sp>
        <p:nvSpPr>
          <p:cNvPr id="6" name="Date Placeholder 3">
            <a:extLst>
              <a:ext uri="{FF2B5EF4-FFF2-40B4-BE49-F238E27FC236}">
                <a16:creationId xmlns:a16="http://schemas.microsoft.com/office/drawing/2014/main" id="{F414708C-4867-274A-AF8C-633DF6BA48DD}"/>
              </a:ext>
            </a:extLst>
          </p:cNvPr>
          <p:cNvSpPr>
            <a:spLocks noGrp="1"/>
          </p:cNvSpPr>
          <p:nvPr>
            <p:ph type="dt" sz="half" idx="11"/>
          </p:nvPr>
        </p:nvSpPr>
        <p:spPr>
          <a:xfrm>
            <a:off x="838200" y="6356350"/>
            <a:ext cx="2743200" cy="365125"/>
          </a:xfrm>
          <a:prstGeom prst="rect">
            <a:avLst/>
          </a:prstGeom>
        </p:spPr>
        <p:txBody>
          <a:bodyPr/>
          <a:lstStyle>
            <a:lvl1pPr>
              <a:defRPr>
                <a:latin typeface="Arial" panose="020B0604020202020204" pitchFamily="34" charset="0"/>
              </a:defRPr>
            </a:lvl1pPr>
          </a:lstStyle>
          <a:p>
            <a:pPr>
              <a:defRPr/>
            </a:pPr>
            <a:fld id="{4ACCF9F7-490D-410B-BBFA-C479A9937D1A}" type="datetime1">
              <a:rPr lang="en-US" smtClean="0"/>
              <a:t>6/3/2020</a:t>
            </a:fld>
            <a:endParaRPr lang="en-US" dirty="0"/>
          </a:p>
        </p:txBody>
      </p:sp>
      <p:sp>
        <p:nvSpPr>
          <p:cNvPr id="7" name="Footer Placeholder 4">
            <a:extLst>
              <a:ext uri="{FF2B5EF4-FFF2-40B4-BE49-F238E27FC236}">
                <a16:creationId xmlns:a16="http://schemas.microsoft.com/office/drawing/2014/main" id="{5A8AAD25-F79F-714F-BCFF-5A7BFFA90B1D}"/>
              </a:ext>
            </a:extLst>
          </p:cNvPr>
          <p:cNvSpPr>
            <a:spLocks noGrp="1"/>
          </p:cNvSpPr>
          <p:nvPr>
            <p:ph type="ftr" sz="quarter" idx="12"/>
          </p:nvPr>
        </p:nvSpPr>
        <p:spPr>
          <a:xfrm>
            <a:off x="4038600" y="6356350"/>
            <a:ext cx="4114800" cy="365125"/>
          </a:xfrm>
          <a:prstGeom prst="rect">
            <a:avLst/>
          </a:prstGeom>
        </p:spPr>
        <p:txBody>
          <a:bodyPr/>
          <a:lstStyle>
            <a:lvl1pPr>
              <a:defRPr>
                <a:latin typeface="Arial" panose="020B0604020202020204" pitchFamily="34" charset="0"/>
              </a:defRPr>
            </a:lvl1pPr>
          </a:lstStyle>
          <a:p>
            <a:pPr>
              <a:defRPr/>
            </a:pPr>
            <a:endParaRPr lang="en-US" dirty="0"/>
          </a:p>
        </p:txBody>
      </p:sp>
    </p:spTree>
    <p:extLst>
      <p:ext uri="{BB962C8B-B14F-4D97-AF65-F5344CB8AC3E}">
        <p14:creationId xmlns:p14="http://schemas.microsoft.com/office/powerpoint/2010/main" val="85681046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271535" y="279552"/>
            <a:ext cx="11615655" cy="562661"/>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271535" y="878307"/>
            <a:ext cx="11615655" cy="780215"/>
          </a:xfrm>
        </p:spPr>
        <p:txBody>
          <a:bodyPr/>
          <a:lstStyle>
            <a:lvl1pPr marL="0" indent="0">
              <a:spcBef>
                <a:spcPts val="0"/>
              </a:spcBef>
              <a:spcAft>
                <a:spcPts val="900"/>
              </a:spcAft>
              <a:buNone/>
              <a:defRPr sz="2800" spc="-100" baseline="0">
                <a:solidFill>
                  <a:srgbClr val="808185"/>
                </a:solidFill>
                <a:latin typeface="+mj-lt"/>
              </a:defRPr>
            </a:lvl1pPr>
            <a:lvl2pPr marL="0" indent="0">
              <a:spcBef>
                <a:spcPts val="0"/>
              </a:spcBef>
              <a:spcAft>
                <a:spcPts val="400"/>
              </a:spcAft>
              <a:buNone/>
              <a:defRPr sz="2000" spc="-51" baseline="0">
                <a:solidFill>
                  <a:srgbClr val="808185"/>
                </a:solidFill>
                <a:latin typeface="+mj-lt"/>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dirty="0"/>
              <a:t>Second level</a:t>
            </a:r>
          </a:p>
        </p:txBody>
      </p:sp>
    </p:spTree>
    <p:extLst>
      <p:ext uri="{BB962C8B-B14F-4D97-AF65-F5344CB8AC3E}">
        <p14:creationId xmlns:p14="http://schemas.microsoft.com/office/powerpoint/2010/main" val="415958313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10_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271535" y="279552"/>
            <a:ext cx="11615655" cy="562661"/>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271535" y="878307"/>
            <a:ext cx="11615655" cy="780215"/>
          </a:xfrm>
        </p:spPr>
        <p:txBody>
          <a:bodyPr/>
          <a:lstStyle>
            <a:lvl1pPr marL="0" indent="0">
              <a:spcBef>
                <a:spcPts val="0"/>
              </a:spcBef>
              <a:spcAft>
                <a:spcPts val="900"/>
              </a:spcAft>
              <a:buNone/>
              <a:defRPr sz="2800" spc="-100" baseline="0">
                <a:solidFill>
                  <a:srgbClr val="808185"/>
                </a:solidFill>
                <a:latin typeface="+mj-lt"/>
              </a:defRPr>
            </a:lvl1pPr>
            <a:lvl2pPr marL="0" indent="0">
              <a:spcBef>
                <a:spcPts val="0"/>
              </a:spcBef>
              <a:spcAft>
                <a:spcPts val="400"/>
              </a:spcAft>
              <a:buNone/>
              <a:defRPr sz="2000" spc="-51" baseline="0">
                <a:solidFill>
                  <a:srgbClr val="808185"/>
                </a:solidFill>
                <a:latin typeface="+mj-lt"/>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
        <p:nvSpPr>
          <p:cNvPr id="4" name="Text Placeholder 2"/>
          <p:cNvSpPr>
            <a:spLocks noGrp="1"/>
          </p:cNvSpPr>
          <p:nvPr>
            <p:ph idx="1"/>
          </p:nvPr>
        </p:nvSpPr>
        <p:spPr>
          <a:xfrm>
            <a:off x="271535" y="1980063"/>
            <a:ext cx="11615655" cy="1754327"/>
          </a:xfrm>
          <a:prstGeom prst="rect">
            <a:avLst/>
          </a:prstGeom>
        </p:spPr>
        <p:txBody>
          <a:bodyPr vert="horz" wrap="square" lIns="0" tIns="0" rIns="0" bIns="0" rtlCol="0">
            <a:spAutoFit/>
          </a:bodyPr>
          <a:lstStyle>
            <a:lvl1pPr marL="342891" indent="-342891">
              <a:buFont typeface="Arial" panose="020B0604020202020204" pitchFamily="34" charset="0"/>
              <a:buChar char="•"/>
              <a:defRPr sz="2400">
                <a:latin typeface="Franklin Gothic Medium" panose="020B0603020102020204" pitchFamily="34" charset="0"/>
              </a:defRPr>
            </a:lvl1pPr>
            <a:lvl2pPr marL="688957" indent="-342891">
              <a:buFont typeface="Courier New" panose="02070309020205020404" pitchFamily="49" charset="0"/>
              <a:buChar char="o"/>
              <a:defRPr sz="2400"/>
            </a:lvl2pPr>
            <a:lvl3pPr marL="973113" indent="-342891">
              <a:buFont typeface="Wingdings" panose="05000000000000000000" pitchFamily="2" charset="2"/>
              <a:buChar char="§"/>
              <a:defRPr sz="2000"/>
            </a:lvl3pPr>
            <a:lvl4pPr marL="1601747" indent="-342891">
              <a:buFont typeface="Franklin Gothic Book" panose="020B0503020102020204" pitchFamily="34" charset="0"/>
              <a:buChar char="–"/>
              <a:defRPr/>
            </a:lvl4pPr>
            <a:lvl5pPr marL="1825580" indent="-342891">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295036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2.pn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3370C2-3B85-5D4E-8B73-A8F7D08B0024}"/>
              </a:ext>
            </a:extLst>
          </p:cNvPr>
          <p:cNvSpPr/>
          <p:nvPr userDrawn="1"/>
        </p:nvSpPr>
        <p:spPr>
          <a:xfrm>
            <a:off x="0" y="0"/>
            <a:ext cx="4667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Slide Number Placeholder 5">
            <a:extLst>
              <a:ext uri="{FF2B5EF4-FFF2-40B4-BE49-F238E27FC236}">
                <a16:creationId xmlns:a16="http://schemas.microsoft.com/office/drawing/2014/main" id="{66226BFA-5A87-0F4C-A61D-4F19C0B96817}"/>
              </a:ext>
            </a:extLst>
          </p:cNvPr>
          <p:cNvSpPr>
            <a:spLocks noGrp="1"/>
          </p:cNvSpPr>
          <p:nvPr>
            <p:ph type="sldNum" sz="quarter" idx="4"/>
          </p:nvPr>
        </p:nvSpPr>
        <p:spPr>
          <a:xfrm>
            <a:off x="0" y="6375400"/>
            <a:ext cx="466725" cy="315913"/>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bg1"/>
                </a:solidFill>
                <a:latin typeface="+mj-lt"/>
              </a:defRPr>
            </a:lvl1pPr>
          </a:lstStyle>
          <a:p>
            <a:pPr>
              <a:defRPr/>
            </a:pPr>
            <a:fld id="{86BCA849-9EC7-A443-938E-ECE64C78186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7728" r:id="rId1"/>
    <p:sldLayoutId id="2147487729" r:id="rId2"/>
    <p:sldLayoutId id="2147487730" r:id="rId3"/>
    <p:sldLayoutId id="2147487731" r:id="rId4"/>
    <p:sldLayoutId id="2147487732" r:id="rId5"/>
    <p:sldLayoutId id="2147487733" r:id="rId6"/>
    <p:sldLayoutId id="2147487734" r:id="rId7"/>
    <p:sldLayoutId id="2147487735" r:id="rId8"/>
    <p:sldLayoutId id="2147487736" r:id="rId9"/>
    <p:sldLayoutId id="2147487737" r:id="rId10"/>
    <p:sldLayoutId id="2147487738" r:id="rId11"/>
    <p:sldLayoutId id="2147487741" r:id="rId12"/>
    <p:sldLayoutId id="2147487742" r:id="rId13"/>
    <p:sldLayoutId id="2147487743" r:id="rId14"/>
    <p:sldLayoutId id="2147487744" r:id="rId15"/>
    <p:sldLayoutId id="2147487745" r:id="rId16"/>
    <p:sldLayoutId id="2147487746" r:id="rId17"/>
    <p:sldLayoutId id="2147487747" r:id="rId18"/>
    <p:sldLayoutId id="2147487750" r:id="rId19"/>
    <p:sldLayoutId id="2147487751" r:id="rId20"/>
    <p:sldLayoutId id="2147487754" r:id="rId21"/>
    <p:sldLayoutId id="2147487756" r:id="rId22"/>
    <p:sldLayoutId id="2147487757" r:id="rId23"/>
    <p:sldLayoutId id="2147487759" r:id="rId24"/>
    <p:sldLayoutId id="2147487761" r:id="rId25"/>
    <p:sldLayoutId id="2147487762" r:id="rId26"/>
    <p:sldLayoutId id="2147487763" r:id="rId27"/>
    <p:sldLayoutId id="2147487764" r:id="rId28"/>
    <p:sldLayoutId id="2147487766" r:id="rId29"/>
    <p:sldLayoutId id="2147487767" r:id="rId30"/>
    <p:sldLayoutId id="2147487769" r:id="rId31"/>
    <p:sldLayoutId id="2147487773" r:id="rId32"/>
    <p:sldLayoutId id="2147487775" r:id="rId33"/>
    <p:sldLayoutId id="2147487776" r:id="rId34"/>
    <p:sldLayoutId id="2147487777" r:id="rId35"/>
    <p:sldLayoutId id="2147487778" r:id="rId36"/>
    <p:sldLayoutId id="2147487786" r:id="rId37"/>
    <p:sldLayoutId id="2147487787" r:id="rId38"/>
    <p:sldLayoutId id="2147487788" r:id="rId39"/>
    <p:sldLayoutId id="2147487789" r:id="rId40"/>
    <p:sldLayoutId id="2147487790" r:id="rId41"/>
    <p:sldLayoutId id="2147487791" r:id="rId42"/>
    <p:sldLayoutId id="2147487792" r:id="rId43"/>
    <p:sldLayoutId id="2147487794" r:id="rId44"/>
    <p:sldLayoutId id="2147487796" r:id="rId45"/>
    <p:sldLayoutId id="2147487797" r:id="rId46"/>
    <p:sldLayoutId id="2147487798" r:id="rId47"/>
    <p:sldLayoutId id="2147487801" r:id="rId48"/>
    <p:sldLayoutId id="2147487803" r:id="rId49"/>
    <p:sldLayoutId id="2147487804" r:id="rId50"/>
    <p:sldLayoutId id="2147487805" r:id="rId51"/>
    <p:sldLayoutId id="2147487806" r:id="rId52"/>
    <p:sldLayoutId id="2147487807" r:id="rId53"/>
    <p:sldLayoutId id="2147487811" r:id="rId54"/>
    <p:sldLayoutId id="2147487812" r:id="rId55"/>
    <p:sldLayoutId id="2147487813" r:id="rId56"/>
    <p:sldLayoutId id="2147487843" r:id="rId57"/>
    <p:sldLayoutId id="2147487849" r:id="rId58"/>
    <p:sldLayoutId id="2147487851" r:id="rId59"/>
    <p:sldLayoutId id="2147487852" r:id="rId60"/>
    <p:sldLayoutId id="2147487853" r:id="rId61"/>
    <p:sldLayoutId id="2147487855" r:id="rId62"/>
    <p:sldLayoutId id="2147487857" r:id="rId63"/>
    <p:sldLayoutId id="2147487862" r:id="rId64"/>
    <p:sldLayoutId id="2147487863" r:id="rId65"/>
    <p:sldLayoutId id="2147487864" r:id="rId66"/>
    <p:sldLayoutId id="2147487866" r:id="rId67"/>
    <p:sldLayoutId id="2147487867" r:id="rId68"/>
    <p:sldLayoutId id="2147487868" r:id="rId69"/>
    <p:sldLayoutId id="2147487869" r:id="rId70"/>
    <p:sldLayoutId id="2147487870" r:id="rId71"/>
    <p:sldLayoutId id="2147487871" r:id="rId72"/>
    <p:sldLayoutId id="2147487876" r:id="rId73"/>
    <p:sldLayoutId id="2147487877" r:id="rId74"/>
    <p:sldLayoutId id="2147487878" r:id="rId75"/>
    <p:sldLayoutId id="2147487879" r:id="rId76"/>
    <p:sldLayoutId id="2147487880" r:id="rId77"/>
    <p:sldLayoutId id="2147487881" r:id="rId78"/>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Impact" panose="020B0806030902050204" pitchFamily="34" charset="0"/>
        </a:defRPr>
      </a:lvl2pPr>
      <a:lvl3pPr algn="l" rtl="0" eaLnBrk="1" fontAlgn="base" hangingPunct="1">
        <a:lnSpc>
          <a:spcPct val="90000"/>
        </a:lnSpc>
        <a:spcBef>
          <a:spcPct val="0"/>
        </a:spcBef>
        <a:spcAft>
          <a:spcPct val="0"/>
        </a:spcAft>
        <a:defRPr sz="4400">
          <a:solidFill>
            <a:schemeClr val="tx1"/>
          </a:solidFill>
          <a:latin typeface="Impact" panose="020B0806030902050204" pitchFamily="34" charset="0"/>
        </a:defRPr>
      </a:lvl3pPr>
      <a:lvl4pPr algn="l" rtl="0" eaLnBrk="1" fontAlgn="base" hangingPunct="1">
        <a:lnSpc>
          <a:spcPct val="90000"/>
        </a:lnSpc>
        <a:spcBef>
          <a:spcPct val="0"/>
        </a:spcBef>
        <a:spcAft>
          <a:spcPct val="0"/>
        </a:spcAft>
        <a:defRPr sz="4400">
          <a:solidFill>
            <a:schemeClr val="tx1"/>
          </a:solidFill>
          <a:latin typeface="Impact" panose="020B0806030902050204" pitchFamily="34" charset="0"/>
        </a:defRPr>
      </a:lvl4pPr>
      <a:lvl5pPr algn="l" rtl="0" eaLnBrk="1" fontAlgn="base" hangingPunct="1">
        <a:lnSpc>
          <a:spcPct val="90000"/>
        </a:lnSpc>
        <a:spcBef>
          <a:spcPct val="0"/>
        </a:spcBef>
        <a:spcAft>
          <a:spcPct val="0"/>
        </a:spcAft>
        <a:defRPr sz="4400">
          <a:solidFill>
            <a:schemeClr val="tx1"/>
          </a:solidFill>
          <a:latin typeface="Impact" panose="020B0806030902050204" pitchFamily="34" charset="0"/>
        </a:defRPr>
      </a:lvl5pPr>
      <a:lvl6pPr marL="457200" algn="l" rtl="0" eaLnBrk="1" fontAlgn="base" hangingPunct="1">
        <a:lnSpc>
          <a:spcPct val="90000"/>
        </a:lnSpc>
        <a:spcBef>
          <a:spcPct val="0"/>
        </a:spcBef>
        <a:spcAft>
          <a:spcPct val="0"/>
        </a:spcAft>
        <a:defRPr sz="4400">
          <a:solidFill>
            <a:schemeClr val="tx1"/>
          </a:solidFill>
          <a:latin typeface="Oswald SemiBold" pitchFamily="2" charset="0"/>
        </a:defRPr>
      </a:lvl6pPr>
      <a:lvl7pPr marL="914400" algn="l" rtl="0" eaLnBrk="1" fontAlgn="base" hangingPunct="1">
        <a:lnSpc>
          <a:spcPct val="90000"/>
        </a:lnSpc>
        <a:spcBef>
          <a:spcPct val="0"/>
        </a:spcBef>
        <a:spcAft>
          <a:spcPct val="0"/>
        </a:spcAft>
        <a:defRPr sz="4400">
          <a:solidFill>
            <a:schemeClr val="tx1"/>
          </a:solidFill>
          <a:latin typeface="Oswald SemiBold" pitchFamily="2" charset="0"/>
        </a:defRPr>
      </a:lvl7pPr>
      <a:lvl8pPr marL="1371600" algn="l" rtl="0" eaLnBrk="1" fontAlgn="base" hangingPunct="1">
        <a:lnSpc>
          <a:spcPct val="90000"/>
        </a:lnSpc>
        <a:spcBef>
          <a:spcPct val="0"/>
        </a:spcBef>
        <a:spcAft>
          <a:spcPct val="0"/>
        </a:spcAft>
        <a:defRPr sz="4400">
          <a:solidFill>
            <a:schemeClr val="tx1"/>
          </a:solidFill>
          <a:latin typeface="Oswald SemiBold" pitchFamily="2" charset="0"/>
        </a:defRPr>
      </a:lvl8pPr>
      <a:lvl9pPr marL="1828800" algn="l" rtl="0" eaLnBrk="1" fontAlgn="base" hangingPunct="1">
        <a:lnSpc>
          <a:spcPct val="90000"/>
        </a:lnSpc>
        <a:spcBef>
          <a:spcPct val="0"/>
        </a:spcBef>
        <a:spcAft>
          <a:spcPct val="0"/>
        </a:spcAft>
        <a:defRPr sz="4400">
          <a:solidFill>
            <a:schemeClr val="tx1"/>
          </a:solidFill>
          <a:latin typeface="Oswald SemiBold" pitchFamily="2"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0256151" y="6518014"/>
            <a:ext cx="17635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4B662-4A9C-AD4C-8E85-8449F53B1DE3}" type="slidenum">
              <a:rPr lang="en-US" smtClean="0"/>
              <a:pPr/>
              <a:t>‹#›</a:t>
            </a:fld>
            <a:endParaRPr lang="en-US"/>
          </a:p>
        </p:txBody>
      </p:sp>
      <p:sp>
        <p:nvSpPr>
          <p:cNvPr id="8" name="TextBox 7"/>
          <p:cNvSpPr txBox="1"/>
          <p:nvPr userDrawn="1"/>
        </p:nvSpPr>
        <p:spPr>
          <a:xfrm>
            <a:off x="838200" y="6543152"/>
            <a:ext cx="4462021" cy="256545"/>
          </a:xfrm>
          <a:prstGeom prst="rect">
            <a:avLst/>
          </a:prstGeom>
          <a:noFill/>
        </p:spPr>
        <p:txBody>
          <a:bodyPr wrap="square" rtlCol="0">
            <a:spAutoFit/>
          </a:bodyPr>
          <a:lstStyle/>
          <a:p>
            <a:pPr rtl="0"/>
            <a:r>
              <a:rPr lang="en-US" sz="1067" b="0" i="1" u="none" strike="noStrike" kern="1200" dirty="0">
                <a:solidFill>
                  <a:schemeClr val="bg1">
                    <a:lumMod val="65000"/>
                  </a:schemeClr>
                </a:solidFill>
                <a:effectLst/>
                <a:latin typeface="+mn-lt"/>
                <a:ea typeface="+mn-ea"/>
                <a:cs typeface="+mn-cs"/>
              </a:rPr>
              <a:t>Entire Contents © Copyright 2018 </a:t>
            </a:r>
            <a:r>
              <a:rPr lang="en-US" sz="1067" b="0" i="1" u="none" strike="noStrike" kern="1200" dirty="0" err="1">
                <a:solidFill>
                  <a:schemeClr val="bg1">
                    <a:lumMod val="65000"/>
                  </a:schemeClr>
                </a:solidFill>
                <a:effectLst/>
                <a:latin typeface="+mn-lt"/>
                <a:ea typeface="+mn-ea"/>
                <a:cs typeface="+mn-cs"/>
              </a:rPr>
              <a:t>DataLucent</a:t>
            </a:r>
            <a:r>
              <a:rPr lang="en-US" sz="1067" b="0" i="1" u="none" strike="noStrike" kern="1200" dirty="0">
                <a:solidFill>
                  <a:schemeClr val="bg1">
                    <a:lumMod val="65000"/>
                  </a:schemeClr>
                </a:solidFill>
                <a:effectLst/>
                <a:latin typeface="+mn-lt"/>
                <a:ea typeface="+mn-ea"/>
                <a:cs typeface="+mn-cs"/>
              </a:rPr>
              <a:t> Inc.,  All rights reserved.</a:t>
            </a:r>
            <a:endParaRPr lang="en-US" sz="1067" b="0" dirty="0">
              <a:solidFill>
                <a:schemeClr val="bg1">
                  <a:lumMod val="65000"/>
                </a:schemeClr>
              </a:solidFill>
              <a:effectLst/>
            </a:endParaRPr>
          </a:p>
        </p:txBody>
      </p:sp>
      <p:pic>
        <p:nvPicPr>
          <p:cNvPr id="7" name="Picture 6">
            <a:extLst>
              <a:ext uri="{FF2B5EF4-FFF2-40B4-BE49-F238E27FC236}">
                <a16:creationId xmlns:a16="http://schemas.microsoft.com/office/drawing/2014/main" id="{59FA97A9-B8F6-4B31-96F1-782485CC90BB}"/>
              </a:ext>
            </a:extLst>
          </p:cNvPr>
          <p:cNvPicPr>
            <a:picLocks noChangeAspect="1"/>
          </p:cNvPicPr>
          <p:nvPr userDrawn="1"/>
        </p:nvPicPr>
        <p:blipFill>
          <a:blip r:embed="rId15"/>
          <a:stretch>
            <a:fillRect/>
          </a:stretch>
        </p:blipFill>
        <p:spPr>
          <a:xfrm>
            <a:off x="172251" y="6168376"/>
            <a:ext cx="452717" cy="518405"/>
          </a:xfrm>
          <a:prstGeom prst="rect">
            <a:avLst/>
          </a:prstGeom>
        </p:spPr>
      </p:pic>
    </p:spTree>
    <p:extLst>
      <p:ext uri="{BB962C8B-B14F-4D97-AF65-F5344CB8AC3E}">
        <p14:creationId xmlns:p14="http://schemas.microsoft.com/office/powerpoint/2010/main" val="2603935985"/>
      </p:ext>
    </p:extLst>
  </p:cSld>
  <p:clrMap bg1="lt1" tx1="dk1" bg2="lt2" tx2="dk2" accent1="accent1" accent2="accent2" accent3="accent3" accent4="accent4" accent5="accent5" accent6="accent6" hlink="hlink" folHlink="folHlink"/>
  <p:sldLayoutIdLst>
    <p:sldLayoutId id="2147487887" r:id="rId1"/>
    <p:sldLayoutId id="2147487888" r:id="rId2"/>
    <p:sldLayoutId id="2147487889" r:id="rId3"/>
    <p:sldLayoutId id="2147487890" r:id="rId4"/>
    <p:sldLayoutId id="2147487891" r:id="rId5"/>
    <p:sldLayoutId id="2147487892" r:id="rId6"/>
    <p:sldLayoutId id="2147487893" r:id="rId7"/>
    <p:sldLayoutId id="2147487894" r:id="rId8"/>
    <p:sldLayoutId id="2147487895" r:id="rId9"/>
    <p:sldLayoutId id="2147487896" r:id="rId10"/>
    <p:sldLayoutId id="2147487897" r:id="rId11"/>
    <p:sldLayoutId id="2147487898" r:id="rId12"/>
    <p:sldLayoutId id="2147487899" r:id="rId13"/>
  </p:sldLayoutIdLst>
  <p:hf hdr="0" ftr="0" dt="0"/>
  <p:txStyles>
    <p:titleStyle>
      <a:lvl1pPr algn="l" defTabSz="914377"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FE9B24-C413-4404-AE0B-2A06C34C93E2}"/>
              </a:ext>
            </a:extLst>
          </p:cNvPr>
          <p:cNvSpPr/>
          <p:nvPr/>
        </p:nvSpPr>
        <p:spPr>
          <a:xfrm>
            <a:off x="10198874" y="6339841"/>
            <a:ext cx="519485" cy="2544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4">
            <a:extLst>
              <a:ext uri="{FF2B5EF4-FFF2-40B4-BE49-F238E27FC236}">
                <a16:creationId xmlns:a16="http://schemas.microsoft.com/office/drawing/2014/main" id="{E64BCB98-F23C-4AE3-88D7-0F703647DA96}"/>
              </a:ext>
            </a:extLst>
          </p:cNvPr>
          <p:cNvSpPr txBox="1">
            <a:spLocks/>
          </p:cNvSpPr>
          <p:nvPr/>
        </p:nvSpPr>
        <p:spPr>
          <a:xfrm>
            <a:off x="5602135" y="2285646"/>
            <a:ext cx="6307188" cy="924279"/>
          </a:xfrm>
          <a:prstGeom prst="rect">
            <a:avLst/>
          </a:prstGeom>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nSpc>
                <a:spcPct val="120000"/>
              </a:lnSpc>
            </a:pPr>
            <a:r>
              <a:rPr lang="en-US" sz="4000" b="1" dirty="0">
                <a:latin typeface="+mn-lt"/>
              </a:rPr>
              <a:t>NASCAR Fan Council</a:t>
            </a:r>
          </a:p>
          <a:p>
            <a:pPr>
              <a:lnSpc>
                <a:spcPct val="120000"/>
              </a:lnSpc>
            </a:pPr>
            <a:r>
              <a:rPr lang="en-US" sz="4000" b="1" dirty="0">
                <a:latin typeface="+mn-lt"/>
              </a:rPr>
              <a:t>Proof of Concept Survey</a:t>
            </a:r>
          </a:p>
        </p:txBody>
      </p:sp>
      <p:sp>
        <p:nvSpPr>
          <p:cNvPr id="5" name="Title 4">
            <a:extLst>
              <a:ext uri="{FF2B5EF4-FFF2-40B4-BE49-F238E27FC236}">
                <a16:creationId xmlns:a16="http://schemas.microsoft.com/office/drawing/2014/main" id="{409812ED-D573-4D28-9CF6-1FFF50EAF7AF}"/>
              </a:ext>
            </a:extLst>
          </p:cNvPr>
          <p:cNvSpPr txBox="1">
            <a:spLocks/>
          </p:cNvSpPr>
          <p:nvPr/>
        </p:nvSpPr>
        <p:spPr>
          <a:xfrm>
            <a:off x="8898710" y="5804213"/>
            <a:ext cx="2364022" cy="760639"/>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r"/>
            <a:r>
              <a:rPr lang="en-US" sz="2400" b="1" dirty="0">
                <a:latin typeface="+mn-lt"/>
              </a:rPr>
              <a:t>June 3, 2020</a:t>
            </a:r>
          </a:p>
        </p:txBody>
      </p:sp>
      <p:sp>
        <p:nvSpPr>
          <p:cNvPr id="3" name="TextBox 2">
            <a:extLst>
              <a:ext uri="{FF2B5EF4-FFF2-40B4-BE49-F238E27FC236}">
                <a16:creationId xmlns:a16="http://schemas.microsoft.com/office/drawing/2014/main" id="{0E914A16-5BFA-477E-BE79-B343BF385847}"/>
              </a:ext>
            </a:extLst>
          </p:cNvPr>
          <p:cNvSpPr txBox="1"/>
          <p:nvPr/>
        </p:nvSpPr>
        <p:spPr>
          <a:xfrm>
            <a:off x="691376" y="6486795"/>
            <a:ext cx="5928226" cy="307777"/>
          </a:xfrm>
          <a:prstGeom prst="rect">
            <a:avLst/>
          </a:prstGeom>
          <a:noFill/>
        </p:spPr>
        <p:txBody>
          <a:bodyPr wrap="none" rtlCol="0">
            <a:spAutoFit/>
          </a:bodyPr>
          <a:lstStyle/>
          <a:p>
            <a:r>
              <a:rPr lang="en-US" sz="1400" dirty="0"/>
              <a:t>This deck is proprietary and confidential. Copyright 2020 </a:t>
            </a:r>
            <a:r>
              <a:rPr lang="en-US" sz="1400" dirty="0" err="1"/>
              <a:t>DataLucent</a:t>
            </a:r>
            <a:r>
              <a:rPr lang="en-US" sz="1400" dirty="0"/>
              <a:t> Inc.</a:t>
            </a:r>
          </a:p>
        </p:txBody>
      </p:sp>
    </p:spTree>
    <p:extLst>
      <p:ext uri="{BB962C8B-B14F-4D97-AF65-F5344CB8AC3E}">
        <p14:creationId xmlns:p14="http://schemas.microsoft.com/office/powerpoint/2010/main" val="152050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0" y="2587363"/>
            <a:ext cx="5435600" cy="1325563"/>
          </a:xfrm>
        </p:spPr>
        <p:txBody>
          <a:bodyPr>
            <a:normAutofit/>
          </a:bodyPr>
          <a:lstStyle/>
          <a:p>
            <a:r>
              <a:rPr lang="en-US" sz="6400" dirty="0"/>
              <a:t>Thank You</a:t>
            </a:r>
          </a:p>
        </p:txBody>
      </p:sp>
      <p:sp>
        <p:nvSpPr>
          <p:cNvPr id="3" name="TextBox 2"/>
          <p:cNvSpPr txBox="1"/>
          <p:nvPr/>
        </p:nvSpPr>
        <p:spPr>
          <a:xfrm>
            <a:off x="5725695" y="3912926"/>
            <a:ext cx="5261811" cy="149778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914377" eaLnBrk="1" fontAlgn="auto" hangingPunct="1">
              <a:spcBef>
                <a:spcPts val="0"/>
              </a:spcBef>
              <a:spcAft>
                <a:spcPts val="0"/>
              </a:spcAft>
            </a:pPr>
            <a:r>
              <a:rPr lang="en-US" dirty="0">
                <a:solidFill>
                  <a:srgbClr val="5B9BD5">
                    <a:lumMod val="75000"/>
                  </a:srgbClr>
                </a:solidFill>
                <a:latin typeface="Calibri"/>
              </a:rPr>
              <a:t>Brad Davis</a:t>
            </a:r>
          </a:p>
          <a:p>
            <a:pPr algn="ctr" defTabSz="914377" eaLnBrk="1" fontAlgn="auto" hangingPunct="1">
              <a:spcBef>
                <a:spcPts val="0"/>
              </a:spcBef>
              <a:spcAft>
                <a:spcPts val="0"/>
              </a:spcAft>
            </a:pPr>
            <a:r>
              <a:rPr lang="en-US" dirty="0">
                <a:solidFill>
                  <a:srgbClr val="5B9BD5">
                    <a:lumMod val="75000"/>
                  </a:srgbClr>
                </a:solidFill>
                <a:latin typeface="Calibri"/>
              </a:rPr>
              <a:t>CEO and Co-Founder</a:t>
            </a:r>
          </a:p>
          <a:p>
            <a:pPr algn="ctr" defTabSz="914377" eaLnBrk="1" fontAlgn="auto" hangingPunct="1">
              <a:spcBef>
                <a:spcPts val="0"/>
              </a:spcBef>
              <a:spcAft>
                <a:spcPts val="0"/>
              </a:spcAft>
            </a:pPr>
            <a:r>
              <a:rPr lang="en-US" u="sng" dirty="0">
                <a:solidFill>
                  <a:srgbClr val="5B9BD5">
                    <a:lumMod val="75000"/>
                  </a:srgbClr>
                </a:solidFill>
                <a:latin typeface="Calibri"/>
              </a:rPr>
              <a:t>Brad@DataLucent.com</a:t>
            </a:r>
            <a:endParaRPr lang="en-US" dirty="0">
              <a:solidFill>
                <a:srgbClr val="5B9BD5">
                  <a:lumMod val="75000"/>
                </a:srgbClr>
              </a:solidFill>
              <a:latin typeface="Calibri"/>
            </a:endParaRPr>
          </a:p>
          <a:p>
            <a:pPr algn="ctr" defTabSz="914377" eaLnBrk="1" fontAlgn="auto" hangingPunct="1">
              <a:spcBef>
                <a:spcPts val="0"/>
              </a:spcBef>
              <a:spcAft>
                <a:spcPts val="0"/>
              </a:spcAft>
            </a:pPr>
            <a:r>
              <a:rPr lang="en-US" dirty="0">
                <a:solidFill>
                  <a:prstClr val="white"/>
                </a:solidFill>
                <a:latin typeface="Calibri"/>
              </a:rPr>
              <a:t>919.357.5345</a:t>
            </a:r>
          </a:p>
          <a:p>
            <a:pPr algn="ctr" defTabSz="914377" eaLnBrk="1" fontAlgn="auto">
              <a:spcBef>
                <a:spcPts val="0"/>
              </a:spcBef>
              <a:spcAft>
                <a:spcPts val="0"/>
              </a:spcAft>
            </a:pPr>
            <a:endParaRPr lang="en-US" sz="1733" dirty="0">
              <a:solidFill>
                <a:prstClr val="white"/>
              </a:solidFill>
              <a:latin typeface="Calibri"/>
              <a:sym typeface="Calibri"/>
            </a:endParaRPr>
          </a:p>
        </p:txBody>
      </p:sp>
    </p:spTree>
    <p:extLst>
      <p:ext uri="{BB962C8B-B14F-4D97-AF65-F5344CB8AC3E}">
        <p14:creationId xmlns:p14="http://schemas.microsoft.com/office/powerpoint/2010/main" val="1009708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07C6-9D2E-40EC-816C-C6370EE5DCB4}"/>
              </a:ext>
            </a:extLst>
          </p:cNvPr>
          <p:cNvSpPr>
            <a:spLocks noGrp="1"/>
          </p:cNvSpPr>
          <p:nvPr>
            <p:ph type="title"/>
          </p:nvPr>
        </p:nvSpPr>
        <p:spPr>
          <a:xfrm>
            <a:off x="838200" y="365126"/>
            <a:ext cx="11209638" cy="673100"/>
          </a:xfrm>
        </p:spPr>
        <p:txBody>
          <a:bodyPr/>
          <a:lstStyle/>
          <a:p>
            <a:r>
              <a:rPr lang="en-US" dirty="0">
                <a:solidFill>
                  <a:srgbClr val="000000"/>
                </a:solidFill>
                <a:latin typeface="Arial" panose="020B0604020202020204" pitchFamily="34" charset="0"/>
              </a:rPr>
              <a:t>POC Introduction</a:t>
            </a:r>
            <a:endParaRPr lang="en-US" dirty="0"/>
          </a:p>
        </p:txBody>
      </p:sp>
      <p:sp>
        <p:nvSpPr>
          <p:cNvPr id="4" name="Slide Number Placeholder 3">
            <a:extLst>
              <a:ext uri="{FF2B5EF4-FFF2-40B4-BE49-F238E27FC236}">
                <a16:creationId xmlns:a16="http://schemas.microsoft.com/office/drawing/2014/main" id="{B7E0BF9B-B2FC-45A7-9DE2-4A58927B43C4}"/>
              </a:ext>
            </a:extLst>
          </p:cNvPr>
          <p:cNvSpPr>
            <a:spLocks noGrp="1"/>
          </p:cNvSpPr>
          <p:nvPr>
            <p:ph type="sldNum" sz="quarter" idx="10"/>
          </p:nvPr>
        </p:nvSpPr>
        <p:spPr/>
        <p:txBody>
          <a:bodyPr/>
          <a:lstStyle/>
          <a:p>
            <a:pPr>
              <a:defRPr/>
            </a:pPr>
            <a:fld id="{A382D322-5C5E-6A4A-866F-D40AC16428C5}" type="slidenum">
              <a:rPr lang="en-US" smtClean="0"/>
              <a:pPr>
                <a:defRPr/>
              </a:pPr>
              <a:t>2</a:t>
            </a:fld>
            <a:endParaRPr lang="en-US" dirty="0"/>
          </a:p>
        </p:txBody>
      </p:sp>
      <p:sp>
        <p:nvSpPr>
          <p:cNvPr id="3" name="TextBox 2">
            <a:extLst>
              <a:ext uri="{FF2B5EF4-FFF2-40B4-BE49-F238E27FC236}">
                <a16:creationId xmlns:a16="http://schemas.microsoft.com/office/drawing/2014/main" id="{85D25AFB-3C18-4EBA-88A6-19C84F6AA8B1}"/>
              </a:ext>
            </a:extLst>
          </p:cNvPr>
          <p:cNvSpPr txBox="1"/>
          <p:nvPr/>
        </p:nvSpPr>
        <p:spPr>
          <a:xfrm>
            <a:off x="838199" y="1419225"/>
            <a:ext cx="9896476" cy="4708981"/>
          </a:xfrm>
          <a:prstGeom prst="rect">
            <a:avLst/>
          </a:prstGeom>
          <a:noFill/>
        </p:spPr>
        <p:txBody>
          <a:bodyPr wrap="square" rtlCol="0">
            <a:spAutoFit/>
          </a:bodyPr>
          <a:lstStyle/>
          <a:p>
            <a:pPr marL="0" indent="0">
              <a:buNone/>
            </a:pPr>
            <a:r>
              <a:rPr lang="en-US" sz="2000" dirty="0">
                <a:latin typeface="+mn-lt"/>
              </a:rPr>
              <a:t>The POC survey will demonstrate NASCAR fans’ willingness to submit their data in exchange for a reward, as well as demonstrate the insights and breadth of information that </a:t>
            </a:r>
            <a:r>
              <a:rPr lang="en-US" sz="2000" dirty="0" err="1">
                <a:latin typeface="+mn-lt"/>
              </a:rPr>
              <a:t>DataLucent</a:t>
            </a:r>
            <a:r>
              <a:rPr lang="en-US" sz="2000" dirty="0">
                <a:latin typeface="+mn-lt"/>
              </a:rPr>
              <a:t> can provide to NASCAR about their own fans. Within the test group NASCAR will l</a:t>
            </a:r>
            <a:r>
              <a:rPr lang="en-US" sz="2000" dirty="0">
                <a:solidFill>
                  <a:srgbClr val="000000"/>
                </a:solidFill>
                <a:latin typeface="+mn-lt"/>
              </a:rPr>
              <a:t>earn about their fans at an unprecedented level of detail across a wide array of vectors, including:</a:t>
            </a:r>
          </a:p>
          <a:p>
            <a:pPr fontAlgn="ctr"/>
            <a:endParaRPr lang="en-US" sz="2000" dirty="0">
              <a:solidFill>
                <a:srgbClr val="000000"/>
              </a:solidFill>
              <a:latin typeface="+mn-lt"/>
            </a:endParaRPr>
          </a:p>
          <a:p>
            <a:pPr marL="285750" indent="-285750" fontAlgn="ctr">
              <a:buFont typeface="Arial" panose="020B0604020202020204" pitchFamily="34" charset="0"/>
              <a:buChar char="•"/>
            </a:pPr>
            <a:r>
              <a:rPr lang="en-US" sz="2000" dirty="0">
                <a:solidFill>
                  <a:srgbClr val="000000"/>
                </a:solidFill>
                <a:latin typeface="+mn-lt"/>
              </a:rPr>
              <a:t>Followed Social Accounts (Facebook, Twitter, YouTube)</a:t>
            </a:r>
          </a:p>
          <a:p>
            <a:pPr marL="285750" indent="-285750" fontAlgn="ctr">
              <a:buFont typeface="Arial" panose="020B0604020202020204" pitchFamily="34" charset="0"/>
              <a:buChar char="•"/>
            </a:pPr>
            <a:r>
              <a:rPr lang="en-US" sz="2000" dirty="0">
                <a:solidFill>
                  <a:srgbClr val="000000"/>
                </a:solidFill>
                <a:latin typeface="+mn-lt"/>
              </a:rPr>
              <a:t>Interests &amp; Hobbies</a:t>
            </a:r>
          </a:p>
          <a:p>
            <a:pPr marL="285750" indent="-285750" fontAlgn="ctr">
              <a:buFont typeface="Arial" panose="020B0604020202020204" pitchFamily="34" charset="0"/>
              <a:buChar char="•"/>
            </a:pPr>
            <a:r>
              <a:rPr lang="en-US" sz="2000" dirty="0">
                <a:solidFill>
                  <a:srgbClr val="000000"/>
                </a:solidFill>
                <a:latin typeface="+mn-lt"/>
              </a:rPr>
              <a:t>Favorite TV Shows, Movies &amp; Music</a:t>
            </a:r>
          </a:p>
          <a:p>
            <a:pPr marL="285750" indent="-285750" fontAlgn="ctr">
              <a:buFont typeface="Arial" panose="020B0604020202020204" pitchFamily="34" charset="0"/>
              <a:buChar char="•"/>
            </a:pPr>
            <a:r>
              <a:rPr lang="en-US" sz="2000" dirty="0">
                <a:solidFill>
                  <a:srgbClr val="000000"/>
                </a:solidFill>
                <a:latin typeface="+mn-lt"/>
              </a:rPr>
              <a:t>Favorite Sports &amp; Teams</a:t>
            </a:r>
          </a:p>
          <a:p>
            <a:pPr marL="285750" indent="-285750" fontAlgn="ctr">
              <a:buFont typeface="Arial" panose="020B0604020202020204" pitchFamily="34" charset="0"/>
              <a:buChar char="•"/>
            </a:pPr>
            <a:r>
              <a:rPr lang="en-US" sz="2000" dirty="0">
                <a:solidFill>
                  <a:srgbClr val="000000"/>
                </a:solidFill>
                <a:latin typeface="+mn-lt"/>
              </a:rPr>
              <a:t>Preferred Brands &amp; Sponsors</a:t>
            </a:r>
          </a:p>
          <a:p>
            <a:pPr marL="285750" indent="-285750" fontAlgn="ctr">
              <a:buFont typeface="Arial" panose="020B0604020202020204" pitchFamily="34" charset="0"/>
              <a:buChar char="•"/>
            </a:pPr>
            <a:r>
              <a:rPr lang="en-US" sz="2000" dirty="0">
                <a:solidFill>
                  <a:srgbClr val="000000"/>
                </a:solidFill>
                <a:latin typeface="+mn-lt"/>
              </a:rPr>
              <a:t>Favorite Games</a:t>
            </a:r>
          </a:p>
          <a:p>
            <a:pPr marL="285750" indent="-285750" fontAlgn="ctr">
              <a:buFont typeface="Arial" panose="020B0604020202020204" pitchFamily="34" charset="0"/>
              <a:buChar char="•"/>
            </a:pPr>
            <a:r>
              <a:rPr lang="en-US" sz="2000" dirty="0">
                <a:solidFill>
                  <a:srgbClr val="000000"/>
                </a:solidFill>
                <a:latin typeface="+mn-lt"/>
              </a:rPr>
              <a:t>Home &amp; Work Locations</a:t>
            </a:r>
          </a:p>
          <a:p>
            <a:pPr marL="285750" indent="-285750" fontAlgn="ctr">
              <a:buFont typeface="Arial" panose="020B0604020202020204" pitchFamily="34" charset="0"/>
              <a:buChar char="•"/>
            </a:pPr>
            <a:r>
              <a:rPr lang="en-US" sz="2000" dirty="0">
                <a:solidFill>
                  <a:srgbClr val="000000"/>
                </a:solidFill>
                <a:latin typeface="+mn-lt"/>
              </a:rPr>
              <a:t>Demographics (age, gender, etc.)</a:t>
            </a:r>
          </a:p>
          <a:p>
            <a:pPr marL="285750" indent="-285750" fontAlgn="ctr">
              <a:buFont typeface="Arial" panose="020B0604020202020204" pitchFamily="34" charset="0"/>
              <a:buChar char="•"/>
            </a:pPr>
            <a:r>
              <a:rPr lang="en-US" sz="2000" dirty="0">
                <a:solidFill>
                  <a:srgbClr val="000000"/>
                </a:solidFill>
                <a:latin typeface="+mn-lt"/>
              </a:rPr>
              <a:t>Preferred Mode of Consumption (Streaming vs Live TV, etc.)</a:t>
            </a:r>
          </a:p>
        </p:txBody>
      </p:sp>
    </p:spTree>
    <p:extLst>
      <p:ext uri="{BB962C8B-B14F-4D97-AF65-F5344CB8AC3E}">
        <p14:creationId xmlns:p14="http://schemas.microsoft.com/office/powerpoint/2010/main" val="418320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947F-30ED-4531-B5B2-53B52217037E}"/>
              </a:ext>
            </a:extLst>
          </p:cNvPr>
          <p:cNvSpPr>
            <a:spLocks noGrp="1"/>
          </p:cNvSpPr>
          <p:nvPr>
            <p:ph type="title"/>
          </p:nvPr>
        </p:nvSpPr>
        <p:spPr>
          <a:xfrm>
            <a:off x="838200" y="365126"/>
            <a:ext cx="10515600" cy="722270"/>
          </a:xfrm>
        </p:spPr>
        <p:txBody>
          <a:bodyPr/>
          <a:lstStyle/>
          <a:p>
            <a:r>
              <a:rPr lang="en-US" dirty="0"/>
              <a:t>NASCAR Fan Journey</a:t>
            </a:r>
          </a:p>
        </p:txBody>
      </p:sp>
      <p:sp>
        <p:nvSpPr>
          <p:cNvPr id="3" name="Content Placeholder 2">
            <a:extLst>
              <a:ext uri="{FF2B5EF4-FFF2-40B4-BE49-F238E27FC236}">
                <a16:creationId xmlns:a16="http://schemas.microsoft.com/office/drawing/2014/main" id="{E60036DA-33D2-42C5-966E-47B2A9F9E749}"/>
              </a:ext>
            </a:extLst>
          </p:cNvPr>
          <p:cNvSpPr>
            <a:spLocks noGrp="1"/>
          </p:cNvSpPr>
          <p:nvPr>
            <p:ph idx="1"/>
          </p:nvPr>
        </p:nvSpPr>
        <p:spPr>
          <a:xfrm>
            <a:off x="838199" y="1285804"/>
            <a:ext cx="10601326" cy="804762"/>
          </a:xfrm>
        </p:spPr>
        <p:txBody>
          <a:bodyPr/>
          <a:lstStyle/>
          <a:p>
            <a:pPr marL="0" indent="0">
              <a:buNone/>
            </a:pPr>
            <a:r>
              <a:rPr lang="en-US" sz="2400" dirty="0"/>
              <a:t>Our profiles track NASCAR fans over time. We know when individuals interact with NASCAR content and learn how they became NASCAR fans. We identify NASCAR’s most engaged fans to help new fans follow their lead.</a:t>
            </a:r>
          </a:p>
        </p:txBody>
      </p:sp>
      <p:sp>
        <p:nvSpPr>
          <p:cNvPr id="23" name="Oval 22">
            <a:extLst>
              <a:ext uri="{FF2B5EF4-FFF2-40B4-BE49-F238E27FC236}">
                <a16:creationId xmlns:a16="http://schemas.microsoft.com/office/drawing/2014/main" id="{9F1DF8B1-0D2C-45AD-B252-5648198DB414}"/>
              </a:ext>
            </a:extLst>
          </p:cNvPr>
          <p:cNvSpPr/>
          <p:nvPr/>
        </p:nvSpPr>
        <p:spPr>
          <a:xfrm>
            <a:off x="4160702" y="492649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NASCAR YouTube Channel</a:t>
            </a:r>
          </a:p>
        </p:txBody>
      </p:sp>
      <p:sp>
        <p:nvSpPr>
          <p:cNvPr id="24" name="Oval 23">
            <a:extLst>
              <a:ext uri="{FF2B5EF4-FFF2-40B4-BE49-F238E27FC236}">
                <a16:creationId xmlns:a16="http://schemas.microsoft.com/office/drawing/2014/main" id="{7E43AA0A-862D-48D1-85A5-1323246ACD7D}"/>
              </a:ext>
            </a:extLst>
          </p:cNvPr>
          <p:cNvSpPr/>
          <p:nvPr/>
        </p:nvSpPr>
        <p:spPr>
          <a:xfrm>
            <a:off x="5578338" y="3110753"/>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NASCAR Facebook Page</a:t>
            </a:r>
          </a:p>
        </p:txBody>
      </p:sp>
      <p:sp>
        <p:nvSpPr>
          <p:cNvPr id="25" name="Oval 24">
            <a:extLst>
              <a:ext uri="{FF2B5EF4-FFF2-40B4-BE49-F238E27FC236}">
                <a16:creationId xmlns:a16="http://schemas.microsoft.com/office/drawing/2014/main" id="{7927234A-16BF-47B5-A98B-254A1528DDDB}"/>
              </a:ext>
            </a:extLst>
          </p:cNvPr>
          <p:cNvSpPr/>
          <p:nvPr/>
        </p:nvSpPr>
        <p:spPr>
          <a:xfrm>
            <a:off x="6995974" y="4793784"/>
            <a:ext cx="1417636" cy="14176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dirty="0"/>
              <a:t>Kevin Harvick</a:t>
            </a:r>
          </a:p>
        </p:txBody>
      </p:sp>
      <p:sp>
        <p:nvSpPr>
          <p:cNvPr id="26" name="Oval 25">
            <a:extLst>
              <a:ext uri="{FF2B5EF4-FFF2-40B4-BE49-F238E27FC236}">
                <a16:creationId xmlns:a16="http://schemas.microsoft.com/office/drawing/2014/main" id="{ED396290-118D-49CA-85C5-7F37CE545821}"/>
              </a:ext>
            </a:extLst>
          </p:cNvPr>
          <p:cNvSpPr/>
          <p:nvPr/>
        </p:nvSpPr>
        <p:spPr>
          <a:xfrm>
            <a:off x="3063153" y="3110753"/>
            <a:ext cx="1417636" cy="141763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a:t>Mark</a:t>
            </a:r>
          </a:p>
        </p:txBody>
      </p:sp>
      <p:cxnSp>
        <p:nvCxnSpPr>
          <p:cNvPr id="27" name="Straight Arrow Connector 26">
            <a:extLst>
              <a:ext uri="{FF2B5EF4-FFF2-40B4-BE49-F238E27FC236}">
                <a16:creationId xmlns:a16="http://schemas.microsoft.com/office/drawing/2014/main" id="{4445CAB0-D5E6-484C-87A4-2395728CCB66}"/>
              </a:ext>
            </a:extLst>
          </p:cNvPr>
          <p:cNvCxnSpPr>
            <a:cxnSpLocks/>
            <a:endCxn id="23" idx="1"/>
          </p:cNvCxnSpPr>
          <p:nvPr/>
        </p:nvCxnSpPr>
        <p:spPr>
          <a:xfrm>
            <a:off x="4057517" y="4442859"/>
            <a:ext cx="310793"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1EB839-B579-47E2-825F-32336C1148C9}"/>
              </a:ext>
            </a:extLst>
          </p:cNvPr>
          <p:cNvSpPr txBox="1"/>
          <p:nvPr/>
        </p:nvSpPr>
        <p:spPr>
          <a:xfrm>
            <a:off x="4206841" y="4516468"/>
            <a:ext cx="1028759" cy="307777"/>
          </a:xfrm>
          <a:prstGeom prst="rect">
            <a:avLst/>
          </a:prstGeom>
          <a:noFill/>
        </p:spPr>
        <p:txBody>
          <a:bodyPr wrap="square" rtlCol="0">
            <a:spAutoFit/>
          </a:bodyPr>
          <a:lstStyle/>
          <a:p>
            <a:r>
              <a:rPr lang="en-US" sz="1400" dirty="0">
                <a:solidFill>
                  <a:schemeClr val="accent1"/>
                </a:solidFill>
              </a:rPr>
              <a:t>Subscribes</a:t>
            </a:r>
            <a:endParaRPr lang="en-US" dirty="0">
              <a:solidFill>
                <a:schemeClr val="accent1"/>
              </a:solidFill>
            </a:endParaRPr>
          </a:p>
        </p:txBody>
      </p:sp>
      <p:cxnSp>
        <p:nvCxnSpPr>
          <p:cNvPr id="29" name="Straight Arrow Connector 28">
            <a:extLst>
              <a:ext uri="{FF2B5EF4-FFF2-40B4-BE49-F238E27FC236}">
                <a16:creationId xmlns:a16="http://schemas.microsoft.com/office/drawing/2014/main" id="{8C377405-C13F-484F-9D20-79D750DDE8C0}"/>
              </a:ext>
            </a:extLst>
          </p:cNvPr>
          <p:cNvCxnSpPr>
            <a:cxnSpLocks/>
          </p:cNvCxnSpPr>
          <p:nvPr/>
        </p:nvCxnSpPr>
        <p:spPr>
          <a:xfrm flipV="1">
            <a:off x="5393046" y="4442859"/>
            <a:ext cx="530481" cy="6912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55F137F-3EF6-4501-B55B-F69CAEE0C90A}"/>
              </a:ext>
            </a:extLst>
          </p:cNvPr>
          <p:cNvSpPr txBox="1"/>
          <p:nvPr/>
        </p:nvSpPr>
        <p:spPr>
          <a:xfrm>
            <a:off x="5681523" y="4618716"/>
            <a:ext cx="1028759" cy="307777"/>
          </a:xfrm>
          <a:prstGeom prst="rect">
            <a:avLst/>
          </a:prstGeom>
          <a:noFill/>
        </p:spPr>
        <p:txBody>
          <a:bodyPr wrap="square" rtlCol="0">
            <a:spAutoFit/>
          </a:bodyPr>
          <a:lstStyle/>
          <a:p>
            <a:r>
              <a:rPr lang="en-US" sz="1400" dirty="0">
                <a:solidFill>
                  <a:schemeClr val="accent1"/>
                </a:solidFill>
              </a:rPr>
              <a:t>Follows</a:t>
            </a:r>
            <a:endParaRPr lang="en-US" dirty="0">
              <a:solidFill>
                <a:schemeClr val="accent1"/>
              </a:solidFill>
            </a:endParaRPr>
          </a:p>
        </p:txBody>
      </p:sp>
      <p:cxnSp>
        <p:nvCxnSpPr>
          <p:cNvPr id="31" name="Straight Arrow Connector 30">
            <a:extLst>
              <a:ext uri="{FF2B5EF4-FFF2-40B4-BE49-F238E27FC236}">
                <a16:creationId xmlns:a16="http://schemas.microsoft.com/office/drawing/2014/main" id="{716FD1D2-918A-49E6-9777-8CC4A761BDF7}"/>
              </a:ext>
            </a:extLst>
          </p:cNvPr>
          <p:cNvCxnSpPr>
            <a:cxnSpLocks/>
            <a:endCxn id="25" idx="1"/>
          </p:cNvCxnSpPr>
          <p:nvPr/>
        </p:nvCxnSpPr>
        <p:spPr>
          <a:xfrm>
            <a:off x="6730733" y="4381820"/>
            <a:ext cx="472849" cy="6195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9C36305-BBD2-48BA-B218-3C1B6F9EE29D}"/>
              </a:ext>
            </a:extLst>
          </p:cNvPr>
          <p:cNvSpPr txBox="1"/>
          <p:nvPr/>
        </p:nvSpPr>
        <p:spPr>
          <a:xfrm>
            <a:off x="6995974" y="4374500"/>
            <a:ext cx="2058960" cy="307777"/>
          </a:xfrm>
          <a:prstGeom prst="rect">
            <a:avLst/>
          </a:prstGeom>
          <a:noFill/>
        </p:spPr>
        <p:txBody>
          <a:bodyPr wrap="square" rtlCol="0">
            <a:spAutoFit/>
          </a:bodyPr>
          <a:lstStyle/>
          <a:p>
            <a:r>
              <a:rPr lang="en-US" sz="1400" dirty="0">
                <a:solidFill>
                  <a:schemeClr val="accent1"/>
                </a:solidFill>
              </a:rPr>
              <a:t>Follows Twitter Account</a:t>
            </a:r>
            <a:endParaRPr lang="en-US" dirty="0">
              <a:solidFill>
                <a:schemeClr val="accent1"/>
              </a:solidFill>
            </a:endParaRPr>
          </a:p>
        </p:txBody>
      </p:sp>
      <p:sp>
        <p:nvSpPr>
          <p:cNvPr id="33" name="Arrow: Right 32">
            <a:extLst>
              <a:ext uri="{FF2B5EF4-FFF2-40B4-BE49-F238E27FC236}">
                <a16:creationId xmlns:a16="http://schemas.microsoft.com/office/drawing/2014/main" id="{E3C718A9-B8B1-46D6-9D2C-776EEA6F26C4}"/>
              </a:ext>
            </a:extLst>
          </p:cNvPr>
          <p:cNvSpPr/>
          <p:nvPr/>
        </p:nvSpPr>
        <p:spPr>
          <a:xfrm>
            <a:off x="3063153" y="2792679"/>
            <a:ext cx="6065693" cy="30777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dirty="0"/>
              <a:t>Time</a:t>
            </a:r>
          </a:p>
        </p:txBody>
      </p:sp>
      <p:sp>
        <p:nvSpPr>
          <p:cNvPr id="34" name="TextBox 33">
            <a:extLst>
              <a:ext uri="{FF2B5EF4-FFF2-40B4-BE49-F238E27FC236}">
                <a16:creationId xmlns:a16="http://schemas.microsoft.com/office/drawing/2014/main" id="{7112C9D7-A360-48B4-A5A9-50E1BEE602DE}"/>
              </a:ext>
            </a:extLst>
          </p:cNvPr>
          <p:cNvSpPr txBox="1"/>
          <p:nvPr/>
        </p:nvSpPr>
        <p:spPr>
          <a:xfrm>
            <a:off x="2830887" y="2537246"/>
            <a:ext cx="1226630" cy="307777"/>
          </a:xfrm>
          <a:prstGeom prst="rect">
            <a:avLst/>
          </a:prstGeom>
          <a:noFill/>
        </p:spPr>
        <p:txBody>
          <a:bodyPr wrap="square" rtlCol="0">
            <a:spAutoFit/>
          </a:bodyPr>
          <a:lstStyle/>
          <a:p>
            <a:pPr algn="ctr"/>
            <a:r>
              <a:rPr lang="en-US" sz="1400" b="1" dirty="0">
                <a:solidFill>
                  <a:schemeClr val="bg2">
                    <a:lumMod val="75000"/>
                  </a:schemeClr>
                </a:solidFill>
              </a:rPr>
              <a:t>Not a fan</a:t>
            </a:r>
          </a:p>
        </p:txBody>
      </p:sp>
      <p:sp>
        <p:nvSpPr>
          <p:cNvPr id="35" name="TextBox 34">
            <a:extLst>
              <a:ext uri="{FF2B5EF4-FFF2-40B4-BE49-F238E27FC236}">
                <a16:creationId xmlns:a16="http://schemas.microsoft.com/office/drawing/2014/main" id="{3A1A70B2-B44B-467D-8B72-8BC0A56BE824}"/>
              </a:ext>
            </a:extLst>
          </p:cNvPr>
          <p:cNvSpPr txBox="1"/>
          <p:nvPr/>
        </p:nvSpPr>
        <p:spPr>
          <a:xfrm>
            <a:off x="5578338" y="2561976"/>
            <a:ext cx="906543" cy="307777"/>
          </a:xfrm>
          <a:prstGeom prst="rect">
            <a:avLst/>
          </a:prstGeom>
          <a:noFill/>
        </p:spPr>
        <p:txBody>
          <a:bodyPr wrap="square" rtlCol="0">
            <a:spAutoFit/>
          </a:bodyPr>
          <a:lstStyle/>
          <a:p>
            <a:pPr algn="ctr"/>
            <a:r>
              <a:rPr lang="en-US" sz="1400" b="1" dirty="0">
                <a:solidFill>
                  <a:schemeClr val="bg2">
                    <a:lumMod val="50000"/>
                  </a:schemeClr>
                </a:solidFill>
              </a:rPr>
              <a:t>New Fan</a:t>
            </a:r>
          </a:p>
        </p:txBody>
      </p:sp>
      <p:sp>
        <p:nvSpPr>
          <p:cNvPr id="36" name="TextBox 35">
            <a:extLst>
              <a:ext uri="{FF2B5EF4-FFF2-40B4-BE49-F238E27FC236}">
                <a16:creationId xmlns:a16="http://schemas.microsoft.com/office/drawing/2014/main" id="{C1B6185E-B2DD-4FEC-AD7A-8B0D93B0C5CB}"/>
              </a:ext>
            </a:extLst>
          </p:cNvPr>
          <p:cNvSpPr txBox="1"/>
          <p:nvPr/>
        </p:nvSpPr>
        <p:spPr>
          <a:xfrm>
            <a:off x="8059763" y="2559848"/>
            <a:ext cx="995171" cy="307777"/>
          </a:xfrm>
          <a:prstGeom prst="rect">
            <a:avLst/>
          </a:prstGeom>
          <a:noFill/>
        </p:spPr>
        <p:txBody>
          <a:bodyPr wrap="square" rtlCol="0">
            <a:spAutoFit/>
          </a:bodyPr>
          <a:lstStyle/>
          <a:p>
            <a:pPr algn="ctr"/>
            <a:r>
              <a:rPr lang="en-US" sz="1400" b="1" dirty="0">
                <a:solidFill>
                  <a:schemeClr val="bg2">
                    <a:lumMod val="10000"/>
                  </a:schemeClr>
                </a:solidFill>
              </a:rPr>
              <a:t>Full Fan</a:t>
            </a:r>
          </a:p>
        </p:txBody>
      </p:sp>
      <p:sp>
        <p:nvSpPr>
          <p:cNvPr id="4" name="Slide Number Placeholder 3">
            <a:extLst>
              <a:ext uri="{FF2B5EF4-FFF2-40B4-BE49-F238E27FC236}">
                <a16:creationId xmlns:a16="http://schemas.microsoft.com/office/drawing/2014/main" id="{7B969C63-669B-4465-8D9C-CBB6096D89AF}"/>
              </a:ext>
            </a:extLst>
          </p:cNvPr>
          <p:cNvSpPr>
            <a:spLocks noGrp="1"/>
          </p:cNvSpPr>
          <p:nvPr>
            <p:ph type="sldNum" sz="quarter" idx="10"/>
          </p:nvPr>
        </p:nvSpPr>
        <p:spPr/>
        <p:txBody>
          <a:bodyPr/>
          <a:lstStyle/>
          <a:p>
            <a:pPr>
              <a:defRPr/>
            </a:pPr>
            <a:fld id="{A382D322-5C5E-6A4A-866F-D40AC16428C5}" type="slidenum">
              <a:rPr lang="en-US" smtClean="0"/>
              <a:pPr>
                <a:defRPr/>
              </a:pPr>
              <a:t>3</a:t>
            </a:fld>
            <a:endParaRPr lang="en-US" dirty="0"/>
          </a:p>
        </p:txBody>
      </p:sp>
    </p:spTree>
    <p:extLst>
      <p:ext uri="{BB962C8B-B14F-4D97-AF65-F5344CB8AC3E}">
        <p14:creationId xmlns:p14="http://schemas.microsoft.com/office/powerpoint/2010/main" val="329981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097A-8025-434B-80CD-FAEE8086AF1B}"/>
              </a:ext>
            </a:extLst>
          </p:cNvPr>
          <p:cNvSpPr>
            <a:spLocks noGrp="1"/>
          </p:cNvSpPr>
          <p:nvPr>
            <p:ph type="title"/>
          </p:nvPr>
        </p:nvSpPr>
        <p:spPr>
          <a:xfrm>
            <a:off x="776656" y="176375"/>
            <a:ext cx="10515600" cy="758798"/>
          </a:xfrm>
        </p:spPr>
        <p:txBody>
          <a:bodyPr/>
          <a:lstStyle/>
          <a:p>
            <a:r>
              <a:rPr lang="en-US" dirty="0"/>
              <a:t>Other Data is a Fraction of Our Profile</a:t>
            </a:r>
          </a:p>
        </p:txBody>
      </p:sp>
      <p:sp>
        <p:nvSpPr>
          <p:cNvPr id="4" name="Slide Number Placeholder 3">
            <a:extLst>
              <a:ext uri="{FF2B5EF4-FFF2-40B4-BE49-F238E27FC236}">
                <a16:creationId xmlns:a16="http://schemas.microsoft.com/office/drawing/2014/main" id="{88B95967-835B-4329-8DDB-31C951E96A4B}"/>
              </a:ext>
            </a:extLst>
          </p:cNvPr>
          <p:cNvSpPr>
            <a:spLocks noGrp="1"/>
          </p:cNvSpPr>
          <p:nvPr>
            <p:ph type="sldNum" sz="quarter" idx="10"/>
          </p:nvPr>
        </p:nvSpPr>
        <p:spPr/>
        <p:txBody>
          <a:bodyPr/>
          <a:lstStyle/>
          <a:p>
            <a:pPr>
              <a:defRPr/>
            </a:pPr>
            <a:fld id="{A382D322-5C5E-6A4A-866F-D40AC16428C5}" type="slidenum">
              <a:rPr lang="en-US" smtClean="0"/>
              <a:pPr>
                <a:defRPr/>
              </a:pPr>
              <a:t>4</a:t>
            </a:fld>
            <a:endParaRPr lang="en-US" dirty="0"/>
          </a:p>
        </p:txBody>
      </p:sp>
      <p:sp>
        <p:nvSpPr>
          <p:cNvPr id="6" name="Content Placeholder 2">
            <a:extLst>
              <a:ext uri="{FF2B5EF4-FFF2-40B4-BE49-F238E27FC236}">
                <a16:creationId xmlns:a16="http://schemas.microsoft.com/office/drawing/2014/main" id="{3CC570C4-9D1A-4CCB-9517-10C93CE45488}"/>
              </a:ext>
            </a:extLst>
          </p:cNvPr>
          <p:cNvSpPr txBox="1">
            <a:spLocks/>
          </p:cNvSpPr>
          <p:nvPr/>
        </p:nvSpPr>
        <p:spPr>
          <a:xfrm>
            <a:off x="7288231" y="2561253"/>
            <a:ext cx="3764488" cy="3635731"/>
          </a:xfrm>
          <a:prstGeom prst="rect">
            <a:avLst/>
          </a:prstGeom>
        </p:spPr>
        <p:txBody>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p:txBody>
      </p:sp>
      <p:graphicFrame>
        <p:nvGraphicFramePr>
          <p:cNvPr id="13" name="Table 13">
            <a:extLst>
              <a:ext uri="{FF2B5EF4-FFF2-40B4-BE49-F238E27FC236}">
                <a16:creationId xmlns:a16="http://schemas.microsoft.com/office/drawing/2014/main" id="{FC43832A-29D2-4E58-AA41-C4B42C436E61}"/>
              </a:ext>
            </a:extLst>
          </p:cNvPr>
          <p:cNvGraphicFramePr>
            <a:graphicFrameLocks noGrp="1"/>
          </p:cNvGraphicFramePr>
          <p:nvPr>
            <p:extLst>
              <p:ext uri="{D42A27DB-BD31-4B8C-83A1-F6EECF244321}">
                <p14:modId xmlns:p14="http://schemas.microsoft.com/office/powerpoint/2010/main" val="1237435111"/>
              </p:ext>
            </p:extLst>
          </p:nvPr>
        </p:nvGraphicFramePr>
        <p:xfrm>
          <a:off x="776656" y="935173"/>
          <a:ext cx="10798308" cy="5684715"/>
        </p:xfrm>
        <a:graphic>
          <a:graphicData uri="http://schemas.openxmlformats.org/drawingml/2006/table">
            <a:tbl>
              <a:tblPr firstRow="1" bandRow="1">
                <a:tableStyleId>{5C22544A-7EE6-4342-B048-85BDC9FD1C3A}</a:tableStyleId>
              </a:tblPr>
              <a:tblGrid>
                <a:gridCol w="2732752">
                  <a:extLst>
                    <a:ext uri="{9D8B030D-6E8A-4147-A177-3AD203B41FA5}">
                      <a16:colId xmlns:a16="http://schemas.microsoft.com/office/drawing/2014/main" val="266764016"/>
                    </a:ext>
                  </a:extLst>
                </a:gridCol>
                <a:gridCol w="2666402">
                  <a:extLst>
                    <a:ext uri="{9D8B030D-6E8A-4147-A177-3AD203B41FA5}">
                      <a16:colId xmlns:a16="http://schemas.microsoft.com/office/drawing/2014/main" val="1590853670"/>
                    </a:ext>
                  </a:extLst>
                </a:gridCol>
                <a:gridCol w="2699577">
                  <a:extLst>
                    <a:ext uri="{9D8B030D-6E8A-4147-A177-3AD203B41FA5}">
                      <a16:colId xmlns:a16="http://schemas.microsoft.com/office/drawing/2014/main" val="3467883398"/>
                    </a:ext>
                  </a:extLst>
                </a:gridCol>
                <a:gridCol w="2699577">
                  <a:extLst>
                    <a:ext uri="{9D8B030D-6E8A-4147-A177-3AD203B41FA5}">
                      <a16:colId xmlns:a16="http://schemas.microsoft.com/office/drawing/2014/main" val="555816393"/>
                    </a:ext>
                  </a:extLst>
                </a:gridCol>
              </a:tblGrid>
              <a:tr h="378981">
                <a:tc>
                  <a:txBody>
                    <a:bodyPr/>
                    <a:lstStyle/>
                    <a:p>
                      <a:pPr algn="ctr"/>
                      <a:endParaRPr lang="en-US" sz="1600" b="1" dirty="0">
                        <a:latin typeface="Avenir Roman"/>
                      </a:endParaRPr>
                    </a:p>
                  </a:txBody>
                  <a:tcPr marL="93447" marR="93447" marT="46724" marB="46724"/>
                </a:tc>
                <a:tc>
                  <a:txBody>
                    <a:bodyPr/>
                    <a:lstStyle/>
                    <a:p>
                      <a:pPr algn="ctr"/>
                      <a:r>
                        <a:rPr lang="en-US" sz="1600" dirty="0">
                          <a:latin typeface="Avenir Roman"/>
                        </a:rPr>
                        <a:t>Current Data</a:t>
                      </a:r>
                    </a:p>
                  </a:txBody>
                  <a:tcPr marL="93447" marR="93447" marT="46724" marB="46724"/>
                </a:tc>
                <a:tc>
                  <a:txBody>
                    <a:bodyPr/>
                    <a:lstStyle/>
                    <a:p>
                      <a:pPr algn="ctr"/>
                      <a:r>
                        <a:rPr lang="en-US" sz="1600" dirty="0">
                          <a:latin typeface="Avenir Roman"/>
                        </a:rPr>
                        <a:t> </a:t>
                      </a:r>
                      <a:r>
                        <a:rPr lang="en-US" sz="1600" dirty="0" err="1">
                          <a:latin typeface="Avenir Roman"/>
                        </a:rPr>
                        <a:t>DataLucent</a:t>
                      </a:r>
                      <a:r>
                        <a:rPr lang="en-US" sz="1600" dirty="0">
                          <a:latin typeface="Avenir Roman"/>
                        </a:rPr>
                        <a:t> API</a:t>
                      </a:r>
                    </a:p>
                  </a:txBody>
                  <a:tcPr marL="93447" marR="93447" marT="46724" marB="46724"/>
                </a:tc>
                <a:tc>
                  <a:txBody>
                    <a:bodyPr/>
                    <a:lstStyle/>
                    <a:p>
                      <a:pPr algn="ctr"/>
                      <a:r>
                        <a:rPr lang="en-US" sz="1600" dirty="0" err="1">
                          <a:latin typeface="Avenir Roman"/>
                        </a:rPr>
                        <a:t>DataLucent</a:t>
                      </a:r>
                      <a:r>
                        <a:rPr lang="en-US" sz="1600" dirty="0">
                          <a:latin typeface="Avenir Roman"/>
                        </a:rPr>
                        <a:t> Download</a:t>
                      </a:r>
                    </a:p>
                  </a:txBody>
                  <a:tcPr marL="93447" marR="93447" marT="46724" marB="46724"/>
                </a:tc>
                <a:extLst>
                  <a:ext uri="{0D108BD9-81ED-4DB2-BD59-A6C34878D82A}">
                    <a16:rowId xmlns:a16="http://schemas.microsoft.com/office/drawing/2014/main" val="1844214329"/>
                  </a:ext>
                </a:extLst>
              </a:tr>
              <a:tr h="378981">
                <a:tc>
                  <a:txBody>
                    <a:bodyPr/>
                    <a:lstStyle/>
                    <a:p>
                      <a:pPr algn="l" rtl="0" fontAlgn="ctr"/>
                      <a:r>
                        <a:rPr lang="en-US" sz="1200" b="1" i="0" u="none" strike="noStrike" dirty="0">
                          <a:solidFill>
                            <a:srgbClr val="000000"/>
                          </a:solidFill>
                          <a:effectLst/>
                          <a:latin typeface="Avenir Roman"/>
                        </a:rPr>
                        <a:t>GDPR/CCPA PRIVACY COMPLIANCE</a:t>
                      </a:r>
                    </a:p>
                  </a:txBody>
                  <a:tcPr marL="9734" marR="9734" marT="9734" marB="0" anchor="ctr"/>
                </a:tc>
                <a:tc>
                  <a:txBody>
                    <a:bodyPr/>
                    <a:lstStyle/>
                    <a:p>
                      <a:pPr algn="ctr"/>
                      <a:r>
                        <a:rPr lang="en-US" sz="1600" b="0" dirty="0">
                          <a:latin typeface="Avenir Roman"/>
                        </a:rPr>
                        <a:t>NOT COMPLIANT</a:t>
                      </a:r>
                    </a:p>
                  </a:txBody>
                  <a:tcPr marL="93447" marR="93447" marT="46724" marB="46724"/>
                </a:tc>
                <a:tc>
                  <a:txBody>
                    <a:bodyPr/>
                    <a:lstStyle/>
                    <a:p>
                      <a:pPr algn="ctr"/>
                      <a:r>
                        <a:rPr lang="en-US" sz="1600" b="0" dirty="0">
                          <a:latin typeface="Avenir Roman"/>
                        </a:rPr>
                        <a:t>FULLY COMPLIANT</a:t>
                      </a:r>
                    </a:p>
                  </a:txBody>
                  <a:tcPr marL="93447" marR="93447" marT="46724" marB="46724"/>
                </a:tc>
                <a:tc>
                  <a:txBody>
                    <a:bodyPr/>
                    <a:lstStyle/>
                    <a:p>
                      <a:pPr algn="ctr"/>
                      <a:r>
                        <a:rPr lang="en-US" sz="1600" b="0" dirty="0">
                          <a:latin typeface="Avenir Roman"/>
                        </a:rPr>
                        <a:t>FULLY COMPLIANT</a:t>
                      </a:r>
                    </a:p>
                  </a:txBody>
                  <a:tcPr marL="93447" marR="93447" marT="46724" marB="46724"/>
                </a:tc>
                <a:extLst>
                  <a:ext uri="{0D108BD9-81ED-4DB2-BD59-A6C34878D82A}">
                    <a16:rowId xmlns:a16="http://schemas.microsoft.com/office/drawing/2014/main" val="977124238"/>
                  </a:ext>
                </a:extLst>
              </a:tr>
              <a:tr h="378981">
                <a:tc>
                  <a:txBody>
                    <a:bodyPr/>
                    <a:lstStyle/>
                    <a:p>
                      <a:pPr algn="l" rtl="0" fontAlgn="ctr"/>
                      <a:r>
                        <a:rPr lang="en-US" sz="1200" b="1" i="0" u="none" strike="noStrike" dirty="0">
                          <a:solidFill>
                            <a:srgbClr val="000000"/>
                          </a:solidFill>
                          <a:effectLst/>
                          <a:latin typeface="Avenir Roman"/>
                        </a:rPr>
                        <a:t>Posts and tweets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409837223"/>
                  </a:ext>
                </a:extLst>
              </a:tr>
              <a:tr h="3789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Avenir Roman"/>
                        </a:rPr>
                        <a:t>Likes and reactions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extLst>
                  <a:ext uri="{0D108BD9-81ED-4DB2-BD59-A6C34878D82A}">
                    <a16:rowId xmlns:a16="http://schemas.microsoft.com/office/drawing/2014/main" val="3663213823"/>
                  </a:ext>
                </a:extLst>
              </a:tr>
              <a:tr h="378981">
                <a:tc>
                  <a:txBody>
                    <a:bodyPr/>
                    <a:lstStyle/>
                    <a:p>
                      <a:pPr algn="l" rtl="0" fontAlgn="ctr"/>
                      <a:r>
                        <a:rPr lang="en-US" sz="1200" b="1" i="0" u="none" strike="noStrike">
                          <a:solidFill>
                            <a:srgbClr val="000000"/>
                          </a:solidFill>
                          <a:effectLst/>
                          <a:latin typeface="Avenir Roman"/>
                        </a:rPr>
                        <a:t>Event invitations and responses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extLst>
                  <a:ext uri="{0D108BD9-81ED-4DB2-BD59-A6C34878D82A}">
                    <a16:rowId xmlns:a16="http://schemas.microsoft.com/office/drawing/2014/main" val="3586412599"/>
                  </a:ext>
                </a:extLst>
              </a:tr>
              <a:tr h="378981">
                <a:tc>
                  <a:txBody>
                    <a:bodyPr/>
                    <a:lstStyle/>
                    <a:p>
                      <a:pPr algn="l" rtl="0" fontAlgn="ctr"/>
                      <a:r>
                        <a:rPr lang="en-US" sz="1200" b="1" i="0" u="none" strike="noStrike">
                          <a:solidFill>
                            <a:srgbClr val="000000"/>
                          </a:solidFill>
                          <a:effectLst/>
                          <a:latin typeface="Avenir Roman"/>
                        </a:rPr>
                        <a:t>Organization and group memberships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617226876"/>
                  </a:ext>
                </a:extLst>
              </a:tr>
              <a:tr h="378981">
                <a:tc>
                  <a:txBody>
                    <a:bodyPr/>
                    <a:lstStyle/>
                    <a:p>
                      <a:pPr algn="l" rtl="0" fontAlgn="ctr"/>
                      <a:r>
                        <a:rPr lang="en-US" sz="1200" b="1" i="0" u="none" strike="noStrike" dirty="0">
                          <a:solidFill>
                            <a:srgbClr val="000000"/>
                          </a:solidFill>
                          <a:effectLst/>
                          <a:latin typeface="Avenir Roman"/>
                        </a:rPr>
                        <a:t>Uploaded pictures and videos</a:t>
                      </a:r>
                    </a:p>
                  </a:txBody>
                  <a:tcPr marL="9734" marR="9734" marT="9734" marB="0" anchor="ctr"/>
                </a:tc>
                <a:tc>
                  <a:txBody>
                    <a:bodyPr/>
                    <a:lstStyle/>
                    <a:p>
                      <a:pPr algn="ctr"/>
                      <a:r>
                        <a:rPr lang="en-US" sz="1600" b="0" dirty="0">
                          <a:latin typeface="Avenir Roman"/>
                        </a:rPr>
                        <a:t>LIMITED</a:t>
                      </a: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074653968"/>
                  </a:ext>
                </a:extLst>
              </a:tr>
              <a:tr h="378981">
                <a:tc>
                  <a:txBody>
                    <a:bodyPr/>
                    <a:lstStyle/>
                    <a:p>
                      <a:pPr algn="l" rtl="0" fontAlgn="ctr"/>
                      <a:r>
                        <a:rPr lang="en-US" sz="1200" b="1" i="0" u="none" strike="noStrike" dirty="0">
                          <a:solidFill>
                            <a:srgbClr val="000000"/>
                          </a:solidFill>
                          <a:effectLst/>
                          <a:latin typeface="Avenir Roman"/>
                        </a:rPr>
                        <a:t>Viewed pictures and videos</a:t>
                      </a:r>
                    </a:p>
                  </a:txBody>
                  <a:tcPr marL="9734" marR="9734" marT="9734"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Avenir Roman"/>
                        </a:rPr>
                        <a:t>LIMITED</a:t>
                      </a:r>
                    </a:p>
                  </a:txBody>
                  <a:tcPr marL="93447" marR="93447" marT="46724" marB="46724"/>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2231740765"/>
                  </a:ext>
                </a:extLst>
              </a:tr>
              <a:tr h="378981">
                <a:tc>
                  <a:txBody>
                    <a:bodyPr/>
                    <a:lstStyle/>
                    <a:p>
                      <a:pPr algn="l" rtl="0" fontAlgn="ctr"/>
                      <a:r>
                        <a:rPr lang="en-US" sz="1200" b="1" i="0" u="none" strike="noStrike" dirty="0">
                          <a:solidFill>
                            <a:srgbClr val="000000"/>
                          </a:solidFill>
                          <a:effectLst/>
                          <a:latin typeface="Avenir Roman"/>
                        </a:rPr>
                        <a:t>Sports, music, hobbies</a:t>
                      </a:r>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Avenir Roman"/>
                        </a:rPr>
                        <a:t>LIMITED</a:t>
                      </a: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21128791"/>
                  </a:ext>
                </a:extLst>
              </a:tr>
              <a:tr h="378981">
                <a:tc>
                  <a:txBody>
                    <a:bodyPr/>
                    <a:lstStyle/>
                    <a:p>
                      <a:pPr algn="l" rtl="0" fontAlgn="ctr"/>
                      <a:r>
                        <a:rPr lang="en-US" sz="1200" b="1" i="0" u="none" strike="noStrike">
                          <a:solidFill>
                            <a:srgbClr val="000000"/>
                          </a:solidFill>
                          <a:effectLst/>
                          <a:latin typeface="Avenir Roman"/>
                        </a:rPr>
                        <a:t>Marketing categories of interest</a:t>
                      </a:r>
                    </a:p>
                  </a:txBody>
                  <a:tcPr marL="9734" marR="9734" marT="9734" marB="0" anchor="ctr"/>
                </a:tc>
                <a:tc>
                  <a:txBody>
                    <a:bodyPr/>
                    <a:lstStyle/>
                    <a:p>
                      <a:endParaRPr lang="en-US" sz="1600"/>
                    </a:p>
                  </a:txBody>
                  <a:tcPr marL="9734" marR="9734" marT="9734" marB="0" anchor="ctr"/>
                </a:tc>
                <a:tc>
                  <a:txBody>
                    <a:bodyPr/>
                    <a:lstStyle/>
                    <a:p>
                      <a:pPr algn="ctr"/>
                      <a:endParaRPr lang="en-US" sz="1600" b="0" dirty="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103305287"/>
                  </a:ext>
                </a:extLst>
              </a:tr>
              <a:tr h="378981">
                <a:tc>
                  <a:txBody>
                    <a:bodyPr/>
                    <a:lstStyle/>
                    <a:p>
                      <a:pPr algn="l" rtl="0" fontAlgn="ctr"/>
                      <a:r>
                        <a:rPr lang="en-US" sz="1200" b="1" i="0" u="none" strike="noStrike" dirty="0">
                          <a:solidFill>
                            <a:srgbClr val="000000"/>
                          </a:solidFill>
                          <a:effectLst/>
                          <a:latin typeface="Avenir Roman"/>
                        </a:rPr>
                        <a:t>Ad serves and responses</a:t>
                      </a:r>
                    </a:p>
                  </a:txBody>
                  <a:tcPr marL="9734" marR="9734" marT="9734" marB="0" anchor="ctr"/>
                </a:tc>
                <a:tc>
                  <a:txBody>
                    <a:bodyPr/>
                    <a:lstStyle/>
                    <a:p>
                      <a:endParaRPr lang="en-US" sz="1600" dirty="0"/>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495665925"/>
                  </a:ext>
                </a:extLst>
              </a:tr>
              <a:tr h="378981">
                <a:tc>
                  <a:txBody>
                    <a:bodyPr/>
                    <a:lstStyle/>
                    <a:p>
                      <a:pPr algn="l" rtl="0" fontAlgn="ctr"/>
                      <a:r>
                        <a:rPr lang="en-US" sz="1200" b="1" i="0" u="none" strike="noStrike">
                          <a:solidFill>
                            <a:srgbClr val="000000"/>
                          </a:solidFill>
                          <a:effectLst/>
                          <a:latin typeface="Avenir Roman"/>
                        </a:rPr>
                        <a:t>Search histories</a:t>
                      </a:r>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2699719690"/>
                  </a:ext>
                </a:extLst>
              </a:tr>
              <a:tr h="378981">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Avenir Roman"/>
                        </a:rPr>
                        <a:t>Network profile information</a:t>
                      </a:r>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3882316937"/>
                  </a:ext>
                </a:extLst>
              </a:tr>
              <a:tr h="378981">
                <a:tc>
                  <a:txBody>
                    <a:bodyPr/>
                    <a:lstStyle/>
                    <a:p>
                      <a:pPr algn="l" rtl="0" fontAlgn="ctr"/>
                      <a:r>
                        <a:rPr lang="en-US" sz="1200" b="1" i="0" u="none" strike="noStrike">
                          <a:solidFill>
                            <a:srgbClr val="000000"/>
                          </a:solidFill>
                          <a:effectLst/>
                          <a:latin typeface="Avenir Roman"/>
                        </a:rPr>
                        <a:t>Mobile/web apps installed</a:t>
                      </a:r>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928850634"/>
                  </a:ext>
                </a:extLst>
              </a:tr>
              <a:tr h="378981">
                <a:tc>
                  <a:txBody>
                    <a:bodyPr/>
                    <a:lstStyle/>
                    <a:p>
                      <a:pPr algn="l" rtl="0" fontAlgn="ctr"/>
                      <a:r>
                        <a:rPr lang="en-US" sz="1200" b="1" i="0" u="none" strike="noStrike" dirty="0">
                          <a:solidFill>
                            <a:srgbClr val="000000"/>
                          </a:solidFill>
                          <a:effectLst/>
                          <a:latin typeface="Avenir Roman"/>
                        </a:rPr>
                        <a:t>App utilization</a:t>
                      </a:r>
                    </a:p>
                  </a:txBody>
                  <a:tcPr marL="9734" marR="9734" marT="9734" marB="0" anchor="ctr"/>
                </a:tc>
                <a:tc>
                  <a:txBody>
                    <a:bodyPr/>
                    <a:lstStyle/>
                    <a:p>
                      <a:pPr algn="ctr"/>
                      <a:endParaRPr lang="en-US" sz="1600" b="0">
                        <a:latin typeface="Avenir Roman"/>
                      </a:endParaRPr>
                    </a:p>
                  </a:txBody>
                  <a:tcPr marL="93447" marR="93447" marT="46724" marB="46724"/>
                </a:tc>
                <a:tc>
                  <a:txBody>
                    <a:bodyPr/>
                    <a:lstStyle/>
                    <a:p>
                      <a:pPr algn="ctr"/>
                      <a:endParaRPr lang="en-US" sz="1600" b="0">
                        <a:latin typeface="Avenir Roman"/>
                      </a:endParaRPr>
                    </a:p>
                  </a:txBody>
                  <a:tcPr marL="93447" marR="93447" marT="46724" marB="46724"/>
                </a:tc>
                <a:tc>
                  <a:txBody>
                    <a:bodyPr/>
                    <a:lstStyle/>
                    <a:p>
                      <a:pPr algn="ctr"/>
                      <a:endParaRPr lang="en-US" sz="1600" b="0" dirty="0">
                        <a:latin typeface="Avenir Roman"/>
                      </a:endParaRPr>
                    </a:p>
                  </a:txBody>
                  <a:tcPr marL="93447" marR="93447" marT="46724" marB="46724"/>
                </a:tc>
                <a:extLst>
                  <a:ext uri="{0D108BD9-81ED-4DB2-BD59-A6C34878D82A}">
                    <a16:rowId xmlns:a16="http://schemas.microsoft.com/office/drawing/2014/main" val="26093839"/>
                  </a:ext>
                </a:extLst>
              </a:tr>
            </a:tbl>
          </a:graphicData>
        </a:graphic>
      </p:graphicFrame>
      <p:sp>
        <p:nvSpPr>
          <p:cNvPr id="15" name="TextBox 14">
            <a:extLst>
              <a:ext uri="{FF2B5EF4-FFF2-40B4-BE49-F238E27FC236}">
                <a16:creationId xmlns:a16="http://schemas.microsoft.com/office/drawing/2014/main" id="{A67CB5D9-79CF-4031-907A-8315680D9C40}"/>
              </a:ext>
            </a:extLst>
          </p:cNvPr>
          <p:cNvSpPr txBox="1"/>
          <p:nvPr/>
        </p:nvSpPr>
        <p:spPr>
          <a:xfrm>
            <a:off x="4742346" y="1682147"/>
            <a:ext cx="727686"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16" name="TextBox 15">
            <a:extLst>
              <a:ext uri="{FF2B5EF4-FFF2-40B4-BE49-F238E27FC236}">
                <a16:creationId xmlns:a16="http://schemas.microsoft.com/office/drawing/2014/main" id="{3E715E5D-BCCD-4709-89EC-AF2644BC67A1}"/>
              </a:ext>
            </a:extLst>
          </p:cNvPr>
          <p:cNvSpPr txBox="1"/>
          <p:nvPr/>
        </p:nvSpPr>
        <p:spPr>
          <a:xfrm>
            <a:off x="7445445" y="1682145"/>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17" name="TextBox 16">
            <a:extLst>
              <a:ext uri="{FF2B5EF4-FFF2-40B4-BE49-F238E27FC236}">
                <a16:creationId xmlns:a16="http://schemas.microsoft.com/office/drawing/2014/main" id="{2EF29A25-51B9-448D-82D5-160B0C803AEB}"/>
              </a:ext>
            </a:extLst>
          </p:cNvPr>
          <p:cNvSpPr txBox="1"/>
          <p:nvPr/>
        </p:nvSpPr>
        <p:spPr>
          <a:xfrm>
            <a:off x="10144040" y="1682147"/>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18" name="TextBox 17">
            <a:extLst>
              <a:ext uri="{FF2B5EF4-FFF2-40B4-BE49-F238E27FC236}">
                <a16:creationId xmlns:a16="http://schemas.microsoft.com/office/drawing/2014/main" id="{75F24B8D-2986-43FD-945C-FEB24C49F797}"/>
              </a:ext>
            </a:extLst>
          </p:cNvPr>
          <p:cNvSpPr txBox="1"/>
          <p:nvPr/>
        </p:nvSpPr>
        <p:spPr>
          <a:xfrm>
            <a:off x="4742346" y="2033272"/>
            <a:ext cx="727686"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19" name="TextBox 18">
            <a:extLst>
              <a:ext uri="{FF2B5EF4-FFF2-40B4-BE49-F238E27FC236}">
                <a16:creationId xmlns:a16="http://schemas.microsoft.com/office/drawing/2014/main" id="{07B98D3D-D536-4815-8840-B0508C8C75D9}"/>
              </a:ext>
            </a:extLst>
          </p:cNvPr>
          <p:cNvSpPr txBox="1"/>
          <p:nvPr/>
        </p:nvSpPr>
        <p:spPr>
          <a:xfrm>
            <a:off x="7445445" y="2033270"/>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0" name="TextBox 19">
            <a:extLst>
              <a:ext uri="{FF2B5EF4-FFF2-40B4-BE49-F238E27FC236}">
                <a16:creationId xmlns:a16="http://schemas.microsoft.com/office/drawing/2014/main" id="{2E6BBE99-5213-4210-8A24-8C633B0E9855}"/>
              </a:ext>
            </a:extLst>
          </p:cNvPr>
          <p:cNvSpPr txBox="1"/>
          <p:nvPr/>
        </p:nvSpPr>
        <p:spPr>
          <a:xfrm>
            <a:off x="10144040" y="203327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1" name="TextBox 20">
            <a:extLst>
              <a:ext uri="{FF2B5EF4-FFF2-40B4-BE49-F238E27FC236}">
                <a16:creationId xmlns:a16="http://schemas.microsoft.com/office/drawing/2014/main" id="{EC3D061C-4CAF-4ABE-9400-E597C8587002}"/>
              </a:ext>
            </a:extLst>
          </p:cNvPr>
          <p:cNvSpPr txBox="1"/>
          <p:nvPr/>
        </p:nvSpPr>
        <p:spPr>
          <a:xfrm>
            <a:off x="4742346" y="2423315"/>
            <a:ext cx="727686"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2" name="TextBox 21">
            <a:extLst>
              <a:ext uri="{FF2B5EF4-FFF2-40B4-BE49-F238E27FC236}">
                <a16:creationId xmlns:a16="http://schemas.microsoft.com/office/drawing/2014/main" id="{7C02C065-2D35-43F4-A19F-1C92A7A7A65B}"/>
              </a:ext>
            </a:extLst>
          </p:cNvPr>
          <p:cNvSpPr txBox="1"/>
          <p:nvPr/>
        </p:nvSpPr>
        <p:spPr>
          <a:xfrm>
            <a:off x="7445445" y="2423313"/>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3" name="TextBox 22">
            <a:extLst>
              <a:ext uri="{FF2B5EF4-FFF2-40B4-BE49-F238E27FC236}">
                <a16:creationId xmlns:a16="http://schemas.microsoft.com/office/drawing/2014/main" id="{FACBF1CF-F4E6-4F7E-A5FC-02513756118C}"/>
              </a:ext>
            </a:extLst>
          </p:cNvPr>
          <p:cNvSpPr txBox="1"/>
          <p:nvPr/>
        </p:nvSpPr>
        <p:spPr>
          <a:xfrm>
            <a:off x="10144040" y="2423315"/>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4" name="TextBox 23">
            <a:extLst>
              <a:ext uri="{FF2B5EF4-FFF2-40B4-BE49-F238E27FC236}">
                <a16:creationId xmlns:a16="http://schemas.microsoft.com/office/drawing/2014/main" id="{29F9A6C0-C4FD-4788-A396-4D96D16EF9CC}"/>
              </a:ext>
            </a:extLst>
          </p:cNvPr>
          <p:cNvSpPr txBox="1"/>
          <p:nvPr/>
        </p:nvSpPr>
        <p:spPr>
          <a:xfrm>
            <a:off x="4742346" y="2845119"/>
            <a:ext cx="727686"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5" name="TextBox 24">
            <a:extLst>
              <a:ext uri="{FF2B5EF4-FFF2-40B4-BE49-F238E27FC236}">
                <a16:creationId xmlns:a16="http://schemas.microsoft.com/office/drawing/2014/main" id="{F3D02999-D8EB-409C-8FE6-5312102393D7}"/>
              </a:ext>
            </a:extLst>
          </p:cNvPr>
          <p:cNvSpPr txBox="1"/>
          <p:nvPr/>
        </p:nvSpPr>
        <p:spPr>
          <a:xfrm>
            <a:off x="7445445" y="278936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6" name="TextBox 25">
            <a:extLst>
              <a:ext uri="{FF2B5EF4-FFF2-40B4-BE49-F238E27FC236}">
                <a16:creationId xmlns:a16="http://schemas.microsoft.com/office/drawing/2014/main" id="{3D8885FB-0677-4F01-888E-CBFFFA0DEC30}"/>
              </a:ext>
            </a:extLst>
          </p:cNvPr>
          <p:cNvSpPr txBox="1"/>
          <p:nvPr/>
        </p:nvSpPr>
        <p:spPr>
          <a:xfrm>
            <a:off x="10144040" y="2811666"/>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8" name="TextBox 27">
            <a:extLst>
              <a:ext uri="{FF2B5EF4-FFF2-40B4-BE49-F238E27FC236}">
                <a16:creationId xmlns:a16="http://schemas.microsoft.com/office/drawing/2014/main" id="{92F460C4-8DD3-4CF1-BCDD-B8549E63FB94}"/>
              </a:ext>
            </a:extLst>
          </p:cNvPr>
          <p:cNvSpPr txBox="1"/>
          <p:nvPr/>
        </p:nvSpPr>
        <p:spPr>
          <a:xfrm>
            <a:off x="7445445" y="3179405"/>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29" name="TextBox 28">
            <a:extLst>
              <a:ext uri="{FF2B5EF4-FFF2-40B4-BE49-F238E27FC236}">
                <a16:creationId xmlns:a16="http://schemas.microsoft.com/office/drawing/2014/main" id="{B6AE7958-7185-4811-AE78-17527ED3251D}"/>
              </a:ext>
            </a:extLst>
          </p:cNvPr>
          <p:cNvSpPr txBox="1"/>
          <p:nvPr/>
        </p:nvSpPr>
        <p:spPr>
          <a:xfrm>
            <a:off x="10144040" y="3201709"/>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31" name="TextBox 30">
            <a:extLst>
              <a:ext uri="{FF2B5EF4-FFF2-40B4-BE49-F238E27FC236}">
                <a16:creationId xmlns:a16="http://schemas.microsoft.com/office/drawing/2014/main" id="{CED7FFAE-7A2D-4A49-A438-03A547713D80}"/>
              </a:ext>
            </a:extLst>
          </p:cNvPr>
          <p:cNvSpPr txBox="1"/>
          <p:nvPr/>
        </p:nvSpPr>
        <p:spPr>
          <a:xfrm>
            <a:off x="7445445" y="357566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32" name="TextBox 31">
            <a:extLst>
              <a:ext uri="{FF2B5EF4-FFF2-40B4-BE49-F238E27FC236}">
                <a16:creationId xmlns:a16="http://schemas.microsoft.com/office/drawing/2014/main" id="{077334AB-9773-4F39-A7A1-DC232E0BA5C9}"/>
              </a:ext>
            </a:extLst>
          </p:cNvPr>
          <p:cNvSpPr txBox="1"/>
          <p:nvPr/>
        </p:nvSpPr>
        <p:spPr>
          <a:xfrm>
            <a:off x="10144040" y="355336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35" name="TextBox 34">
            <a:extLst>
              <a:ext uri="{FF2B5EF4-FFF2-40B4-BE49-F238E27FC236}">
                <a16:creationId xmlns:a16="http://schemas.microsoft.com/office/drawing/2014/main" id="{262BC9D7-6EFA-4289-987E-2FDCA7C0E07C}"/>
              </a:ext>
            </a:extLst>
          </p:cNvPr>
          <p:cNvSpPr txBox="1"/>
          <p:nvPr/>
        </p:nvSpPr>
        <p:spPr>
          <a:xfrm>
            <a:off x="10144040" y="3948629"/>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38" name="TextBox 37">
            <a:extLst>
              <a:ext uri="{FF2B5EF4-FFF2-40B4-BE49-F238E27FC236}">
                <a16:creationId xmlns:a16="http://schemas.microsoft.com/office/drawing/2014/main" id="{63E288C9-6DEA-427E-91B6-9EF6222C26C2}"/>
              </a:ext>
            </a:extLst>
          </p:cNvPr>
          <p:cNvSpPr txBox="1"/>
          <p:nvPr/>
        </p:nvSpPr>
        <p:spPr>
          <a:xfrm>
            <a:off x="10144040" y="4307448"/>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41" name="TextBox 40">
            <a:extLst>
              <a:ext uri="{FF2B5EF4-FFF2-40B4-BE49-F238E27FC236}">
                <a16:creationId xmlns:a16="http://schemas.microsoft.com/office/drawing/2014/main" id="{CA3272B2-92CF-46C7-B888-497DB7A4AE52}"/>
              </a:ext>
            </a:extLst>
          </p:cNvPr>
          <p:cNvSpPr txBox="1"/>
          <p:nvPr/>
        </p:nvSpPr>
        <p:spPr>
          <a:xfrm>
            <a:off x="10144040" y="4630898"/>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44" name="TextBox 43">
            <a:extLst>
              <a:ext uri="{FF2B5EF4-FFF2-40B4-BE49-F238E27FC236}">
                <a16:creationId xmlns:a16="http://schemas.microsoft.com/office/drawing/2014/main" id="{1198210D-1FA8-4CF8-B849-0534E97B6D8B}"/>
              </a:ext>
            </a:extLst>
          </p:cNvPr>
          <p:cNvSpPr txBox="1"/>
          <p:nvPr/>
        </p:nvSpPr>
        <p:spPr>
          <a:xfrm>
            <a:off x="10144040" y="5008722"/>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47" name="TextBox 46">
            <a:extLst>
              <a:ext uri="{FF2B5EF4-FFF2-40B4-BE49-F238E27FC236}">
                <a16:creationId xmlns:a16="http://schemas.microsoft.com/office/drawing/2014/main" id="{DA4C3E6E-9E12-4C63-B44B-F713E08C3BBA}"/>
              </a:ext>
            </a:extLst>
          </p:cNvPr>
          <p:cNvSpPr txBox="1"/>
          <p:nvPr/>
        </p:nvSpPr>
        <p:spPr>
          <a:xfrm>
            <a:off x="10144040" y="5385834"/>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50" name="TextBox 49">
            <a:extLst>
              <a:ext uri="{FF2B5EF4-FFF2-40B4-BE49-F238E27FC236}">
                <a16:creationId xmlns:a16="http://schemas.microsoft.com/office/drawing/2014/main" id="{2165BD3E-0605-4736-B596-F4F955451E9F}"/>
              </a:ext>
            </a:extLst>
          </p:cNvPr>
          <p:cNvSpPr txBox="1"/>
          <p:nvPr/>
        </p:nvSpPr>
        <p:spPr>
          <a:xfrm>
            <a:off x="10144040" y="5776284"/>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53" name="TextBox 52">
            <a:extLst>
              <a:ext uri="{FF2B5EF4-FFF2-40B4-BE49-F238E27FC236}">
                <a16:creationId xmlns:a16="http://schemas.microsoft.com/office/drawing/2014/main" id="{3F94F340-7780-44C9-B4E2-DCB85C602026}"/>
              </a:ext>
            </a:extLst>
          </p:cNvPr>
          <p:cNvSpPr txBox="1"/>
          <p:nvPr/>
        </p:nvSpPr>
        <p:spPr>
          <a:xfrm>
            <a:off x="10144040" y="6165785"/>
            <a:ext cx="517998" cy="597613"/>
          </a:xfrm>
          <a:prstGeom prst="rect">
            <a:avLst/>
          </a:prstGeom>
          <a:noFill/>
        </p:spPr>
        <p:txBody>
          <a:bodyPr wrap="square" rtlCol="0">
            <a:spAutoFit/>
          </a:bodyPr>
          <a:lstStyle/>
          <a:p>
            <a:r>
              <a:rPr lang="en-US" sz="3200" dirty="0">
                <a:latin typeface="Avenir Roman"/>
                <a:sym typeface="Wingdings" panose="05000000000000000000" pitchFamily="2" charset="2"/>
              </a:rPr>
              <a:t></a:t>
            </a:r>
            <a:endParaRPr lang="en-US" sz="3200" dirty="0">
              <a:latin typeface="Avenir Roman"/>
            </a:endParaRPr>
          </a:p>
        </p:txBody>
      </p:sp>
      <p:sp>
        <p:nvSpPr>
          <p:cNvPr id="54" name="TextBox 53">
            <a:extLst>
              <a:ext uri="{FF2B5EF4-FFF2-40B4-BE49-F238E27FC236}">
                <a16:creationId xmlns:a16="http://schemas.microsoft.com/office/drawing/2014/main" id="{6B2D4F93-E9A7-4551-8071-A66BB795498E}"/>
              </a:ext>
            </a:extLst>
          </p:cNvPr>
          <p:cNvSpPr txBox="1"/>
          <p:nvPr/>
        </p:nvSpPr>
        <p:spPr>
          <a:xfrm>
            <a:off x="3836849" y="6569387"/>
            <a:ext cx="2197607" cy="314534"/>
          </a:xfrm>
          <a:prstGeom prst="rect">
            <a:avLst/>
          </a:prstGeom>
          <a:noFill/>
        </p:spPr>
        <p:txBody>
          <a:bodyPr wrap="square" rtlCol="0">
            <a:spAutoFit/>
          </a:bodyPr>
          <a:lstStyle/>
          <a:p>
            <a:r>
              <a:rPr lang="en-US" sz="1400" b="1" dirty="0"/>
              <a:t>*</a:t>
            </a:r>
            <a:r>
              <a:rPr lang="en-US" sz="1200" dirty="0"/>
              <a:t>Publicly available views only</a:t>
            </a:r>
          </a:p>
        </p:txBody>
      </p:sp>
    </p:spTree>
    <p:extLst>
      <p:ext uri="{BB962C8B-B14F-4D97-AF65-F5344CB8AC3E}">
        <p14:creationId xmlns:p14="http://schemas.microsoft.com/office/powerpoint/2010/main" val="103401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lose up of text on a black background&#10;&#10;Description automatically generated">
            <a:extLst>
              <a:ext uri="{FF2B5EF4-FFF2-40B4-BE49-F238E27FC236}">
                <a16:creationId xmlns:a16="http://schemas.microsoft.com/office/drawing/2014/main" id="{337581EE-C215-41F8-8C34-B8F9AB445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4515" y="1035695"/>
            <a:ext cx="7242036" cy="5431529"/>
          </a:xfrm>
        </p:spPr>
      </p:pic>
      <p:sp>
        <p:nvSpPr>
          <p:cNvPr id="2" name="Title 1">
            <a:extLst>
              <a:ext uri="{FF2B5EF4-FFF2-40B4-BE49-F238E27FC236}">
                <a16:creationId xmlns:a16="http://schemas.microsoft.com/office/drawing/2014/main" id="{514264B9-791C-46F8-A988-FE756F6DE27E}"/>
              </a:ext>
            </a:extLst>
          </p:cNvPr>
          <p:cNvSpPr>
            <a:spLocks noGrp="1"/>
          </p:cNvSpPr>
          <p:nvPr>
            <p:ph type="title"/>
          </p:nvPr>
        </p:nvSpPr>
        <p:spPr>
          <a:xfrm>
            <a:off x="574884" y="176347"/>
            <a:ext cx="10693191" cy="873740"/>
          </a:xfrm>
        </p:spPr>
        <p:txBody>
          <a:bodyPr/>
          <a:lstStyle/>
          <a:p>
            <a:r>
              <a:rPr lang="en-US" dirty="0"/>
              <a:t>NASCAR Fan Council POC Survey</a:t>
            </a:r>
          </a:p>
        </p:txBody>
      </p:sp>
      <p:sp>
        <p:nvSpPr>
          <p:cNvPr id="5" name="TextBox 4">
            <a:extLst>
              <a:ext uri="{FF2B5EF4-FFF2-40B4-BE49-F238E27FC236}">
                <a16:creationId xmlns:a16="http://schemas.microsoft.com/office/drawing/2014/main" id="{BBADED18-F062-4AB3-A6B9-B8B0ACA919A2}"/>
              </a:ext>
            </a:extLst>
          </p:cNvPr>
          <p:cNvSpPr txBox="1"/>
          <p:nvPr/>
        </p:nvSpPr>
        <p:spPr>
          <a:xfrm>
            <a:off x="10341570" y="1555644"/>
            <a:ext cx="1699014" cy="369332"/>
          </a:xfrm>
          <a:prstGeom prst="rect">
            <a:avLst/>
          </a:prstGeom>
          <a:noFill/>
        </p:spPr>
        <p:txBody>
          <a:bodyPr wrap="square" rtlCol="0">
            <a:spAutoFit/>
          </a:bodyPr>
          <a:lstStyle/>
          <a:p>
            <a:r>
              <a:rPr lang="en-US" dirty="0"/>
              <a:t>Tracks Progress</a:t>
            </a:r>
          </a:p>
        </p:txBody>
      </p:sp>
      <p:cxnSp>
        <p:nvCxnSpPr>
          <p:cNvPr id="7" name="Connector: Elbow 6">
            <a:extLst>
              <a:ext uri="{FF2B5EF4-FFF2-40B4-BE49-F238E27FC236}">
                <a16:creationId xmlns:a16="http://schemas.microsoft.com/office/drawing/2014/main" id="{5CE3BDCC-2BB2-4AE2-B06B-8439A9DD85A8}"/>
              </a:ext>
            </a:extLst>
          </p:cNvPr>
          <p:cNvCxnSpPr>
            <a:cxnSpLocks/>
            <a:stCxn id="5" idx="1"/>
          </p:cNvCxnSpPr>
          <p:nvPr/>
        </p:nvCxnSpPr>
        <p:spPr>
          <a:xfrm rot="10800000" flipV="1">
            <a:off x="9156358" y="1740309"/>
            <a:ext cx="1185213" cy="459657"/>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8BF302E3-103F-4FFE-A0C3-23F346904FF4}"/>
              </a:ext>
            </a:extLst>
          </p:cNvPr>
          <p:cNvSpPr txBox="1"/>
          <p:nvPr/>
        </p:nvSpPr>
        <p:spPr>
          <a:xfrm>
            <a:off x="10329772" y="3772818"/>
            <a:ext cx="1699014" cy="369332"/>
          </a:xfrm>
          <a:prstGeom prst="rect">
            <a:avLst/>
          </a:prstGeom>
          <a:noFill/>
        </p:spPr>
        <p:txBody>
          <a:bodyPr wrap="square" rtlCol="0">
            <a:spAutoFit/>
          </a:bodyPr>
          <a:lstStyle/>
          <a:p>
            <a:r>
              <a:rPr lang="en-US" dirty="0"/>
              <a:t>Reward Status</a:t>
            </a:r>
          </a:p>
        </p:txBody>
      </p:sp>
      <p:cxnSp>
        <p:nvCxnSpPr>
          <p:cNvPr id="13" name="Connector: Elbow 12">
            <a:extLst>
              <a:ext uri="{FF2B5EF4-FFF2-40B4-BE49-F238E27FC236}">
                <a16:creationId xmlns:a16="http://schemas.microsoft.com/office/drawing/2014/main" id="{C7376BB0-C528-44AF-AAC1-4FCAAA97FF4B}"/>
              </a:ext>
            </a:extLst>
          </p:cNvPr>
          <p:cNvCxnSpPr>
            <a:cxnSpLocks/>
            <a:stCxn id="12" idx="1"/>
          </p:cNvCxnSpPr>
          <p:nvPr/>
        </p:nvCxnSpPr>
        <p:spPr>
          <a:xfrm rot="10800000" flipV="1">
            <a:off x="9156358" y="3957483"/>
            <a:ext cx="1173414" cy="700551"/>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5" name="TextBox 14">
            <a:extLst>
              <a:ext uri="{FF2B5EF4-FFF2-40B4-BE49-F238E27FC236}">
                <a16:creationId xmlns:a16="http://schemas.microsoft.com/office/drawing/2014/main" id="{90FB1134-537D-4FB1-B5D6-3DFF8D22A93D}"/>
              </a:ext>
            </a:extLst>
          </p:cNvPr>
          <p:cNvSpPr txBox="1"/>
          <p:nvPr/>
        </p:nvSpPr>
        <p:spPr>
          <a:xfrm>
            <a:off x="525456" y="5986059"/>
            <a:ext cx="1612262" cy="369332"/>
          </a:xfrm>
          <a:prstGeom prst="rect">
            <a:avLst/>
          </a:prstGeom>
          <a:noFill/>
        </p:spPr>
        <p:txBody>
          <a:bodyPr wrap="square" rtlCol="0">
            <a:spAutoFit/>
          </a:bodyPr>
          <a:lstStyle/>
          <a:p>
            <a:r>
              <a:rPr lang="en-US" dirty="0"/>
              <a:t>Starts Process</a:t>
            </a:r>
          </a:p>
        </p:txBody>
      </p:sp>
      <p:cxnSp>
        <p:nvCxnSpPr>
          <p:cNvPr id="18" name="Connector: Elbow 17">
            <a:extLst>
              <a:ext uri="{FF2B5EF4-FFF2-40B4-BE49-F238E27FC236}">
                <a16:creationId xmlns:a16="http://schemas.microsoft.com/office/drawing/2014/main" id="{40BEE204-EAE7-4D8D-B0BC-8C7D5253196E}"/>
              </a:ext>
            </a:extLst>
          </p:cNvPr>
          <p:cNvCxnSpPr>
            <a:cxnSpLocks/>
          </p:cNvCxnSpPr>
          <p:nvPr/>
        </p:nvCxnSpPr>
        <p:spPr>
          <a:xfrm flipV="1">
            <a:off x="2075590" y="5734173"/>
            <a:ext cx="3227933" cy="43655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25" name="TextBox 24">
            <a:extLst>
              <a:ext uri="{FF2B5EF4-FFF2-40B4-BE49-F238E27FC236}">
                <a16:creationId xmlns:a16="http://schemas.microsoft.com/office/drawing/2014/main" id="{23A90A02-2829-4037-96D1-67F6A71E0647}"/>
              </a:ext>
            </a:extLst>
          </p:cNvPr>
          <p:cNvSpPr txBox="1"/>
          <p:nvPr/>
        </p:nvSpPr>
        <p:spPr>
          <a:xfrm>
            <a:off x="611039" y="1050195"/>
            <a:ext cx="1699014" cy="1477328"/>
          </a:xfrm>
          <a:prstGeom prst="rect">
            <a:avLst/>
          </a:prstGeom>
          <a:noFill/>
        </p:spPr>
        <p:txBody>
          <a:bodyPr wrap="square" rtlCol="0">
            <a:spAutoFit/>
          </a:bodyPr>
          <a:lstStyle/>
          <a:p>
            <a:r>
              <a:rPr lang="en-US" dirty="0"/>
              <a:t>Gamified experience walks the fan through the process.</a:t>
            </a:r>
          </a:p>
        </p:txBody>
      </p:sp>
      <p:sp>
        <p:nvSpPr>
          <p:cNvPr id="3" name="Slide Number Placeholder 2">
            <a:extLst>
              <a:ext uri="{FF2B5EF4-FFF2-40B4-BE49-F238E27FC236}">
                <a16:creationId xmlns:a16="http://schemas.microsoft.com/office/drawing/2014/main" id="{E04B01FA-5753-4C7D-A3B8-08AD7DF09972}"/>
              </a:ext>
            </a:extLst>
          </p:cNvPr>
          <p:cNvSpPr>
            <a:spLocks noGrp="1"/>
          </p:cNvSpPr>
          <p:nvPr>
            <p:ph type="sldNum" sz="quarter" idx="10"/>
          </p:nvPr>
        </p:nvSpPr>
        <p:spPr/>
        <p:txBody>
          <a:bodyPr/>
          <a:lstStyle/>
          <a:p>
            <a:pPr>
              <a:defRPr/>
            </a:pPr>
            <a:fld id="{A382D322-5C5E-6A4A-866F-D40AC16428C5}" type="slidenum">
              <a:rPr lang="en-US" smtClean="0"/>
              <a:pPr>
                <a:defRPr/>
              </a:pPr>
              <a:t>5</a:t>
            </a:fld>
            <a:endParaRPr lang="en-US" dirty="0"/>
          </a:p>
        </p:txBody>
      </p:sp>
    </p:spTree>
    <p:extLst>
      <p:ext uri="{BB962C8B-B14F-4D97-AF65-F5344CB8AC3E}">
        <p14:creationId xmlns:p14="http://schemas.microsoft.com/office/powerpoint/2010/main" val="122163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 with text and a black background&#10;&#10;Description automatically generated">
            <a:extLst>
              <a:ext uri="{FF2B5EF4-FFF2-40B4-BE49-F238E27FC236}">
                <a16:creationId xmlns:a16="http://schemas.microsoft.com/office/drawing/2014/main" id="{E9D4B75B-C24A-4560-A73E-D52B81671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5238" y="938829"/>
            <a:ext cx="7358118" cy="5518589"/>
          </a:xfrm>
        </p:spPr>
      </p:pic>
      <p:sp>
        <p:nvSpPr>
          <p:cNvPr id="10" name="Title 1">
            <a:extLst>
              <a:ext uri="{FF2B5EF4-FFF2-40B4-BE49-F238E27FC236}">
                <a16:creationId xmlns:a16="http://schemas.microsoft.com/office/drawing/2014/main" id="{848C813C-8B9B-42E4-917C-A158AF6E4088}"/>
              </a:ext>
            </a:extLst>
          </p:cNvPr>
          <p:cNvSpPr>
            <a:spLocks noGrp="1"/>
          </p:cNvSpPr>
          <p:nvPr>
            <p:ph type="title"/>
          </p:nvPr>
        </p:nvSpPr>
        <p:spPr>
          <a:xfrm>
            <a:off x="736522" y="205552"/>
            <a:ext cx="7526032" cy="873740"/>
          </a:xfrm>
        </p:spPr>
        <p:txBody>
          <a:bodyPr>
            <a:normAutofit fontScale="90000"/>
          </a:bodyPr>
          <a:lstStyle/>
          <a:p>
            <a:r>
              <a:rPr lang="en-US" dirty="0"/>
              <a:t>Connecting Social Media Accounts</a:t>
            </a:r>
          </a:p>
        </p:txBody>
      </p:sp>
      <p:sp>
        <p:nvSpPr>
          <p:cNvPr id="11" name="TextBox 10">
            <a:extLst>
              <a:ext uri="{FF2B5EF4-FFF2-40B4-BE49-F238E27FC236}">
                <a16:creationId xmlns:a16="http://schemas.microsoft.com/office/drawing/2014/main" id="{993BCE23-72E6-43F4-95D2-CE297C206BF3}"/>
              </a:ext>
            </a:extLst>
          </p:cNvPr>
          <p:cNvSpPr txBox="1"/>
          <p:nvPr/>
        </p:nvSpPr>
        <p:spPr>
          <a:xfrm>
            <a:off x="828236" y="3178009"/>
            <a:ext cx="2217551" cy="1754326"/>
          </a:xfrm>
          <a:prstGeom prst="rect">
            <a:avLst/>
          </a:prstGeom>
          <a:noFill/>
        </p:spPr>
        <p:txBody>
          <a:bodyPr wrap="square" rtlCol="0">
            <a:spAutoFit/>
          </a:bodyPr>
          <a:lstStyle/>
          <a:p>
            <a:r>
              <a:rPr lang="en-US" dirty="0"/>
              <a:t>Stoplight status indicator shows if the fan has connected their account successfully.</a:t>
            </a:r>
          </a:p>
        </p:txBody>
      </p:sp>
      <p:cxnSp>
        <p:nvCxnSpPr>
          <p:cNvPr id="12" name="Connector: Elbow 11">
            <a:extLst>
              <a:ext uri="{FF2B5EF4-FFF2-40B4-BE49-F238E27FC236}">
                <a16:creationId xmlns:a16="http://schemas.microsoft.com/office/drawing/2014/main" id="{66E8DB10-BF2D-4E0E-ABF3-47880C3CB241}"/>
              </a:ext>
            </a:extLst>
          </p:cNvPr>
          <p:cNvCxnSpPr>
            <a:cxnSpLocks/>
            <a:stCxn id="11" idx="3"/>
          </p:cNvCxnSpPr>
          <p:nvPr/>
        </p:nvCxnSpPr>
        <p:spPr>
          <a:xfrm flipV="1">
            <a:off x="3045787" y="3048000"/>
            <a:ext cx="1411913" cy="1007172"/>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16" name="TextBox 15">
            <a:extLst>
              <a:ext uri="{FF2B5EF4-FFF2-40B4-BE49-F238E27FC236}">
                <a16:creationId xmlns:a16="http://schemas.microsoft.com/office/drawing/2014/main" id="{77119100-264E-4D57-9348-8D34F204BE30}"/>
              </a:ext>
            </a:extLst>
          </p:cNvPr>
          <p:cNvSpPr txBox="1"/>
          <p:nvPr/>
        </p:nvSpPr>
        <p:spPr>
          <a:xfrm>
            <a:off x="828236" y="967404"/>
            <a:ext cx="3025012" cy="1477328"/>
          </a:xfrm>
          <a:prstGeom prst="rect">
            <a:avLst/>
          </a:prstGeom>
          <a:noFill/>
        </p:spPr>
        <p:txBody>
          <a:bodyPr wrap="square" rtlCol="0">
            <a:spAutoFit/>
          </a:bodyPr>
          <a:lstStyle/>
          <a:p>
            <a:r>
              <a:rPr lang="en-US" dirty="0"/>
              <a:t>Logging in provides API level access to fans’ social media accounts and sets them up for the data download/upload process.</a:t>
            </a:r>
          </a:p>
        </p:txBody>
      </p:sp>
      <p:sp>
        <p:nvSpPr>
          <p:cNvPr id="2" name="Slide Number Placeholder 1">
            <a:extLst>
              <a:ext uri="{FF2B5EF4-FFF2-40B4-BE49-F238E27FC236}">
                <a16:creationId xmlns:a16="http://schemas.microsoft.com/office/drawing/2014/main" id="{FEF170B5-D365-4385-A094-0EE561578AED}"/>
              </a:ext>
            </a:extLst>
          </p:cNvPr>
          <p:cNvSpPr>
            <a:spLocks noGrp="1"/>
          </p:cNvSpPr>
          <p:nvPr>
            <p:ph type="sldNum" sz="quarter" idx="10"/>
          </p:nvPr>
        </p:nvSpPr>
        <p:spPr/>
        <p:txBody>
          <a:bodyPr/>
          <a:lstStyle/>
          <a:p>
            <a:pPr>
              <a:defRPr/>
            </a:pPr>
            <a:fld id="{A382D322-5C5E-6A4A-866F-D40AC16428C5}" type="slidenum">
              <a:rPr lang="en-US" smtClean="0"/>
              <a:pPr>
                <a:defRPr/>
              </a:pPr>
              <a:t>6</a:t>
            </a:fld>
            <a:endParaRPr lang="en-US" dirty="0"/>
          </a:p>
        </p:txBody>
      </p:sp>
    </p:spTree>
    <p:extLst>
      <p:ext uri="{BB962C8B-B14F-4D97-AF65-F5344CB8AC3E}">
        <p14:creationId xmlns:p14="http://schemas.microsoft.com/office/powerpoint/2010/main" val="2746321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black and silver text on a screen&#10;&#10;Description automatically generated">
            <a:extLst>
              <a:ext uri="{FF2B5EF4-FFF2-40B4-BE49-F238E27FC236}">
                <a16:creationId xmlns:a16="http://schemas.microsoft.com/office/drawing/2014/main" id="{70643663-A18B-4157-A67A-1C9B3CB867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55685"/>
            <a:ext cx="5266814" cy="3950112"/>
          </a:xfrm>
        </p:spPr>
      </p:pic>
      <p:sp>
        <p:nvSpPr>
          <p:cNvPr id="2" name="Title 1">
            <a:extLst>
              <a:ext uri="{FF2B5EF4-FFF2-40B4-BE49-F238E27FC236}">
                <a16:creationId xmlns:a16="http://schemas.microsoft.com/office/drawing/2014/main" id="{B05BD7BC-FE26-4C04-A2F4-ADF302FECCFB}"/>
              </a:ext>
            </a:extLst>
          </p:cNvPr>
          <p:cNvSpPr>
            <a:spLocks noGrp="1"/>
          </p:cNvSpPr>
          <p:nvPr>
            <p:ph type="title"/>
          </p:nvPr>
        </p:nvSpPr>
        <p:spPr/>
        <p:txBody>
          <a:bodyPr/>
          <a:lstStyle/>
          <a:p>
            <a:r>
              <a:rPr lang="en-US" dirty="0"/>
              <a:t>Data Upload &amp; Download</a:t>
            </a:r>
          </a:p>
        </p:txBody>
      </p:sp>
      <p:pic>
        <p:nvPicPr>
          <p:cNvPr id="13" name="Picture 12" descr="A screenshot of a computer screen&#10;&#10;Description automatically generated">
            <a:extLst>
              <a:ext uri="{FF2B5EF4-FFF2-40B4-BE49-F238E27FC236}">
                <a16:creationId xmlns:a16="http://schemas.microsoft.com/office/drawing/2014/main" id="{D1C9FAA6-A23B-460B-80FB-2441523CD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440" y="5163250"/>
            <a:ext cx="4307835" cy="1152801"/>
          </a:xfrm>
          <a:prstGeom prst="rect">
            <a:avLst/>
          </a:prstGeom>
        </p:spPr>
      </p:pic>
      <p:pic>
        <p:nvPicPr>
          <p:cNvPr id="15" name="Picture 14" descr="A screenshot of a flat screen television&#10;&#10;Description automatically generated">
            <a:extLst>
              <a:ext uri="{FF2B5EF4-FFF2-40B4-BE49-F238E27FC236}">
                <a16:creationId xmlns:a16="http://schemas.microsoft.com/office/drawing/2014/main" id="{8E922160-EDA7-4B02-A004-7FA6883CB1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2441" y="3016251"/>
            <a:ext cx="4311223" cy="2063181"/>
          </a:xfrm>
          <a:prstGeom prst="rect">
            <a:avLst/>
          </a:prstGeom>
        </p:spPr>
      </p:pic>
      <p:cxnSp>
        <p:nvCxnSpPr>
          <p:cNvPr id="16" name="Connector: Elbow 15">
            <a:extLst>
              <a:ext uri="{FF2B5EF4-FFF2-40B4-BE49-F238E27FC236}">
                <a16:creationId xmlns:a16="http://schemas.microsoft.com/office/drawing/2014/main" id="{D5B69118-5071-4865-BED3-8E0CD2FB60A9}"/>
              </a:ext>
            </a:extLst>
          </p:cNvPr>
          <p:cNvCxnSpPr>
            <a:cxnSpLocks/>
            <a:endCxn id="22" idx="1"/>
          </p:cNvCxnSpPr>
          <p:nvPr/>
        </p:nvCxnSpPr>
        <p:spPr>
          <a:xfrm flipV="1">
            <a:off x="3667125" y="1955850"/>
            <a:ext cx="3504143" cy="865746"/>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22" name="TextBox 21">
            <a:extLst>
              <a:ext uri="{FF2B5EF4-FFF2-40B4-BE49-F238E27FC236}">
                <a16:creationId xmlns:a16="http://schemas.microsoft.com/office/drawing/2014/main" id="{7614273F-E201-46EC-B659-DE23990EF4E7}"/>
              </a:ext>
            </a:extLst>
          </p:cNvPr>
          <p:cNvSpPr txBox="1"/>
          <p:nvPr/>
        </p:nvSpPr>
        <p:spPr>
          <a:xfrm>
            <a:off x="7171268" y="1355685"/>
            <a:ext cx="4387244" cy="1200329"/>
          </a:xfrm>
          <a:prstGeom prst="rect">
            <a:avLst/>
          </a:prstGeom>
          <a:noFill/>
        </p:spPr>
        <p:txBody>
          <a:bodyPr wrap="square" rtlCol="0">
            <a:spAutoFit/>
          </a:bodyPr>
          <a:lstStyle/>
          <a:p>
            <a:r>
              <a:rPr lang="en-US" dirty="0"/>
              <a:t>Fans are provided a direct link to the location where they can download their data. The fan has logged into these accounts in the previous step, making this step smoother.</a:t>
            </a:r>
          </a:p>
        </p:txBody>
      </p:sp>
      <p:sp>
        <p:nvSpPr>
          <p:cNvPr id="26" name="TextBox 25">
            <a:extLst>
              <a:ext uri="{FF2B5EF4-FFF2-40B4-BE49-F238E27FC236}">
                <a16:creationId xmlns:a16="http://schemas.microsoft.com/office/drawing/2014/main" id="{2F9412D6-9EC8-497F-90CF-D6A586885B5F}"/>
              </a:ext>
            </a:extLst>
          </p:cNvPr>
          <p:cNvSpPr txBox="1"/>
          <p:nvPr/>
        </p:nvSpPr>
        <p:spPr>
          <a:xfrm>
            <a:off x="838200" y="5557998"/>
            <a:ext cx="4387244" cy="646331"/>
          </a:xfrm>
          <a:prstGeom prst="rect">
            <a:avLst/>
          </a:prstGeom>
          <a:noFill/>
        </p:spPr>
        <p:txBody>
          <a:bodyPr wrap="square" rtlCol="0">
            <a:spAutoFit/>
          </a:bodyPr>
          <a:lstStyle/>
          <a:p>
            <a:r>
              <a:rPr lang="en-US" dirty="0"/>
              <a:t>Fans drag their data files into the box and the upload process verifies the file. </a:t>
            </a:r>
          </a:p>
        </p:txBody>
      </p:sp>
      <p:cxnSp>
        <p:nvCxnSpPr>
          <p:cNvPr id="29" name="Connector: Elbow 28">
            <a:extLst>
              <a:ext uri="{FF2B5EF4-FFF2-40B4-BE49-F238E27FC236}">
                <a16:creationId xmlns:a16="http://schemas.microsoft.com/office/drawing/2014/main" id="{380D830F-F246-4925-837B-FDABD7376BD8}"/>
              </a:ext>
            </a:extLst>
          </p:cNvPr>
          <p:cNvCxnSpPr>
            <a:cxnSpLocks/>
            <a:stCxn id="13" idx="1"/>
            <a:endCxn id="26" idx="3"/>
          </p:cNvCxnSpPr>
          <p:nvPr/>
        </p:nvCxnSpPr>
        <p:spPr>
          <a:xfrm rot="10800000" flipV="1">
            <a:off x="5225444" y="5739650"/>
            <a:ext cx="1956996" cy="141513"/>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3" name="Connector: Elbow 32">
            <a:extLst>
              <a:ext uri="{FF2B5EF4-FFF2-40B4-BE49-F238E27FC236}">
                <a16:creationId xmlns:a16="http://schemas.microsoft.com/office/drawing/2014/main" id="{6CC78CB9-3DC6-43E6-A004-978C365475FF}"/>
              </a:ext>
            </a:extLst>
          </p:cNvPr>
          <p:cNvCxnSpPr>
            <a:cxnSpLocks/>
            <a:stCxn id="26" idx="0"/>
          </p:cNvCxnSpPr>
          <p:nvPr/>
        </p:nvCxnSpPr>
        <p:spPr>
          <a:xfrm rot="16200000" flipV="1">
            <a:off x="2113525" y="4639700"/>
            <a:ext cx="1328898" cy="507697"/>
          </a:xfrm>
          <a:prstGeom prst="bentConnector3">
            <a:avLst>
              <a:gd name="adj1" fmla="val 50000"/>
            </a:avLst>
          </a:prstGeom>
          <a:ln>
            <a:tailEnd type="triangle"/>
          </a:ln>
        </p:spPr>
        <p:style>
          <a:lnRef idx="3">
            <a:schemeClr val="accent3"/>
          </a:lnRef>
          <a:fillRef idx="0">
            <a:schemeClr val="accent3"/>
          </a:fillRef>
          <a:effectRef idx="2">
            <a:schemeClr val="accent3"/>
          </a:effectRef>
          <a:fontRef idx="minor">
            <a:schemeClr val="tx1"/>
          </a:fontRef>
        </p:style>
      </p:cxnSp>
      <p:sp>
        <p:nvSpPr>
          <p:cNvPr id="3" name="Slide Number Placeholder 2">
            <a:extLst>
              <a:ext uri="{FF2B5EF4-FFF2-40B4-BE49-F238E27FC236}">
                <a16:creationId xmlns:a16="http://schemas.microsoft.com/office/drawing/2014/main" id="{46147357-8C05-4887-8D56-35AD1AF21519}"/>
              </a:ext>
            </a:extLst>
          </p:cNvPr>
          <p:cNvSpPr>
            <a:spLocks noGrp="1"/>
          </p:cNvSpPr>
          <p:nvPr>
            <p:ph type="sldNum" sz="quarter" idx="10"/>
          </p:nvPr>
        </p:nvSpPr>
        <p:spPr/>
        <p:txBody>
          <a:bodyPr/>
          <a:lstStyle/>
          <a:p>
            <a:pPr>
              <a:defRPr/>
            </a:pPr>
            <a:fld id="{A382D322-5C5E-6A4A-866F-D40AC16428C5}" type="slidenum">
              <a:rPr lang="en-US" smtClean="0"/>
              <a:pPr>
                <a:defRPr/>
              </a:pPr>
              <a:t>7</a:t>
            </a:fld>
            <a:endParaRPr lang="en-US" dirty="0"/>
          </a:p>
        </p:txBody>
      </p:sp>
    </p:spTree>
    <p:extLst>
      <p:ext uri="{BB962C8B-B14F-4D97-AF65-F5344CB8AC3E}">
        <p14:creationId xmlns:p14="http://schemas.microsoft.com/office/powerpoint/2010/main" val="88317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B8B3-3856-4D19-AEEB-C07F8CF9AFB7}"/>
              </a:ext>
            </a:extLst>
          </p:cNvPr>
          <p:cNvSpPr>
            <a:spLocks noGrp="1"/>
          </p:cNvSpPr>
          <p:nvPr>
            <p:ph type="title"/>
          </p:nvPr>
        </p:nvSpPr>
        <p:spPr/>
        <p:txBody>
          <a:bodyPr/>
          <a:lstStyle/>
          <a:p>
            <a:r>
              <a:rPr lang="en-US" dirty="0"/>
              <a:t>Surveys &amp; License Agreement</a:t>
            </a:r>
          </a:p>
        </p:txBody>
      </p:sp>
      <p:pic>
        <p:nvPicPr>
          <p:cNvPr id="8" name="Content Placeholder 7" descr="A screenshot of text&#10;&#10;Description automatically generated">
            <a:extLst>
              <a:ext uri="{FF2B5EF4-FFF2-40B4-BE49-F238E27FC236}">
                <a16:creationId xmlns:a16="http://schemas.microsoft.com/office/drawing/2014/main" id="{562EB1FE-D353-41AC-93D7-95F8FB65B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153" y="1825625"/>
            <a:ext cx="5499340" cy="4124506"/>
          </a:xfrm>
        </p:spPr>
      </p:pic>
      <p:pic>
        <p:nvPicPr>
          <p:cNvPr id="10" name="Picture 9" descr="A close up of text on a black background&#10;&#10;Description automatically generated">
            <a:extLst>
              <a:ext uri="{FF2B5EF4-FFF2-40B4-BE49-F238E27FC236}">
                <a16:creationId xmlns:a16="http://schemas.microsoft.com/office/drawing/2014/main" id="{3B83E854-4659-4363-96B5-25EE46CFC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67" y="1825625"/>
            <a:ext cx="5499341" cy="4124506"/>
          </a:xfrm>
          <a:prstGeom prst="rect">
            <a:avLst/>
          </a:prstGeom>
        </p:spPr>
      </p:pic>
      <p:sp>
        <p:nvSpPr>
          <p:cNvPr id="3" name="Slide Number Placeholder 2">
            <a:extLst>
              <a:ext uri="{FF2B5EF4-FFF2-40B4-BE49-F238E27FC236}">
                <a16:creationId xmlns:a16="http://schemas.microsoft.com/office/drawing/2014/main" id="{68455CCE-1BBC-4A57-9D5C-9F87A8ADEB9C}"/>
              </a:ext>
            </a:extLst>
          </p:cNvPr>
          <p:cNvSpPr>
            <a:spLocks noGrp="1"/>
          </p:cNvSpPr>
          <p:nvPr>
            <p:ph type="sldNum" sz="quarter" idx="10"/>
          </p:nvPr>
        </p:nvSpPr>
        <p:spPr/>
        <p:txBody>
          <a:bodyPr/>
          <a:lstStyle/>
          <a:p>
            <a:pPr>
              <a:defRPr/>
            </a:pPr>
            <a:fld id="{A382D322-5C5E-6A4A-866F-D40AC16428C5}" type="slidenum">
              <a:rPr lang="en-US" smtClean="0"/>
              <a:pPr>
                <a:defRPr/>
              </a:pPr>
              <a:t>8</a:t>
            </a:fld>
            <a:endParaRPr lang="en-US" dirty="0"/>
          </a:p>
        </p:txBody>
      </p:sp>
    </p:spTree>
    <p:extLst>
      <p:ext uri="{BB962C8B-B14F-4D97-AF65-F5344CB8AC3E}">
        <p14:creationId xmlns:p14="http://schemas.microsoft.com/office/powerpoint/2010/main" val="313216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8671B-8205-499D-87E9-DD66DAAF8E13}"/>
              </a:ext>
            </a:extLst>
          </p:cNvPr>
          <p:cNvSpPr>
            <a:spLocks noGrp="1"/>
          </p:cNvSpPr>
          <p:nvPr>
            <p:ph type="title"/>
          </p:nvPr>
        </p:nvSpPr>
        <p:spPr/>
        <p:txBody>
          <a:bodyPr/>
          <a:lstStyle/>
          <a:p>
            <a:r>
              <a:rPr lang="en-US" dirty="0"/>
              <a:t>Reward Selection</a:t>
            </a:r>
          </a:p>
        </p:txBody>
      </p:sp>
      <p:sp>
        <p:nvSpPr>
          <p:cNvPr id="6" name="TextBox 5">
            <a:extLst>
              <a:ext uri="{FF2B5EF4-FFF2-40B4-BE49-F238E27FC236}">
                <a16:creationId xmlns:a16="http://schemas.microsoft.com/office/drawing/2014/main" id="{05A67959-7247-4897-8229-0D89D894FB1D}"/>
              </a:ext>
            </a:extLst>
          </p:cNvPr>
          <p:cNvSpPr txBox="1"/>
          <p:nvPr/>
        </p:nvSpPr>
        <p:spPr>
          <a:xfrm>
            <a:off x="8089495" y="1233102"/>
            <a:ext cx="2527850" cy="1477328"/>
          </a:xfrm>
          <a:prstGeom prst="rect">
            <a:avLst/>
          </a:prstGeom>
          <a:noFill/>
        </p:spPr>
        <p:txBody>
          <a:bodyPr wrap="square" rtlCol="0">
            <a:spAutoFit/>
          </a:bodyPr>
          <a:lstStyle/>
          <a:p>
            <a:r>
              <a:rPr lang="en-US" dirty="0"/>
              <a:t>After the process is finished, the reward is unlocked and the fan receives a reward of their choice.</a:t>
            </a:r>
          </a:p>
        </p:txBody>
      </p:sp>
      <p:pic>
        <p:nvPicPr>
          <p:cNvPr id="7" name="Content Placeholder 6" descr="A screen shot of a video game&#10;&#10;Description automatically generated">
            <a:extLst>
              <a:ext uri="{FF2B5EF4-FFF2-40B4-BE49-F238E27FC236}">
                <a16:creationId xmlns:a16="http://schemas.microsoft.com/office/drawing/2014/main" id="{0EDDA9F3-7093-434E-BA09-D3731ECBD3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841" y="1233102"/>
            <a:ext cx="7134013" cy="5350511"/>
          </a:xfrm>
        </p:spPr>
      </p:pic>
      <p:sp>
        <p:nvSpPr>
          <p:cNvPr id="3" name="Slide Number Placeholder 2">
            <a:extLst>
              <a:ext uri="{FF2B5EF4-FFF2-40B4-BE49-F238E27FC236}">
                <a16:creationId xmlns:a16="http://schemas.microsoft.com/office/drawing/2014/main" id="{D94224C0-645E-4FAC-AB8E-C281431A3EF3}"/>
              </a:ext>
            </a:extLst>
          </p:cNvPr>
          <p:cNvSpPr>
            <a:spLocks noGrp="1"/>
          </p:cNvSpPr>
          <p:nvPr>
            <p:ph type="sldNum" sz="quarter" idx="10"/>
          </p:nvPr>
        </p:nvSpPr>
        <p:spPr/>
        <p:txBody>
          <a:bodyPr/>
          <a:lstStyle/>
          <a:p>
            <a:pPr>
              <a:defRPr/>
            </a:pPr>
            <a:fld id="{A382D322-5C5E-6A4A-866F-D40AC16428C5}" type="slidenum">
              <a:rPr lang="en-US" smtClean="0"/>
              <a:pPr>
                <a:defRPr/>
              </a:pPr>
              <a:t>9</a:t>
            </a:fld>
            <a:endParaRPr lang="en-US" dirty="0"/>
          </a:p>
        </p:txBody>
      </p:sp>
    </p:spTree>
    <p:extLst>
      <p:ext uri="{BB962C8B-B14F-4D97-AF65-F5344CB8AC3E}">
        <p14:creationId xmlns:p14="http://schemas.microsoft.com/office/powerpoint/2010/main" val="1457331069"/>
      </p:ext>
    </p:extLst>
  </p:cSld>
  <p:clrMapOvr>
    <a:masterClrMapping/>
  </p:clrMapOvr>
</p:sld>
</file>

<file path=ppt/theme/theme1.xml><?xml version="1.0" encoding="utf-8"?>
<a:theme xmlns:a="http://schemas.openxmlformats.org/drawingml/2006/main" name="1 week">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1">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oposal template 2018" id="{B5777B00-532B-4EB8-9494-33248BFB4BF0}" vid="{99DCA0F9-0773-4B46-B419-1F8BA28A4B1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TotalTime>
  <Words>492</Words>
  <Application>Microsoft Office PowerPoint</Application>
  <PresentationFormat>Widescreen</PresentationFormat>
  <Paragraphs>107</Paragraphs>
  <Slides>10</Slides>
  <Notes>1</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10</vt:i4>
      </vt:variant>
    </vt:vector>
  </HeadingPairs>
  <TitlesOfParts>
    <vt:vector size="25" baseType="lpstr">
      <vt:lpstr>Abadi</vt:lpstr>
      <vt:lpstr>Arial</vt:lpstr>
      <vt:lpstr>Avenir Roman</vt:lpstr>
      <vt:lpstr>Calibri</vt:lpstr>
      <vt:lpstr>Calibri Light</vt:lpstr>
      <vt:lpstr>Courier New</vt:lpstr>
      <vt:lpstr>Franklin Gothic Book</vt:lpstr>
      <vt:lpstr>Franklin Gothic Medium</vt:lpstr>
      <vt:lpstr>Impact</vt:lpstr>
      <vt:lpstr>Open Sans</vt:lpstr>
      <vt:lpstr>Oswald SemiBold</vt:lpstr>
      <vt:lpstr>Source Sans Pro</vt:lpstr>
      <vt:lpstr>Wingdings</vt:lpstr>
      <vt:lpstr>1 week</vt:lpstr>
      <vt:lpstr>Office Theme</vt:lpstr>
      <vt:lpstr>PowerPoint Presentation</vt:lpstr>
      <vt:lpstr>POC Introduction</vt:lpstr>
      <vt:lpstr>NASCAR Fan Journey</vt:lpstr>
      <vt:lpstr>Other Data is a Fraction of Our Profile</vt:lpstr>
      <vt:lpstr>NASCAR Fan Council POC Survey</vt:lpstr>
      <vt:lpstr>Connecting Social Media Accounts</vt:lpstr>
      <vt:lpstr>Data Upload &amp; Download</vt:lpstr>
      <vt:lpstr>Surveys &amp; License Agreement</vt:lpstr>
      <vt:lpstr>Reward Selection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Brad Davis</dc:creator>
  <cp:lastModifiedBy>Jenny Garcia</cp:lastModifiedBy>
  <cp:revision>62</cp:revision>
  <dcterms:created xsi:type="dcterms:W3CDTF">2020-05-18T13:51:08Z</dcterms:created>
  <dcterms:modified xsi:type="dcterms:W3CDTF">2020-06-03T18:17:54Z</dcterms:modified>
</cp:coreProperties>
</file>