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E5216-E55F-4BB9-A5B4-5948721E59D9}" v="2" dt="2021-10-27T17:08:01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ECB6-9C0A-440F-AF05-B24660680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410F4-6372-412F-A656-E3406090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26C8-9A83-4EBB-927E-53F06EFE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7FC-852B-4036-8764-C4C76BAEA23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0E7C-551C-471A-B3E7-6A74C252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384D-B01A-4F09-81E6-FA47F5EF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A4A5-C543-4B8F-B3E8-A30B6851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B36C-7E96-4398-A4D7-4951EAE5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7B763-2D40-4472-AA91-AADEEF6C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E2A95-A878-4A7E-94E2-F360A5FE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7FC-852B-4036-8764-C4C76BAEA23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E361-EA44-45C0-8C73-191842C3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908E-D089-4359-BE1D-413E9E59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A4A5-C543-4B8F-B3E8-A30B6851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6B297-E238-4598-A419-1AA39ACC4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FDE38-B5F5-470A-B78C-184F9E92D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66D0-1030-4377-B779-9F895BE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7FC-852B-4036-8764-C4C76BAEA23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3C6AA-E6B3-420B-9BEF-A69235BA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CFF3-37B7-4352-A438-46A9D581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A4A5-C543-4B8F-B3E8-A30B6851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A270-05B1-4897-9A18-E93F8274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A535-C8C9-43DC-968A-8F459821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8560-36C2-4F77-8A5B-A970EE33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7FC-852B-4036-8764-C4C76BAEA23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B967-FFA0-4F66-935A-A533DE3B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AD47-5A94-4944-86A7-46C4A032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A4A5-C543-4B8F-B3E8-A30B6851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EFF-46FC-415D-8A6F-B09BE74F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69E1D-D0A0-4388-B765-1F7F1C04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692A-04E1-414D-9686-F5FE72AA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7FC-852B-4036-8764-C4C76BAEA23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C651-819D-4603-A5EC-1FE53E02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A87A9-185A-4C37-A705-F704EAEE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A4A5-C543-4B8F-B3E8-A30B6851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7ECD-978E-463C-8CE4-47D044DE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5A3B-EF16-44C7-913B-23FC1F52B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A12B1-2B1A-42A1-98D9-80661CCC2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5C24A-7228-4E0D-9D59-456FC908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7FC-852B-4036-8764-C4C76BAEA23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4BE27-4125-4FCA-BDC2-10F4CAD5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C0B6F-3260-4B8E-B238-2549BEC7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A4A5-C543-4B8F-B3E8-A30B6851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FA93-FD96-43EE-8AAE-7150A11D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E8EA2-100B-43F0-B9D6-BC4758B28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47B12-80C3-4B3B-8479-EC28A9B93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70706-24D0-4A25-A041-8E407380F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45610-C1B8-4F27-9926-18FABF865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BA181-C1D6-4C1B-9863-6886525B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7FC-852B-4036-8764-C4C76BAEA23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5758F-9DB6-4567-A6F1-3AF9CA23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5E450-27AA-441D-87B7-5FB47265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A4A5-C543-4B8F-B3E8-A30B6851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7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CECB-704D-45DA-B5FB-29BD060D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1C3F3-57B0-4006-8886-7948FDDC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7FC-852B-4036-8764-C4C76BAEA23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69A98-C941-4319-8815-7738545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86CB0-564E-49CC-B156-B1979365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A4A5-C543-4B8F-B3E8-A30B6851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D5D22-6856-401C-9937-C862529F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7FC-852B-4036-8764-C4C76BAEA23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C01E9-3903-43EB-B5CB-E3DF59E1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BE12D-237E-40A8-B559-30E0CFBB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A4A5-C543-4B8F-B3E8-A30B6851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3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CF3B-78BF-4895-AC12-46E567D1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6B61-0416-43A4-AB07-2113AFAB4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6E7AB-C773-47AD-B7DE-CEC2E8A5A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4E92-BCCA-427B-A319-C9C167DC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7FC-852B-4036-8764-C4C76BAEA23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7DE0-4712-4583-A979-86B10AF6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229D6-0BE5-4BD2-BF27-EAAD17AA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A4A5-C543-4B8F-B3E8-A30B6851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94A6-37A7-4BBC-946F-4FFFF741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BEEEF-C606-464A-B4F0-D4F850D3D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DC58D-3A2B-4D8E-B3B4-28F33FD4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F100-1D9E-4D32-8EB6-9B4F31A9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D7FC-852B-4036-8764-C4C76BAEA23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024BA-295E-4F5E-83BC-B9D2BBD7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EC5A8-5092-4115-B212-C0DAC245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A4A5-C543-4B8F-B3E8-A30B6851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91D30-B84C-4274-B27F-A355C61B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BC6D2-67D1-4D62-A587-E7A46C70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72781-03A0-4783-A243-08D4C70C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D7FC-852B-4036-8764-C4C76BAEA23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5176-A563-47CB-9931-460EDEE45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FE5C-6B2A-4A7E-BD90-A8741DF86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A4A5-C543-4B8F-B3E8-A30B6851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4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2F8A56B5-4B78-4D06-90C2-DEF2696F9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" r="13524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D74FF-3CD0-47DF-B86B-D83DCB88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NFT Revenue Sharing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6EF78-7C5D-41C3-A485-21AA17FFC7C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Determine the contributions of creating and spreading digital assets that later become profitable NFTs from other content creators, such as: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Celebrity social media accounts.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Company and Brand social media accounts.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Individual fans’ social media account.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NFTs ensure the original content creator gets certain percentage of the revenue cut: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DL analyzes social media engagements from all parties, including overall NFT profit and/or ad revenue data.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NFT profit and resulting ad are distributed among the involved parties based on the contribution calculated from the analysis.</a:t>
            </a:r>
          </a:p>
        </p:txBody>
      </p:sp>
    </p:spTree>
    <p:extLst>
      <p:ext uri="{BB962C8B-B14F-4D97-AF65-F5344CB8AC3E}">
        <p14:creationId xmlns:p14="http://schemas.microsoft.com/office/powerpoint/2010/main" val="4291237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787B9-D529-4A81-A024-E30C6B0E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Promoting the NFTs / Fan based Advertising strategy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641ECA54-1324-4918-91A5-7AD8C01FF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" r="6" b="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07008-1AC2-4F26-AF02-58BA7219C188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Based on the fans’ social media historical data, DL AI can determine: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Which fans to leverage to make the NFTs/Ads generate more buzz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Which fans to sell to in order to generate more NFTs/Ad revenue</a:t>
            </a:r>
          </a:p>
        </p:txBody>
      </p:sp>
    </p:spTree>
    <p:extLst>
      <p:ext uri="{BB962C8B-B14F-4D97-AF65-F5344CB8AC3E}">
        <p14:creationId xmlns:p14="http://schemas.microsoft.com/office/powerpoint/2010/main" val="40011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D7058-39E3-4012-8AFB-84BE5D71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Non-sports </a:t>
            </a:r>
            <a:r>
              <a:rPr lang="en-US" dirty="0"/>
              <a:t>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ntertainment </a:t>
            </a:r>
            <a:r>
              <a:rPr lang="en-US" dirty="0"/>
              <a:t>F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igures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20F1A-EB0A-4D28-8D93-60105BA99B46}"/>
              </a:ext>
            </a:extLst>
          </p:cNvPr>
          <p:cNvSpPr txBox="1"/>
          <p:nvPr/>
        </p:nvSpPr>
        <p:spPr>
          <a:xfrm>
            <a:off x="838200" y="2191807"/>
            <a:ext cx="4936067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All parties involved in creating/spreading valuable digital assets/NFTs; these parties could overlap. The relationship between these parties are explained in the graph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Agency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Celebrity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Consumers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Social media content creators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F5D1E7-79E6-4115-877E-DE1F212A2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968" y="2038350"/>
            <a:ext cx="6847648" cy="33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NFT Revenue Sharing</vt:lpstr>
      <vt:lpstr>Promoting the NFTs / Fan based Advertising strategy</vt:lpstr>
      <vt:lpstr>Non-sports Entertainment 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Hong</dc:creator>
  <cp:lastModifiedBy>Sgt Kellogg</cp:lastModifiedBy>
  <cp:revision>3</cp:revision>
  <dcterms:created xsi:type="dcterms:W3CDTF">2021-10-26T14:08:21Z</dcterms:created>
  <dcterms:modified xsi:type="dcterms:W3CDTF">2021-10-27T17:37:24Z</dcterms:modified>
</cp:coreProperties>
</file>