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ED4F-EA28-455A-807B-4C6450827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B4A90-99BE-4A0D-90E9-640FB0180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C1EFF-DCAC-4E48-BB12-4FE5021F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21B-3A57-4798-8CBC-7233A79D4A0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77F67-4731-4282-A9A8-5089FB3B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3E39-FB08-4CFA-AE81-BE9F5655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C4E4-9690-4FA9-A4F1-72B5EF6F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F966-5936-468C-BCD4-7F982683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57319-A79C-40DB-9A88-876695BC0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8A21-7D02-4E86-AE82-4954B225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21B-3A57-4798-8CBC-7233A79D4A0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20D1-2893-40B5-8D6B-5B0B6308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A4C6-6249-4920-8613-01B41071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C4E4-9690-4FA9-A4F1-72B5EF6F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7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290DA-E38D-40D9-AE91-5D4FECA9F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AD57A-B49F-4917-B1B5-C49AA2B7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1A31-3BA2-4042-9113-411F905D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21B-3A57-4798-8CBC-7233A79D4A0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C422C-5274-490F-BED4-85D198BB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4B0BB-E5A4-4761-9C95-9AAE7334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C4E4-9690-4FA9-A4F1-72B5EF6F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A4F3-82C3-4120-92E2-E0F7EE5C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D63E-69FD-454E-9CDE-85397E4A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81DF7-E478-4C43-9182-88821D05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21B-3A57-4798-8CBC-7233A79D4A0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10792-54A0-45BB-9E76-BCB89B1A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E1EAF-F015-45EF-9D0B-6D33D73E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C4E4-9690-4FA9-A4F1-72B5EF6F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5BAC-1C03-4BCF-9B4D-85D5540A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7E16E-66F5-4D99-9674-A3818A40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9014-D7F7-420B-AE05-FBECF60C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21B-3A57-4798-8CBC-7233A79D4A0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5FD29-DEF6-4259-B1EB-DB4C4387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944DA-F47D-4DDF-8B2D-9989E3C3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C4E4-9690-4FA9-A4F1-72B5EF6F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7655-D577-470C-A42E-38432665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08E4-3A20-44D3-8614-97868DB39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C249F-7A34-4BD2-BA47-0E36342AD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1B425-A153-4ED6-AA0D-C7ACAACE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21B-3A57-4798-8CBC-7233A79D4A0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429AB-6DAA-4846-BC04-E425BD41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5EC5C-E34C-42C2-AB9A-1FEBEEBE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C4E4-9690-4FA9-A4F1-72B5EF6F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0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D662-C873-4D4E-9F8C-7FC18DBD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2F1F5-126D-425D-AEE9-358E4154A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9FC57-A0D6-4120-87E4-B35110055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3163F-8B39-4F2F-86EC-9956EBE71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40BAA-B3CF-4109-B5D7-993E9619E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D7390-5710-46AC-A36B-8C117BCD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21B-3A57-4798-8CBC-7233A79D4A0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AF756-1ED3-4E1D-9012-B57B8E72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6F6CB-9174-4A49-BCF9-61377910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C4E4-9690-4FA9-A4F1-72B5EF6F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413F-FAF6-49E5-916F-A2FF8ED0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45894-BA3A-4AE7-BAC6-187853F3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21B-3A57-4798-8CBC-7233A79D4A0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3B2B6-038A-41FE-8AC0-44CBE936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31D33-CBD7-44F6-A152-8705CD4C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C4E4-9690-4FA9-A4F1-72B5EF6F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1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0F313-7A9A-4164-B452-EF2D257B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21B-3A57-4798-8CBC-7233A79D4A0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3D7E8-22DD-46EB-8A20-4C68C182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A5B15-7196-4018-82B8-960DF44C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C4E4-9690-4FA9-A4F1-72B5EF6F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4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AB85-A161-48F0-B892-BBA5E22A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457DC-4B1A-459F-9DEA-545248A8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B9360-E13F-4C46-95AE-46D167DBC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E7B2A-525A-4B71-B755-17171346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21B-3A57-4798-8CBC-7233A79D4A0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C34CD-29A6-4D78-939E-7E36B11C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AB0AD-1CB3-4AB8-B853-0BD6F6FB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C4E4-9690-4FA9-A4F1-72B5EF6F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A1D3-B7FE-41AB-9C18-9CE3C590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C6052-1AEA-406D-B67C-55FA79138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504F3-A1DC-4619-9CF0-999E1741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8200A-A518-4689-98D6-5B989DE6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21B-3A57-4798-8CBC-7233A79D4A0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D83AD-1E94-4500-83AC-279BBA9B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5E3CB-8AB8-4CA0-9D6B-15902B9D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C4E4-9690-4FA9-A4F1-72B5EF6F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20F16-4937-4F71-8314-14DCDCF0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D8EBF-E879-431A-9D2F-03435CD50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AAF7-7E3C-4081-8980-34A793FD8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F21B-3A57-4798-8CBC-7233A79D4A0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0938F-A5BE-4BFD-B6C6-C63B7A0A6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B0767-7473-42A6-9016-1E1E44F2F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4C4E4-9690-4FA9-A4F1-72B5EF6F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2DF-50E9-41E5-9EA8-813492B2C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SDK Road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FFB69-B6A7-4C0F-9BEE-3A99AD24E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a Developer Portal</a:t>
            </a:r>
          </a:p>
        </p:txBody>
      </p:sp>
    </p:spTree>
    <p:extLst>
      <p:ext uri="{BB962C8B-B14F-4D97-AF65-F5344CB8AC3E}">
        <p14:creationId xmlns:p14="http://schemas.microsoft.com/office/powerpoint/2010/main" val="20051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FFBC-83C3-45D7-A0F4-DB45FD5B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89915-BB59-4737-B989-4E96676808F9}"/>
              </a:ext>
            </a:extLst>
          </p:cNvPr>
          <p:cNvSpPr txBox="1"/>
          <p:nvPr/>
        </p:nvSpPr>
        <p:spPr>
          <a:xfrm>
            <a:off x="482435" y="6260667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https://nordicapis.com/how-bad-developer-portals-kill-apis/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9FF73-419E-4902-9646-4C73A69C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719262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5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8B9A-08E4-40D9-8D9E-C5CE0AFF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4EE9F-F611-4A92-B780-12FB25BF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667"/>
            <a:ext cx="12192000" cy="53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1997-3FD2-47F3-83CD-DFEED597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Viable Product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6DF41C-4CA8-4B83-9786-C2E3ADB29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753" y="1825625"/>
            <a:ext cx="8568493" cy="4351338"/>
          </a:xfrm>
        </p:spPr>
      </p:pic>
    </p:spTree>
    <p:extLst>
      <p:ext uri="{BB962C8B-B14F-4D97-AF65-F5344CB8AC3E}">
        <p14:creationId xmlns:p14="http://schemas.microsoft.com/office/powerpoint/2010/main" val="40147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90DC-7115-4D93-839A-DCA0F96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08150B3-F2C8-40D9-B5E0-855343D2A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856" y="1825625"/>
            <a:ext cx="7868287" cy="4351338"/>
          </a:xfrm>
        </p:spPr>
      </p:pic>
    </p:spTree>
    <p:extLst>
      <p:ext uri="{BB962C8B-B14F-4D97-AF65-F5344CB8AC3E}">
        <p14:creationId xmlns:p14="http://schemas.microsoft.com/office/powerpoint/2010/main" val="356804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SDK Road Mapping</vt:lpstr>
      <vt:lpstr>PowerPoint Presentation</vt:lpstr>
      <vt:lpstr>PowerPoint Presentation</vt:lpstr>
      <vt:lpstr>Minimum Viable Product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SDK Road Mapping</dc:title>
  <dc:creator>Sgt Kellogg</dc:creator>
  <cp:lastModifiedBy>Sgt Kellogg</cp:lastModifiedBy>
  <cp:revision>3</cp:revision>
  <dcterms:created xsi:type="dcterms:W3CDTF">2021-08-17T15:33:36Z</dcterms:created>
  <dcterms:modified xsi:type="dcterms:W3CDTF">2021-08-18T15:19:36Z</dcterms:modified>
</cp:coreProperties>
</file>