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AF37-3FB9-46E4-98F8-DEA468B5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B884-AF51-49DA-96A4-D746E000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8A8B-A5B6-412A-9F26-FF2F7B86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3BD0-DA47-4A4E-AE53-73DF0E3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D116-28B2-49F3-A60D-E8991D8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FDB-01E5-4659-8C1C-7DE2E62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7D90B-8DFE-47EC-89A7-5CE19B0E1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CF3F-BBE7-4BB4-B194-9973D416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730-EA76-432A-A4DA-0EF3391F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1391-9546-4DA7-97C1-31D0E5E9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6DAEF-D2C3-4CDF-96CF-67360F64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4DEE-16BB-40AB-B349-E9A351CD5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944A-8A15-4F86-BF16-383DFE89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516D-DEF9-4BCF-9588-7FDEC35E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323A-4756-4B56-A975-53D72039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3EB-CA14-4B75-81FC-89138A2D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8836-6865-43FA-AED0-08A8F17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6002-DA9E-4EE4-87D1-B465633C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BB0C-7C1F-4730-A6F0-ACBD4C0C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F991-F83D-4940-97F7-C7C46070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ACE3-A8BC-4D11-B041-10C7A3DB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2376-B649-48FA-B04F-A06E17FE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4A7B-709B-46F5-BEB2-8BF9585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6571-A404-4EA6-937B-94CDFB1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4E0A-EE8E-4D62-9D13-BDA67DD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542E-41E3-4A89-BACA-5BBE012F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705-1A5B-4403-8963-21A14022B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8E24-AE47-40B7-99A3-B2B8E8C1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6B76E-A49A-4E41-AFBC-8B748502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A432-3E89-4D06-B4B5-728D9DC8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41EC-A5C8-47C1-9BE2-0FB667DF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2911-4D84-4324-B571-474F017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EFCA-BC8C-42AB-9F4D-77A0E5E4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74D25-8C60-495A-A2B2-1D0C3EFE6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0D19-3EEE-4AB0-BC32-09813BF03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77CF6-6E5C-4019-BFAD-6FC7B7725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CF116-0265-4629-8FF0-27BF4C99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B89E2-EAF1-4C26-A296-9F733A21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BF3F3-C081-4A1F-B0BF-EB8445CD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F108-5982-41C0-A1D7-D71AE256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3CCCF-36B0-4D39-AACF-BF8915C5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1F527-292F-4569-A807-1E87E1E8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B5CE-4C0E-427A-9B52-0C10A475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7FCD-6C26-47E9-8391-544FFFBF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B08FE-2B80-48A5-9E56-1EA90591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BC83-7B5E-4F95-9E75-D984813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99FE-547B-4065-8B6E-982597A9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0B1E-8BA5-4A2B-8D41-2AB767C4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A1F7-DE3D-4791-B28E-F13877F9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17CA-8541-4CA0-B437-17A4872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CF0A1-7D98-4D8C-9EA0-242A8E71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9752-4CFF-46D4-9EDC-D7D20BA2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9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3047-6B08-4C10-B94D-7ADADA7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A4F5A-BFAB-4C7B-A6B0-5712912AE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0015-3C68-4D4C-B6F4-6DB6A887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7CA7B-94AB-4272-B697-196FCD26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43A0-33DE-4F57-851A-C0097DC0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17BF-E80F-429C-BC57-2F04D79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C7BE2-6BA5-46E2-B820-D717311E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BC43-CDAE-4AC8-A141-157E4F49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427B-2DB2-4FF7-9A58-656C408D5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A84B-9D32-4544-9406-0C61977D0C3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268-A059-45E0-B274-83234DB9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599C-3652-4C3E-92BC-E833132BD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8BD7-B13D-4AC9-B6E7-B02A1869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2EFF-7ED9-4C5E-9ABE-D7027F443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FA64-D8EA-4C4A-8505-F606C072F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5978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CC45-B5FB-4C4A-8D43-C3BB7248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1DAE-1092-4990-8CA3-49BFC8DE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Supports two factor auth</a:t>
            </a:r>
          </a:p>
          <a:p>
            <a:r>
              <a:rPr lang="en-US" dirty="0"/>
              <a:t>Completely obfuscates the process to the user (all they see is the prompts)</a:t>
            </a:r>
          </a:p>
          <a:p>
            <a:r>
              <a:rPr lang="en-US" dirty="0"/>
              <a:t>IP address must be pulled into the VM somehow for users that require device authentication</a:t>
            </a:r>
          </a:p>
          <a:p>
            <a:r>
              <a:rPr lang="en-US" dirty="0"/>
              <a:t>Works equally across devices, OS’s, and browsers</a:t>
            </a:r>
          </a:p>
          <a:p>
            <a:pPr lvl="1"/>
            <a:r>
              <a:rPr lang="en-US" dirty="0"/>
              <a:t>We don’t need 100% compatibility but as much as possible we want to include everyone, if this is a steep task it can be deferred to later</a:t>
            </a:r>
          </a:p>
          <a:p>
            <a:r>
              <a:rPr lang="en-US" dirty="0"/>
              <a:t>Supports Google first but could be extensible to other platforms later</a:t>
            </a:r>
          </a:p>
          <a:p>
            <a:pPr lvl="1"/>
            <a:r>
              <a:rPr lang="en-US" dirty="0"/>
              <a:t>I don’t want to develop ourselves into a google-only hole if possible</a:t>
            </a:r>
          </a:p>
          <a:p>
            <a:r>
              <a:rPr lang="en-US" dirty="0"/>
              <a:t>Does not cost more than $10/user/year</a:t>
            </a:r>
          </a:p>
          <a:p>
            <a:pPr lvl="1"/>
            <a:r>
              <a:rPr lang="en-US" dirty="0"/>
              <a:t>There’s wiggle room here but the point is it can’t cost a ton of money at scale and </a:t>
            </a:r>
            <a:r>
              <a:rPr lang="en-US" dirty="0" err="1"/>
              <a:t>baloon</a:t>
            </a:r>
            <a:r>
              <a:rPr lang="en-US" dirty="0"/>
              <a:t> out our user acquisition costs</a:t>
            </a:r>
          </a:p>
          <a:p>
            <a:r>
              <a:rPr lang="en-US" dirty="0"/>
              <a:t>As much as possible the VM should integrate with existing </a:t>
            </a:r>
            <a:r>
              <a:rPr lang="en-US" dirty="0" err="1"/>
              <a:t>Aqfer</a:t>
            </a:r>
            <a:r>
              <a:rPr lang="en-US" dirty="0"/>
              <a:t> infrastructure</a:t>
            </a:r>
          </a:p>
          <a:p>
            <a:pPr lvl="1"/>
            <a:r>
              <a:rPr lang="en-US" dirty="0"/>
              <a:t>Ankush pointed out that we don’t need to produce an API, just noting that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1FC1-634D-46EF-82B8-888106A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DC9-C051-4CDC-9B3D-AA1298F8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visits our portal via www domain</a:t>
            </a:r>
          </a:p>
          <a:p>
            <a:r>
              <a:rPr lang="en-US" dirty="0"/>
              <a:t>User is prompted to submit their google username and password</a:t>
            </a:r>
          </a:p>
          <a:p>
            <a:pPr lvl="1"/>
            <a:r>
              <a:rPr lang="en-US" dirty="0"/>
              <a:t>System processes request</a:t>
            </a:r>
          </a:p>
          <a:p>
            <a:r>
              <a:rPr lang="en-US" dirty="0"/>
              <a:t>If two factor auth is required the system prompts the user for their two factor auth</a:t>
            </a:r>
          </a:p>
          <a:p>
            <a:pPr lvl="1"/>
            <a:r>
              <a:rPr lang="en-US" dirty="0"/>
              <a:t>System processes request</a:t>
            </a:r>
          </a:p>
          <a:p>
            <a:r>
              <a:rPr lang="en-US" dirty="0"/>
              <a:t>The user is then told that their file has been requested and that they will be informed when </a:t>
            </a:r>
            <a:r>
              <a:rPr lang="en-US" dirty="0" err="1"/>
              <a:t>datalucent</a:t>
            </a:r>
            <a:r>
              <a:rPr lang="en-US" dirty="0"/>
              <a:t> has retrieved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4FA5-632B-48D2-80DF-85C11678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FAD5-D64B-4AFB-8C83-278A51B3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 fundamentally needs to replicate the user’s data retrieval process as if the bot were the user themselves</a:t>
            </a:r>
          </a:p>
          <a:p>
            <a:r>
              <a:rPr lang="en-US" dirty="0"/>
              <a:t>Google steps:</a:t>
            </a:r>
          </a:p>
          <a:p>
            <a:pPr lvl="1"/>
            <a:r>
              <a:rPr lang="en-US" dirty="0"/>
              <a:t>Login to google using the user’s credentials</a:t>
            </a:r>
          </a:p>
          <a:p>
            <a:pPr lvl="1"/>
            <a:r>
              <a:rPr lang="en-US" dirty="0"/>
              <a:t>Facilitate 2 factor auth and device authentication</a:t>
            </a:r>
          </a:p>
          <a:p>
            <a:pPr lvl="1"/>
            <a:r>
              <a:rPr lang="en-US" dirty="0"/>
              <a:t>Goes to takeout.google.com and requests file</a:t>
            </a:r>
          </a:p>
          <a:p>
            <a:pPr lvl="2"/>
            <a:r>
              <a:rPr lang="en-US" dirty="0"/>
              <a:t>We only need the “my activity” file</a:t>
            </a:r>
          </a:p>
          <a:p>
            <a:pPr lvl="2"/>
            <a:r>
              <a:rPr lang="en-US" dirty="0"/>
              <a:t>JSON format must be selected</a:t>
            </a:r>
          </a:p>
          <a:p>
            <a:pPr lvl="1"/>
            <a:r>
              <a:rPr lang="en-US" dirty="0"/>
              <a:t>A video of Chris performing the steps himself can be found here:</a:t>
            </a:r>
          </a:p>
          <a:p>
            <a:pPr lvl="2"/>
            <a:r>
              <a:rPr lang="en-US" dirty="0"/>
              <a:t>https://youtu.be/DegLL-SxlCo</a:t>
            </a:r>
          </a:p>
        </p:txBody>
      </p:sp>
    </p:spTree>
    <p:extLst>
      <p:ext uri="{BB962C8B-B14F-4D97-AF65-F5344CB8AC3E}">
        <p14:creationId xmlns:p14="http://schemas.microsoft.com/office/powerpoint/2010/main" val="41475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9B42-DC85-421A-9058-0FDCBE05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9E60-0F55-47F5-AF65-C7BB0A92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state saving</a:t>
            </a:r>
          </a:p>
          <a:p>
            <a:pPr lvl="1"/>
            <a:r>
              <a:rPr lang="en-US" dirty="0"/>
              <a:t>Could the VM be spun back up again instead of destroyed for future data retrieval on that platform?</a:t>
            </a:r>
          </a:p>
          <a:p>
            <a:r>
              <a:rPr lang="en-US" dirty="0" err="1"/>
              <a:t>Oauth</a:t>
            </a:r>
            <a:r>
              <a:rPr lang="en-US" dirty="0"/>
              <a:t> credentials are intercepted or otherwise pulled from the cookie stored on the user’s local machine assuming they’re logged in on that machine</a:t>
            </a:r>
          </a:p>
          <a:p>
            <a:pPr lvl="1"/>
            <a:r>
              <a:rPr lang="en-US" dirty="0"/>
              <a:t>Is this even possible?</a:t>
            </a:r>
          </a:p>
          <a:p>
            <a:r>
              <a:rPr lang="en-US" dirty="0"/>
              <a:t>Blockchain implementation</a:t>
            </a:r>
          </a:p>
          <a:p>
            <a:pPr lvl="1"/>
            <a:r>
              <a:rPr lang="en-US" dirty="0"/>
              <a:t>Storing user’s credentials AND their browser state in the blockchain. This warrants further exploration and is extremely experimental.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2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530529-C460-47F0-AC3F-50CB7798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BF549-BA56-46D4-9416-8DAD09E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This isn’t even our final 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58A2-1079-4AF1-AE59-E6A291B5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19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With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Aqfer’s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elite programmers and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Datalucent’s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patented data retrieval system our power will be over 9000 before the end of the year.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Since we don’t have a hyperbolic time chamber, we must move with all due haste and make this dream a reality.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See you next episode…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158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Acquisition Tool</vt:lpstr>
      <vt:lpstr>General Requirements</vt:lpstr>
      <vt:lpstr>User Flow</vt:lpstr>
      <vt:lpstr>Bot Flow</vt:lpstr>
      <vt:lpstr>Bonus Features</vt:lpstr>
      <vt:lpstr>This isn’t even our final form.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Rome</dc:title>
  <dc:creator>Sgt Kellogg</dc:creator>
  <cp:lastModifiedBy>Sgt Kellogg</cp:lastModifiedBy>
  <cp:revision>6</cp:revision>
  <dcterms:created xsi:type="dcterms:W3CDTF">2021-06-30T14:50:13Z</dcterms:created>
  <dcterms:modified xsi:type="dcterms:W3CDTF">2021-06-30T15:45:49Z</dcterms:modified>
</cp:coreProperties>
</file>