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BAE-5A72-46C5-9589-39907B6B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D8260-4DCE-4004-AB84-0626E3D1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8D7D-77D2-415B-9946-E4488F12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0816D-9808-4D09-A412-3A20F2D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FE6B-EA4A-412D-B9D3-A893A5BE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832-B6E3-462C-8F45-CA47EBFE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3CF0-FB43-4A73-9A36-A51DF00C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66684-4C6F-4C74-8591-B6CB9309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65FA-F1AF-4246-97D7-3DB3DA92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60E2-45C4-4C68-A6AD-AA677A94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00518-266C-46C7-B651-3FCF514C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AB766-B90A-40A4-A9B4-5AFD73717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B55F-9C8F-4EBD-9351-269B45F4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2903-02DE-4527-BCF9-DF82AE17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CC25-9571-4A41-9A7F-C9C2DF7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ED1A-B2F0-4E04-9F79-411F26BE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84FB-83D2-4E8E-9B07-2D9123DF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03D0-A30E-4A02-9E6A-97519174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9B9E-A049-4B6F-8E18-8AF9A984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5D17-4587-4C0B-BBD0-4AB1D5A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6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079-CE1C-4C8D-AF30-0007DA15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721D-5F65-42E0-856C-E6163F9D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76F3-B0AF-4813-9CDB-FF11809C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B403C-0B39-4E12-9342-0E784C8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8859-4072-4082-BE21-9AA5667B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63D-80D1-4663-AB13-AC37068D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5BAB-063C-4256-B1F3-D57487E5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38CC5-21A5-43FF-9ACB-F43066765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AB8CE-7B6E-4FE6-9824-FECB3472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FD14-FD2C-4ACC-86FA-0D332788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23D8-D272-42E7-911D-9BDC7430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3526-4384-41CD-875C-1158F616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061-6F57-4399-99D9-F417B990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8866A-7543-4BE8-B289-30EAA023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F6076-5897-4E90-9B94-A7BAC99C1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593E9-8D6D-415F-B20C-2CFF3F157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61B51-019F-4E1B-BABC-4CC700C3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056B-2084-4B7E-81E9-EDEA736E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2BE82-E30F-4913-B0A4-2EAFE85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F99-E22A-4953-B8BF-543CA6F9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C92F4-E333-4A03-A4CB-762A72D3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F57-C6DC-4874-A38F-63BFB70E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2E079-9F95-4114-8E8E-66730BFC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9AC86-B2CC-4F39-8FA8-19C7EFA7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FDD1D-3221-48E4-828E-715AE852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01C08-8FF6-4AA0-83C7-4510242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675D-C5B6-497D-A3DE-1DCAB2FA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8E-2438-4CA1-B845-23D8BEBA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2AB12-2242-4EEA-B7C6-D033C4480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452C-22BB-4A6A-A066-274BFC16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1653E-C44D-45DD-8ABA-0151472E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4ED9-CB6F-4C6A-9509-A75F2603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1E75-0ECD-4091-B410-AFB36DFD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42F1-9BB8-47E5-B964-BF7F88C2B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DCDE7-280D-4DAD-B0CC-6A3C570F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2DD6-739B-4786-A123-DCD6D01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9B0B5-F10A-4229-A421-DD752464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253C-36C4-4C67-8D68-24C79DA9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D2ABC-50D9-4B10-8C53-30D589A0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6788F-5744-4FB2-B1F2-C62A687B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CEE2-BAA3-4E88-B2C9-3265E755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7375-7470-4FA3-BE3A-1F1F20DD2751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7D95B-4857-456B-BCCF-E6F96CFFA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1B4C-7586-4E43-AA1D-83A9464E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DF36-31FB-4794-B777-E6870D03A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86C9-6DFD-492A-846D-62CA777CD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UFC Fluid Fan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26BD-3BAD-454B-8C39-80B6D516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168444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865-DDEF-4D86-98B8-C0632C5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Big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F6CB-29E0-49A5-A692-7FEAB5C1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help address your most pressing issues, such as:</a:t>
            </a:r>
          </a:p>
          <a:p>
            <a:r>
              <a:rPr lang="en-US" dirty="0"/>
              <a:t>What leagues and properties should you partnering with?</a:t>
            </a:r>
          </a:p>
          <a:p>
            <a:r>
              <a:rPr lang="en-US" dirty="0"/>
              <a:t>What sponsors and brands should you pursue?</a:t>
            </a:r>
          </a:p>
          <a:p>
            <a:r>
              <a:rPr lang="en-US" dirty="0"/>
              <a:t>How can you increase the value of your media rights?</a:t>
            </a:r>
          </a:p>
          <a:p>
            <a:r>
              <a:rPr lang="en-US" dirty="0"/>
              <a:t>What are the latest consumption patterns of my best customers? How about my worst customers?</a:t>
            </a:r>
          </a:p>
          <a:p>
            <a:r>
              <a:rPr lang="en-US" dirty="0"/>
              <a:t>What new market can I enter that will yield the highest return for my marketing spend?</a:t>
            </a:r>
          </a:p>
          <a:p>
            <a:r>
              <a:rPr lang="en-US" b="1" u="sng" dirty="0"/>
              <a:t>Something about smart venues or ticketing? Merchandizing?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66A9-3E58-4B42-8888-4FC94B0C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to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8C96-29E2-48F2-9567-CE46692CC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DataLucent</a:t>
            </a:r>
            <a:r>
              <a:rPr lang="en-US" dirty="0"/>
              <a:t> will build the software to enable collection of social media data from UFC fans.</a:t>
            </a:r>
          </a:p>
          <a:p>
            <a:pPr marL="0" indent="0">
              <a:buNone/>
            </a:pPr>
            <a:r>
              <a:rPr lang="en-US" dirty="0"/>
              <a:t>UFC must provide a list of its fans and their email addresses.</a:t>
            </a:r>
          </a:p>
          <a:p>
            <a:pPr marL="0" indent="0">
              <a:buNone/>
            </a:pPr>
            <a:r>
              <a:rPr lang="en-US" dirty="0"/>
              <a:t>If possible, the list should be pre-filtered for individuals known to have a Twitter account.</a:t>
            </a:r>
          </a:p>
          <a:p>
            <a:pPr marL="0" indent="0">
              <a:buNone/>
            </a:pPr>
            <a:r>
              <a:rPr lang="en-US" dirty="0"/>
              <a:t>If this is not possible, we may ask for additional fans’ information to reach our critical mass.</a:t>
            </a:r>
          </a:p>
        </p:txBody>
      </p:sp>
    </p:spTree>
    <p:extLst>
      <p:ext uri="{BB962C8B-B14F-4D97-AF65-F5344CB8AC3E}">
        <p14:creationId xmlns:p14="http://schemas.microsoft.com/office/powerpoint/2010/main" val="29262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5524-8E09-4AD2-8627-BBF361D7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 &amp; 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9113-20FF-4704-841A-C63EBF9FA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Providing a reward or incentive for completing the data acquisition process is the easiest way to reach our critical mass.</a:t>
            </a:r>
          </a:p>
          <a:p>
            <a:pPr marL="0" indent="0">
              <a:buNone/>
            </a:pPr>
            <a:r>
              <a:rPr lang="en-US" dirty="0"/>
              <a:t>Digital rewards are the least expensive and lowest friction products we can provide for incentivization. </a:t>
            </a:r>
          </a:p>
          <a:p>
            <a:pPr marL="0" indent="0">
              <a:buNone/>
            </a:pPr>
            <a:r>
              <a:rPr lang="en-US" dirty="0"/>
              <a:t>A good incentive might be to offer a free month of UFC Fight Pass to fans that complete the data acquisition process. </a:t>
            </a:r>
          </a:p>
          <a:p>
            <a:pPr marL="0" indent="0">
              <a:buNone/>
            </a:pPr>
            <a:r>
              <a:rPr lang="en-US" dirty="0"/>
              <a:t>Another option could be to provide access to a PPV fight.</a:t>
            </a:r>
          </a:p>
        </p:txBody>
      </p:sp>
    </p:spTree>
    <p:extLst>
      <p:ext uri="{BB962C8B-B14F-4D97-AF65-F5344CB8AC3E}">
        <p14:creationId xmlns:p14="http://schemas.microsoft.com/office/powerpoint/2010/main" val="72985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A683-09B4-47F0-9023-C9078D8D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Timeline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E816415-6FA1-4506-AB35-8AA5EBAA173F}"/>
              </a:ext>
            </a:extLst>
          </p:cNvPr>
          <p:cNvSpPr/>
          <p:nvPr/>
        </p:nvSpPr>
        <p:spPr>
          <a:xfrm rot="16200000">
            <a:off x="5520487" y="-1915028"/>
            <a:ext cx="996616" cy="103331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12217-AD30-4CE7-9A25-4FAA90AD92B4}"/>
              </a:ext>
            </a:extLst>
          </p:cNvPr>
          <p:cNvSpPr txBox="1"/>
          <p:nvPr/>
        </p:nvSpPr>
        <p:spPr>
          <a:xfrm>
            <a:off x="5074316" y="3066867"/>
            <a:ext cx="18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 Week Timeline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E0D62-D60B-45BA-9358-B1D5C5A8730B}"/>
              </a:ext>
            </a:extLst>
          </p:cNvPr>
          <p:cNvSpPr/>
          <p:nvPr/>
        </p:nvSpPr>
        <p:spPr>
          <a:xfrm>
            <a:off x="852233" y="3591425"/>
            <a:ext cx="3716752" cy="3790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A5CBE-0A23-41AC-BC8F-D7F35EE83793}"/>
              </a:ext>
            </a:extLst>
          </p:cNvPr>
          <p:cNvSpPr/>
          <p:nvPr/>
        </p:nvSpPr>
        <p:spPr>
          <a:xfrm>
            <a:off x="7045493" y="4573785"/>
            <a:ext cx="3716752" cy="3790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 Insights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7F422-AAC2-44D4-8497-3E000D1C4A34}"/>
              </a:ext>
            </a:extLst>
          </p:cNvPr>
          <p:cNvSpPr/>
          <p:nvPr/>
        </p:nvSpPr>
        <p:spPr>
          <a:xfrm>
            <a:off x="4016538" y="4078788"/>
            <a:ext cx="3716752" cy="3790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 Incentives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55F18D-CEE8-41AD-B668-7BEDF61B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6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Starting on August 1</a:t>
            </a:r>
            <a:r>
              <a:rPr lang="en-US" baseline="30000" dirty="0"/>
              <a:t>st</a:t>
            </a:r>
            <a:r>
              <a:rPr lang="en-US" dirty="0"/>
              <a:t> the </a:t>
            </a:r>
            <a:r>
              <a:rPr lang="en-US" dirty="0" err="1"/>
              <a:t>PoC</a:t>
            </a:r>
            <a:r>
              <a:rPr lang="en-US" dirty="0"/>
              <a:t> will last 12 weeks and unfold in three phases: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EFE68C-A5DC-4366-8420-270A8DCC1059}"/>
              </a:ext>
            </a:extLst>
          </p:cNvPr>
          <p:cNvSpPr txBox="1">
            <a:spLocks/>
          </p:cNvSpPr>
          <p:nvPr/>
        </p:nvSpPr>
        <p:spPr>
          <a:xfrm>
            <a:off x="838200" y="5352883"/>
            <a:ext cx="10515600" cy="99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7B0D8BD-8475-461C-9441-A15DEDF2F189}"/>
              </a:ext>
            </a:extLst>
          </p:cNvPr>
          <p:cNvSpPr txBox="1">
            <a:spLocks/>
          </p:cNvSpPr>
          <p:nvPr/>
        </p:nvSpPr>
        <p:spPr>
          <a:xfrm>
            <a:off x="838200" y="5352883"/>
            <a:ext cx="10515600" cy="99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 will be provided in executive summaries and easily digestible reports. </a:t>
            </a:r>
            <a:r>
              <a:rPr lang="en-US" b="1" u="sng" dirty="0" err="1"/>
              <a:t>Fomo</a:t>
            </a:r>
            <a:r>
              <a:rPr lang="en-US" b="1" u="sng" dirty="0"/>
              <a:t> here? Mention of other clients?</a:t>
            </a:r>
          </a:p>
        </p:txBody>
      </p:sp>
    </p:spTree>
    <p:extLst>
      <p:ext uri="{BB962C8B-B14F-4D97-AF65-F5344CB8AC3E}">
        <p14:creationId xmlns:p14="http://schemas.microsoft.com/office/powerpoint/2010/main" val="34385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UFC Fluid Fan Data</vt:lpstr>
      <vt:lpstr>Answer Big Questions</vt:lpstr>
      <vt:lpstr>The Road to Activation</vt:lpstr>
      <vt:lpstr>Incentives &amp; Rewards</vt:lpstr>
      <vt:lpstr>Deliverables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Fluid Fan Data</dc:title>
  <dc:creator>Jenny Garcia</dc:creator>
  <cp:lastModifiedBy>Jenny Garcia</cp:lastModifiedBy>
  <cp:revision>4</cp:revision>
  <dcterms:created xsi:type="dcterms:W3CDTF">2020-07-09T12:39:28Z</dcterms:created>
  <dcterms:modified xsi:type="dcterms:W3CDTF">2020-07-09T14:04:35Z</dcterms:modified>
</cp:coreProperties>
</file>