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6E633-D461-4131-8F65-4EECA15B2B2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5351D-E738-400B-B41B-2BB725F3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last point: an FPS gamer might receive data that is male and prefers FPS, thus creating a gun toting man for an avatar. On the other hand, an ASMR streamer that appeals broadly but skews towards women could be expressed as a female druid. Just </a:t>
            </a:r>
            <a:r>
              <a:rPr lang="en-US" dirty="0" err="1"/>
              <a:t>spitballing</a:t>
            </a:r>
            <a:r>
              <a:rPr lang="en-US" dirty="0"/>
              <a:t> here. These characters could potentially fight other characters, perhaps in an Ethereum style battle a la crypto kitties?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5351D-E738-400B-B41B-2BB725F3A4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2E09-78C4-4B9C-BB8D-F9631B0D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EFF86-49E6-4E60-AC96-12DF9B67B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5EB0-C756-4FD7-90A8-2E6889B6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DB8B5-1FA1-41BF-A136-F991938A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2730-823B-448E-A42F-281EFBDC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0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1869-04AE-4671-AEE1-D0EE625B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FC622-EE0F-4FF7-937F-D5464107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85C1-991E-4F21-B623-E59F99B6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8404B-8F38-4956-8919-48EE81AD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CAF8-8C43-40E6-B173-9611B16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28571-EE40-46AD-8A61-98BC08A09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8EE7D-9B2E-4D05-85E1-C255F45BE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497E-7912-498C-8E44-E412615D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3E0-E03F-459D-9F40-6EFC9AA5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6432-56A6-41D7-98E8-F8AC164D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C7DF-7EA7-4AA7-9350-D1FA1653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C607-E500-4B30-9E13-E757BBDC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20EA-330B-4250-9D27-A79B89F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E45B-B297-465C-A397-101113D8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FCEE-3275-47E4-90E5-DBA73BC5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E4A1-AE15-41DF-B9F7-654D50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32380-B5E4-40CF-9FEC-68516B94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175E-F77D-4122-A9A6-3932C035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B343-6DE3-40F7-A594-37D9ADA0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1930-F570-439B-8777-B6090DF3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7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088C-E7AB-4FA3-B6EA-D2C08814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FBD2-97AE-43A0-829A-7780D2400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2DBEA-AEA3-4925-9758-DCCA0CC8E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026E-C840-4E7C-A032-2DADCCB1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52FC7-0B34-4EB2-860E-B50F0725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593-8890-46A0-95D9-D9B6F19E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3546-A44C-4DB3-959B-B0DF66D2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4581-7049-475A-A999-6AD2F71F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CA53A-87E8-4F4F-AB80-E387353A5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247A7-1559-47E0-8896-2B488A74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68A6A-C081-49A9-8DB9-0F9949C74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67415-C5EA-425C-A32A-E8D4016F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B18EF-034B-417A-99F2-09E4C606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D6635-6F06-40B7-A4C7-46A4B1FB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C883-A9B5-47AD-9DF3-C714AFED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D604-4B04-4E56-878C-DD6047C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30F09-B55F-4658-A0C5-E5563D52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25D40-67E1-46E6-82AB-69EFDE2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49FFF-CBDB-4165-9AE1-CC5568E9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ABD11-20E8-4762-8688-827F16F2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3C236-2E05-4A4A-B051-93907AF7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6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5B62-F633-4E27-9D69-CDF64F18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6FA8-C5BA-48A1-84C6-34883829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F0500-D230-4DA7-8B1B-FD9AD3D77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A9D9C-C380-4063-A86A-27B6C549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338B0-80FB-4B1E-94C6-062C83C7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B2196-0F78-458A-A3BA-63E7D9FD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4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25AE-1DA2-4022-A301-A3DEC6F6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C19A3-F730-4AC2-AC54-C5ECDBD2C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4F1B2-C59C-48AB-A660-C5683E25C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7D3E5-740A-4426-B58E-CD0D959C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33A0-262E-4A82-8AF0-7102613E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61E32-0B52-4E99-B3E4-C6C5B282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1F2DF-858F-4A40-9334-9E6A41D5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BEC1A-BBAC-4EAA-9D6A-42DF3C6D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907C-D34C-451D-B2D7-AE822A605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BA0A4-CC3E-4852-9F9C-C906FC06159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5F37-D0BA-4C7A-A910-B3DF0B00F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1E82D-A789-4FB1-B2B2-94E7F7584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7747-31F5-4BE1-B20C-3CC75E29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A95-CD34-4088-9565-81CF5488B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Twitch Data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E3AAF-CCAF-464D-B0F8-5D0024AB6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Consent Based Data Collection on Twitch.tv</a:t>
            </a:r>
          </a:p>
        </p:txBody>
      </p:sp>
    </p:spTree>
    <p:extLst>
      <p:ext uri="{BB962C8B-B14F-4D97-AF65-F5344CB8AC3E}">
        <p14:creationId xmlns:p14="http://schemas.microsoft.com/office/powerpoint/2010/main" val="392018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C6D5-69B0-4383-B1D5-D330C54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Twitch Extensions: Gateway to Gamers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B8A816C-71A6-4257-BF02-34EDDEBF1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5909" r="2122" b="6706"/>
          <a:stretch/>
        </p:blipFill>
        <p:spPr>
          <a:xfrm>
            <a:off x="838200" y="1457141"/>
            <a:ext cx="10498966" cy="5400859"/>
          </a:xfrm>
        </p:spPr>
      </p:pic>
    </p:spTree>
    <p:extLst>
      <p:ext uri="{BB962C8B-B14F-4D97-AF65-F5344CB8AC3E}">
        <p14:creationId xmlns:p14="http://schemas.microsoft.com/office/powerpoint/2010/main" val="269895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240B-41CD-4EE4-8038-73CC0964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Influencer Incentivization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3387-5776-4B5D-85AD-73E162BA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7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Streamers earn revenue from viewers in the form of subscriptions, ads, donations, and sponsorships.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E468C-5BA2-4828-B0F5-90A621F9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2963"/>
            <a:ext cx="7655645" cy="39468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84FD4E-32F8-43E2-995F-6F107B206713}"/>
              </a:ext>
            </a:extLst>
          </p:cNvPr>
          <p:cNvSpPr txBox="1">
            <a:spLocks/>
          </p:cNvSpPr>
          <p:nvPr/>
        </p:nvSpPr>
        <p:spPr>
          <a:xfrm>
            <a:off x="8620539" y="4518236"/>
            <a:ext cx="2733261" cy="91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This is a sample breakdown from a very successful streamer that earns $20k/month online.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Image source: Andreessen Horowitz.</a:t>
            </a:r>
          </a:p>
        </p:txBody>
      </p:sp>
    </p:spTree>
    <p:extLst>
      <p:ext uri="{BB962C8B-B14F-4D97-AF65-F5344CB8AC3E}">
        <p14:creationId xmlns:p14="http://schemas.microsoft.com/office/powerpoint/2010/main" val="357133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CCB9-4DB7-4BCD-BB48-29126E31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Viewer Incentivization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2468-F47F-4516-9DE1-0C59E6D4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Streamers need data for sponsorships.</a:t>
            </a:r>
          </a:p>
          <a:p>
            <a:pPr marL="0" indent="0">
              <a:buNone/>
            </a:pPr>
            <a:r>
              <a:rPr lang="en-US" dirty="0"/>
              <a:t>By giving data to help their favorite streamers, viewers can be incentivized towards providing access to their Twitch information.</a:t>
            </a:r>
          </a:p>
          <a:p>
            <a:pPr marL="0" indent="0">
              <a:buNone/>
            </a:pPr>
            <a:r>
              <a:rPr lang="en-US" dirty="0"/>
              <a:t>After the campaign is completed, streamers will receive access to the information collected from their audience.</a:t>
            </a:r>
          </a:p>
          <a:p>
            <a:pPr marL="0" indent="0">
              <a:buNone/>
            </a:pPr>
            <a:r>
              <a:rPr lang="en-US" dirty="0"/>
              <a:t>This allows them to provide deeper analytics on their audiences to sponsors and improve their chances at earning additional sponsorships.</a:t>
            </a:r>
          </a:p>
          <a:p>
            <a:pPr marL="0" indent="0">
              <a:buNone/>
            </a:pPr>
            <a:r>
              <a:rPr lang="en-US" dirty="0"/>
              <a:t>This can be gamified, and the type of data that the streamer receives could be expressed through the gamification.</a:t>
            </a:r>
          </a:p>
        </p:txBody>
      </p:sp>
    </p:spTree>
    <p:extLst>
      <p:ext uri="{BB962C8B-B14F-4D97-AF65-F5344CB8AC3E}">
        <p14:creationId xmlns:p14="http://schemas.microsoft.com/office/powerpoint/2010/main" val="238833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AC31-8E69-4BCA-8A9D-EEE944CD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Funnel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66990AA-12CE-41AF-9B97-6E923ED2DDB0}"/>
              </a:ext>
            </a:extLst>
          </p:cNvPr>
          <p:cNvSpPr/>
          <p:nvPr/>
        </p:nvSpPr>
        <p:spPr>
          <a:xfrm rot="10800000">
            <a:off x="6066920" y="4571132"/>
            <a:ext cx="2340780" cy="2017914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BC87930-91AD-488B-96ED-237EE5BF83D4}"/>
              </a:ext>
            </a:extLst>
          </p:cNvPr>
          <p:cNvSpPr/>
          <p:nvPr/>
        </p:nvSpPr>
        <p:spPr>
          <a:xfrm rot="10800000">
            <a:off x="5881626" y="2241005"/>
            <a:ext cx="2674611" cy="2305699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C2BE640-3E40-4205-A15C-F1FB1B5A0227}"/>
              </a:ext>
            </a:extLst>
          </p:cNvPr>
          <p:cNvSpPr/>
          <p:nvPr/>
        </p:nvSpPr>
        <p:spPr>
          <a:xfrm rot="10800000">
            <a:off x="6201664" y="458083"/>
            <a:ext cx="2034532" cy="1753907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5D69B-0918-440F-A7DA-A501EA7DBC20}"/>
              </a:ext>
            </a:extLst>
          </p:cNvPr>
          <p:cNvSpPr txBox="1"/>
          <p:nvPr/>
        </p:nvSpPr>
        <p:spPr>
          <a:xfrm>
            <a:off x="6607856" y="810193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Influencers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F6BED-1F60-4F5D-84FC-0B606320A4BD}"/>
              </a:ext>
            </a:extLst>
          </p:cNvPr>
          <p:cNvSpPr txBox="1"/>
          <p:nvPr/>
        </p:nvSpPr>
        <p:spPr>
          <a:xfrm>
            <a:off x="6263235" y="2929806"/>
            <a:ext cx="1911390" cy="37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DBEF1-03D3-4CDF-B8AB-7E931B2DAB06}"/>
              </a:ext>
            </a:extLst>
          </p:cNvPr>
          <p:cNvSpPr txBox="1"/>
          <p:nvPr/>
        </p:nvSpPr>
        <p:spPr>
          <a:xfrm>
            <a:off x="6249167" y="4560778"/>
            <a:ext cx="1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Respondents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7D7BF-A1F0-4E31-AA96-76F18C882B8F}"/>
              </a:ext>
            </a:extLst>
          </p:cNvPr>
          <p:cNvSpPr txBox="1"/>
          <p:nvPr/>
        </p:nvSpPr>
        <p:spPr>
          <a:xfrm>
            <a:off x="838199" y="1506022"/>
            <a:ext cx="34663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Twitch streamers solicit their viewers to consent to data collection from Twitch, as well as the right for </a:t>
            </a:r>
            <a:r>
              <a:rPr lang="en-US" dirty="0" err="1"/>
              <a:t>DataLucent</a:t>
            </a:r>
            <a:r>
              <a:rPr lang="en-US" dirty="0"/>
              <a:t> to contact them in the future with additional offers, via a Twitch extension.</a:t>
            </a:r>
          </a:p>
          <a:p>
            <a:endParaRPr lang="en-US" dirty="0"/>
          </a:p>
          <a:p>
            <a:r>
              <a:rPr lang="en-US" dirty="0"/>
              <a:t>Once a critical mass is established, those viewers are contacted via email and Twitch chat to consent to a second round of incentivized data acquisition via </a:t>
            </a:r>
            <a:r>
              <a:rPr lang="en-US" dirty="0" err="1"/>
              <a:t>DataLucent’s</a:t>
            </a:r>
            <a:r>
              <a:rPr lang="en-US" dirty="0"/>
              <a:t> data tool.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6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6487AA-D92C-4F59-970A-0E3F86E6CA1C}"/>
              </a:ext>
            </a:extLst>
          </p:cNvPr>
          <p:cNvSpPr/>
          <p:nvPr/>
        </p:nvSpPr>
        <p:spPr>
          <a:xfrm rot="10800000">
            <a:off x="8175640" y="4273838"/>
            <a:ext cx="1992999" cy="1718103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C8DFF-0F06-4869-B6FF-E48DA701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424" cy="816753"/>
          </a:xfrm>
        </p:spPr>
        <p:txBody>
          <a:bodyPr/>
          <a:lstStyle/>
          <a:p>
            <a:r>
              <a:rPr lang="en-US" dirty="0"/>
              <a:t>The Campaign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EC14969-6A2C-4028-89E6-DB6164555CDD}"/>
              </a:ext>
            </a:extLst>
          </p:cNvPr>
          <p:cNvSpPr/>
          <p:nvPr/>
        </p:nvSpPr>
        <p:spPr>
          <a:xfrm rot="10800000">
            <a:off x="7834835" y="1957784"/>
            <a:ext cx="2674611" cy="2305699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277554F-A3ED-4D0E-949A-F5886D5C2B2B}"/>
              </a:ext>
            </a:extLst>
          </p:cNvPr>
          <p:cNvSpPr/>
          <p:nvPr/>
        </p:nvSpPr>
        <p:spPr>
          <a:xfrm rot="10800000">
            <a:off x="8403313" y="614288"/>
            <a:ext cx="1537652" cy="1325562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278F4-7E63-46F9-A51A-7312FB464DFE}"/>
              </a:ext>
            </a:extLst>
          </p:cNvPr>
          <p:cNvSpPr txBox="1"/>
          <p:nvPr/>
        </p:nvSpPr>
        <p:spPr>
          <a:xfrm>
            <a:off x="8552707" y="614287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Influencers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9CD0C-9152-40B2-B361-9D6BFEEFC8D7}"/>
              </a:ext>
            </a:extLst>
          </p:cNvPr>
          <p:cNvSpPr txBox="1"/>
          <p:nvPr/>
        </p:nvSpPr>
        <p:spPr>
          <a:xfrm>
            <a:off x="8216444" y="1970454"/>
            <a:ext cx="1911390" cy="37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Twitch Viewers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16D37-61F6-45AB-9EAE-53304F0A6952}"/>
              </a:ext>
            </a:extLst>
          </p:cNvPr>
          <p:cNvSpPr txBox="1"/>
          <p:nvPr/>
        </p:nvSpPr>
        <p:spPr>
          <a:xfrm>
            <a:off x="8192356" y="4254671"/>
            <a:ext cx="1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Media Data Respondents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FFDB8-667A-420C-B5BC-11B918B84F17}"/>
              </a:ext>
            </a:extLst>
          </p:cNvPr>
          <p:cNvSpPr txBox="1"/>
          <p:nvPr/>
        </p:nvSpPr>
        <p:spPr>
          <a:xfrm>
            <a:off x="4893871" y="614670"/>
            <a:ext cx="2851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15 influencers with</a:t>
            </a:r>
          </a:p>
          <a:p>
            <a:pPr algn="ctr"/>
            <a:r>
              <a:rPr lang="en-US" sz="1600" dirty="0"/>
              <a:t>3000+ avg. viewers per stream per month over two weeks gives exposure to 45k gamers or more during that period.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FB53A-DE4D-4993-8760-83A31BE4B163}"/>
              </a:ext>
            </a:extLst>
          </p:cNvPr>
          <p:cNvSpPr txBox="1"/>
          <p:nvPr/>
        </p:nvSpPr>
        <p:spPr>
          <a:xfrm>
            <a:off x="4893871" y="2391453"/>
            <a:ext cx="2851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45k viewers per stream per month are solicited to submit their Twitch data. Given a 33% conversion rate…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6CDB6-0136-4C5B-AB49-8E84C247134F}"/>
              </a:ext>
            </a:extLst>
          </p:cNvPr>
          <p:cNvSpPr txBox="1"/>
          <p:nvPr/>
        </p:nvSpPr>
        <p:spPr>
          <a:xfrm>
            <a:off x="4893871" y="4169436"/>
            <a:ext cx="2851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15k users will submit their data, and be solicited for a second giveaway and directed to a </a:t>
            </a:r>
            <a:r>
              <a:rPr lang="en-US" sz="1600" dirty="0" err="1"/>
              <a:t>DataLucent</a:t>
            </a:r>
            <a:r>
              <a:rPr lang="en-US" sz="1600" dirty="0"/>
              <a:t> data collection app. Given a 33% conversion rate on this process…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F6FA2-016D-4DA0-9539-A45C846E58E7}"/>
              </a:ext>
            </a:extLst>
          </p:cNvPr>
          <p:cNvSpPr txBox="1"/>
          <p:nvPr/>
        </p:nvSpPr>
        <p:spPr>
          <a:xfrm>
            <a:off x="8655845" y="3264153"/>
            <a:ext cx="103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33% conversion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CABD5-5153-449A-83DB-8C486B4C7088}"/>
              </a:ext>
            </a:extLst>
          </p:cNvPr>
          <p:cNvSpPr txBox="1"/>
          <p:nvPr/>
        </p:nvSpPr>
        <p:spPr>
          <a:xfrm>
            <a:off x="8621863" y="4997208"/>
            <a:ext cx="110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33% conversion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5A851-3626-43BA-9FAC-A77232BDA919}"/>
              </a:ext>
            </a:extLst>
          </p:cNvPr>
          <p:cNvSpPr txBox="1"/>
          <p:nvPr/>
        </p:nvSpPr>
        <p:spPr>
          <a:xfrm>
            <a:off x="8183995" y="6047271"/>
            <a:ext cx="1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5,000 Total Respondents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B2B29-0FA2-441B-8196-76D77CDA3084}"/>
              </a:ext>
            </a:extLst>
          </p:cNvPr>
          <p:cNvSpPr txBox="1"/>
          <p:nvPr/>
        </p:nvSpPr>
        <p:spPr>
          <a:xfrm>
            <a:off x="8655844" y="1131739"/>
            <a:ext cx="103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45K</a:t>
            </a:r>
          </a:p>
          <a:p>
            <a:pPr algn="ctr"/>
            <a:r>
              <a:rPr lang="en-US" sz="1200" dirty="0"/>
              <a:t>viewers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A8727-BB8F-49E3-B563-28CC6D69DF31}"/>
              </a:ext>
            </a:extLst>
          </p:cNvPr>
          <p:cNvSpPr txBox="1"/>
          <p:nvPr/>
        </p:nvSpPr>
        <p:spPr>
          <a:xfrm>
            <a:off x="838200" y="1221902"/>
            <a:ext cx="2851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purposes of this proof of concept, the goal of 5000 respondents has been set. A 33% conversion rate for sweepstakes was used as the baseline expectation for Twitch conversions, and 11.1% is the total estimated conversion rate from Influencers to Respondents. Real-world scenarios are likely to differ.</a:t>
            </a:r>
          </a:p>
        </p:txBody>
      </p:sp>
    </p:spTree>
    <p:extLst>
      <p:ext uri="{BB962C8B-B14F-4D97-AF65-F5344CB8AC3E}">
        <p14:creationId xmlns:p14="http://schemas.microsoft.com/office/powerpoint/2010/main" val="163547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455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Twitch Data Campaign</vt:lpstr>
      <vt:lpstr>Twitch Extensions: Gateway to Gamers</vt:lpstr>
      <vt:lpstr>Influencer Incentivization</vt:lpstr>
      <vt:lpstr>Viewer Incentivization</vt:lpstr>
      <vt:lpstr>The Funnel</vt:lpstr>
      <vt:lpstr>The Campaign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Twitch Data Campaign</dc:title>
  <dc:creator>Jenny Garcia</dc:creator>
  <cp:lastModifiedBy>Jenny Garcia</cp:lastModifiedBy>
  <cp:revision>12</cp:revision>
  <dcterms:created xsi:type="dcterms:W3CDTF">2020-08-03T18:30:35Z</dcterms:created>
  <dcterms:modified xsi:type="dcterms:W3CDTF">2020-08-03T20:03:20Z</dcterms:modified>
</cp:coreProperties>
</file>