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B9ED-BA80-4FC3-A814-626AAF12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11C17-53D9-45D1-97EA-D4001641C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12D41-544A-4B6A-BC55-D0003BD7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C06E-108B-41EF-98F6-693DC76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56A4-A000-4F40-97E9-FF624088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0102-A09D-43EB-A4E3-4B175CEE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9CAB0-E08C-4B10-BB7E-8ACE48F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F64F-4353-45F6-B740-0732B506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B369-9671-4654-AA51-CB45AC45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0BD8-F56C-47A4-AB5D-540B348F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5C97F-CCC2-4CFE-96BB-C3C59470D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05A2E-0FCD-4794-8AB5-91BBE86F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0F42-CB6C-4F5C-A788-B2D8B585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468C-A491-4CF3-802F-75DA25F4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7053-B9D3-4E51-9EDB-FF375AA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FB7F-E7ED-4B18-B66A-680A8EDA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9EC9-4D56-493C-AFD5-DD710BC1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839B-DCDC-4C56-B642-4960D804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B4C4-273C-4B85-BAC2-E53F1AD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8582-3DBD-49DD-B52B-E83331FF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7E2C-9DAC-4C49-BBEE-B596EEA1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0AD5-DE8E-43C3-B97D-CCDCCE4F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25C0-9345-4348-B49B-84B99392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61B6-F03A-4D58-9836-E80EAB60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AA49-BD47-492D-87ED-4BA58029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E0D4-64BB-4A75-8162-3CD2314F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FAFD-3A70-41A5-9BD7-548BD8296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05B11-4534-4BA1-BA52-88F49E87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ABFE-CA98-4B1D-9D06-A819DC6D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9035-A211-4FAC-B51C-36E5CCAE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DA674-1F87-4CCF-BA48-6DBCE106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844D-7E50-4354-AFA3-C0EA25A9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10B4-1DC7-44F4-A5A0-B5635C7C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B7ADF-1989-4F40-86C7-8072F4BEB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066F1-444A-4A47-8447-D8DAC556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40D42-A567-406E-93C7-A40E52B4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02372-C9A8-4642-8E41-1124AFBA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14DFE-2A64-4152-A7A1-CF3E7DB2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D6972-19FE-4523-84B2-5E97BEDA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29BD-C276-4157-8D63-453D21CC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4E52C-3A6B-47BC-A926-4C4DB3AC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EBF4-90EB-483B-8DB7-1C205093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29F11-0579-410A-92F6-E5EC573C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2263E-273B-45E2-A706-714B8ACD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5E14B-FE57-42B5-A9FF-703F940D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E8DD0-41BF-4D45-907D-AB996B38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5CC0-D39F-4E4B-BC14-12ADC517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5AB8-6C3B-4BF2-890E-C579544A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8059A-E47A-4B35-9DE6-A02411183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269C-0712-4EC0-82D4-DAA834F6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3A60E-5C46-441D-BBA6-819F41D5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DDDB-14EE-4999-937D-580223C2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3116-CA6E-4CF0-A82B-682C328E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E09E5-8339-4C57-AFE8-39A78B952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1F8C-1E02-4727-A302-1232F263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78E7-4042-4A5C-AE26-8BE84A88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9AFCB-542E-419C-8862-3B4A18B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4ACA4-53A2-45DF-981D-AF3F6895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8C9D1-C638-4C7B-BF4E-767A8128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740C-35E5-42B0-9896-1EAB71FD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E470-3570-4483-8CB2-01E8AE778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2AAD-C89B-4EE2-85B4-88524D15636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D67C-D509-4EA0-B3EA-FE08BD1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A707-D222-491C-88E9-980CD49B6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CF7B-EE67-4017-8622-75CD24A5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C6E93-24D2-421C-80DF-3E5130B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anchor="b">
            <a:normAutofit/>
          </a:bodyPr>
          <a:lstStyle/>
          <a:p>
            <a:r>
              <a:rPr lang="en-US" sz="3700"/>
              <a:t>Large Scale Cross-Channel Celebrity Data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DF32B5C-56CA-41B2-B98F-3B7181734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50563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DCEDA5A-F223-4740-A565-DBCFF88E6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11" y="937866"/>
            <a:ext cx="854627" cy="257456"/>
          </a:xfrm>
          <a:prstGeom prst="rect">
            <a:avLst/>
          </a:pr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13042C5-FBFD-461A-A131-5C448FAF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19767E5-160B-4DF9-A48E-C14290D74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44" y="3465902"/>
            <a:ext cx="2745693" cy="92804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3339482-2518-48ED-BB8A-78BA44D80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92C9F93-2719-45B5-8D1A-ECFCE84CE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40" y="1854521"/>
            <a:ext cx="1452750" cy="8943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7F8B06-DE80-4115-9B61-E1EBB15C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463975" cy="292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Celebrity files contain millions of online handles from their fans. We can connect these fan handles to other channels that they are active in.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C55F4D-D9C2-4111-949F-1021A85FC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B9780C-CC55-48C3-8826-4D32999B4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12D8D-74CC-4EA7-9ED5-650144F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Channel Matching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219F-1BDF-4BF7-89C2-88088FAC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3" y="1166933"/>
            <a:ext cx="6275629" cy="47955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many ways to connect cross-channel data sources: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Social Media API lookup</a:t>
            </a:r>
          </a:p>
          <a:p>
            <a:pPr lvl="1"/>
            <a:r>
              <a:rPr lang="en-US" dirty="0"/>
              <a:t>User IDs and handles</a:t>
            </a:r>
          </a:p>
          <a:p>
            <a:r>
              <a:rPr lang="en-US" sz="2400" dirty="0"/>
              <a:t>First party data enrichment</a:t>
            </a:r>
          </a:p>
          <a:p>
            <a:pPr lvl="1"/>
            <a:r>
              <a:rPr lang="en-US" dirty="0"/>
              <a:t>Clients</a:t>
            </a:r>
          </a:p>
          <a:p>
            <a:r>
              <a:rPr lang="en-US" sz="2400" dirty="0"/>
              <a:t>Third party data enrichment</a:t>
            </a:r>
          </a:p>
          <a:p>
            <a:pPr lvl="1"/>
            <a:r>
              <a:rPr lang="en-US" dirty="0"/>
              <a:t>Epsilon</a:t>
            </a:r>
          </a:p>
          <a:p>
            <a:pPr lvl="1"/>
            <a:r>
              <a:rPr lang="en-US" dirty="0"/>
              <a:t>Automated VM data acquisition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2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Large Scale Cross-Channel Celebrity Data</vt:lpstr>
      <vt:lpstr>Channel Matching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Cross-Channel Celebrity Data</dc:title>
  <dc:creator>Sgt Kellogg</dc:creator>
  <cp:lastModifiedBy>Sgt Kellogg</cp:lastModifiedBy>
  <cp:revision>2</cp:revision>
  <dcterms:created xsi:type="dcterms:W3CDTF">2022-02-21T15:39:16Z</dcterms:created>
  <dcterms:modified xsi:type="dcterms:W3CDTF">2022-02-21T16:48:00Z</dcterms:modified>
</cp:coreProperties>
</file>