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1" autoAdjust="0"/>
    <p:restoredTop sz="94660"/>
  </p:normalViewPr>
  <p:slideViewPr>
    <p:cSldViewPr snapToGrid="0">
      <p:cViewPr varScale="1">
        <p:scale>
          <a:sx n="87" d="100"/>
          <a:sy n="87" d="100"/>
        </p:scale>
        <p:origin x="302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D5306-9EE9-46FF-A7A0-CDC14BFCED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EC8B84-B566-4501-860D-1D44DEE4FC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12AAB4-F320-4E74-A3F5-8C6796A74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EB927-EF89-4DFA-815F-6AF4B661C134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867FE-D771-4C6F-B03B-7F5741E6B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B037DB-A5E3-45C0-BE43-B7A5FF1FA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1819D-B1B6-4E23-A9A2-A76B65A91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657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2280F-9CFD-408D-BFBD-7C1F145F5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1BE20F-BB22-41FD-B4AE-FE37B5410C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58E0E0-BED3-441D-BCEC-02798F645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EB927-EF89-4DFA-815F-6AF4B661C134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F6977-C69B-4E0B-A83D-9E1DBCC5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C9722-B0D1-496C-9E7E-26A82E10A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1819D-B1B6-4E23-A9A2-A76B65A91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390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DA23A7-F0B1-4E31-B598-7FD416A3C1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1FFCA2-F49F-48DD-8943-E65215BA4F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9FF13C-BBE6-44F2-8FF7-DFEF26460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EB927-EF89-4DFA-815F-6AF4B661C134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9C599F-AE83-4614-A323-B0E7129AB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C1F086-65A4-41E6-B712-A2295A94E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1819D-B1B6-4E23-A9A2-A76B65A91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998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7EF75-729F-4A0E-951E-44E0BA823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D0F02-DEC2-4702-A1C9-2BBE684BB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A7A106-2C51-4913-B292-F8178D50B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EB927-EF89-4DFA-815F-6AF4B661C134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3B562-FACF-4D8D-ADC2-BE11EE468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E526B2-327D-43FA-A553-7DA8FA0FE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1819D-B1B6-4E23-A9A2-A76B65A91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87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BA84B-E0D4-44FE-9530-FC5C5C3CB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A5D867-F796-4666-AD78-CDABFAE6FC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060CD3-1F7A-4AC5-A18B-8F8FB8B7B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EB927-EF89-4DFA-815F-6AF4B661C134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6245F-F35D-436F-8142-7BA1A3AAE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C19AE-B347-47B2-9DC5-43499C7A8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1819D-B1B6-4E23-A9A2-A76B65A91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962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D079B-DF7C-4292-97ED-5B4377B3C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5325D-D984-4CE6-9CB6-E6597BA6EB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CABEF4-B21C-4265-96F1-1B54EA0D29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862AD1-1940-42CA-8306-F28006BB9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EB927-EF89-4DFA-815F-6AF4B661C134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16C819-29CC-4244-AC16-2D4D339EC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C21409-1119-4359-BAB0-C1952128C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1819D-B1B6-4E23-A9A2-A76B65A91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803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C530D-249C-4440-9B9B-C98C083AB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4B8A8B-5812-412E-BB2E-B67654D8F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7D8671-19CD-4B15-A6B8-E391B4A3DC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D35EE3-D7E1-4E80-BB6D-E73B5A2F58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F7EFD7-7046-4988-BA5B-0E1EA32614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342D57-F980-42E3-B19F-D622C0470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EB927-EF89-4DFA-815F-6AF4B661C134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3CFC55-A8DF-4624-9628-C86FC9C97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8816ED-84C7-452F-BFB1-54D1C1FF5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1819D-B1B6-4E23-A9A2-A76B65A91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556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47654-BE27-494C-A51B-6C05BA03D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868849-48D7-48FE-82D0-5A1A88E83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EB927-EF89-4DFA-815F-6AF4B661C134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473C34-0047-40C0-BD4F-766A4770A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C28C6D-19DF-4CD7-9DF2-2CE4DDF6D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1819D-B1B6-4E23-A9A2-A76B65A91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22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571775-19E0-470E-8CF8-064123189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EB927-EF89-4DFA-815F-6AF4B661C134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6AE1EB-DA92-4BB4-801B-DD3E8037F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7A7968-8644-4392-8904-43706A81C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1819D-B1B6-4E23-A9A2-A76B65A91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301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CBC2F-A9ED-4C27-9EBD-E2C2ECFE6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EA54E-1554-4203-85DB-A47C9ACE65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B84D97-D02C-4766-8B24-B085CA12C3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A7D605-262B-4787-930B-2D9F370F2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EB927-EF89-4DFA-815F-6AF4B661C134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825FCE-44C1-4F0A-BB00-E70AE8AC9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5BE5CF-933B-497C-846F-93D76A0E1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1819D-B1B6-4E23-A9A2-A76B65A91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933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1CEC2-8BC9-432C-B0AE-23DBA858D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CBA035-6E01-4D95-AB60-CFD60206EC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A16D09-28AF-4582-8407-C7B1F08732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E136AB-882A-4E0D-8FAD-847452A2F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EB927-EF89-4DFA-815F-6AF4B661C134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CE8574-EFD8-40FE-AE70-63D0EA6F6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895CA7-31C0-4510-A4E1-5B672FFAF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1819D-B1B6-4E23-A9A2-A76B65A91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021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9A2265-1B89-4157-A3DB-3E4E0F43F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763D8C-7D07-4D32-B8BC-BF15545D6F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55C22-FD17-45D6-B11A-AC6E964A80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DEB927-EF89-4DFA-815F-6AF4B661C134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31978B-2F4F-4D8A-9B03-06BB6F30A5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73B611-FED9-41A9-9526-FC4C293282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E1819D-B1B6-4E23-A9A2-A76B65A91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1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54F5460-EF95-49DE-AE6C-3AA2F9D42E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410" y="0"/>
            <a:ext cx="3167180" cy="6858000"/>
          </a:xfrm>
          <a:prstGeom prst="rect">
            <a:avLst/>
          </a:prstGeom>
        </p:spPr>
      </p:pic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DE6DE559-5EC5-4862-B128-3A11E3DA069D}"/>
              </a:ext>
            </a:extLst>
          </p:cNvPr>
          <p:cNvCxnSpPr>
            <a:cxnSpLocks/>
          </p:cNvCxnSpPr>
          <p:nvPr/>
        </p:nvCxnSpPr>
        <p:spPr>
          <a:xfrm flipV="1">
            <a:off x="2146893" y="442289"/>
            <a:ext cx="3559315" cy="1611441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8F31D8EA-4D35-4A82-8DDD-B67B68BB2E12}"/>
              </a:ext>
            </a:extLst>
          </p:cNvPr>
          <p:cNvCxnSpPr>
            <a:cxnSpLocks/>
          </p:cNvCxnSpPr>
          <p:nvPr/>
        </p:nvCxnSpPr>
        <p:spPr>
          <a:xfrm rot="10800000" flipV="1">
            <a:off x="7508320" y="268038"/>
            <a:ext cx="1926064" cy="122849"/>
          </a:xfrm>
          <a:prstGeom prst="bentConnector3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FAE28716-0087-469C-8B05-D851F0CAF523}"/>
              </a:ext>
            </a:extLst>
          </p:cNvPr>
          <p:cNvCxnSpPr>
            <a:cxnSpLocks/>
          </p:cNvCxnSpPr>
          <p:nvPr/>
        </p:nvCxnSpPr>
        <p:spPr>
          <a:xfrm flipV="1">
            <a:off x="2492619" y="3860123"/>
            <a:ext cx="2053004" cy="205553"/>
          </a:xfrm>
          <a:prstGeom prst="bentConnector3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7581AEDF-3FEC-46EF-8EDC-2B96A1BEE573}"/>
              </a:ext>
            </a:extLst>
          </p:cNvPr>
          <p:cNvCxnSpPr>
            <a:cxnSpLocks/>
          </p:cNvCxnSpPr>
          <p:nvPr/>
        </p:nvCxnSpPr>
        <p:spPr>
          <a:xfrm rot="10800000">
            <a:off x="7902149" y="1637291"/>
            <a:ext cx="1316064" cy="326026"/>
          </a:xfrm>
          <a:prstGeom prst="bentConnector3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C71F37E7-EE1C-4A62-B4B1-36FFCB9B6449}"/>
              </a:ext>
            </a:extLst>
          </p:cNvPr>
          <p:cNvCxnSpPr>
            <a:cxnSpLocks/>
          </p:cNvCxnSpPr>
          <p:nvPr/>
        </p:nvCxnSpPr>
        <p:spPr>
          <a:xfrm rot="10800000" flipV="1">
            <a:off x="7508321" y="5793604"/>
            <a:ext cx="968417" cy="721495"/>
          </a:xfrm>
          <a:prstGeom prst="bentConnector3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11143EC-E06B-4DFE-8F76-104843202470}"/>
              </a:ext>
            </a:extLst>
          </p:cNvPr>
          <p:cNvSpPr txBox="1"/>
          <p:nvPr/>
        </p:nvSpPr>
        <p:spPr>
          <a:xfrm>
            <a:off x="8560181" y="4972094"/>
            <a:ext cx="33116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Sliding tray for icons and quick access to Beth. Feature Access:</a:t>
            </a:r>
          </a:p>
          <a:p>
            <a:pPr marL="342900" indent="-342900">
              <a:buAutoNum type="arabicParenR"/>
            </a:pPr>
            <a:r>
              <a:rPr lang="en-US" dirty="0"/>
              <a:t>Home</a:t>
            </a:r>
          </a:p>
          <a:p>
            <a:pPr marL="342900" indent="-342900">
              <a:buAutoNum type="arabicParenR"/>
            </a:pPr>
            <a:r>
              <a:rPr lang="en-US" dirty="0"/>
              <a:t>License Portfolio</a:t>
            </a:r>
          </a:p>
          <a:p>
            <a:pPr marL="342900" indent="-342900">
              <a:buAutoNum type="arabicParenR"/>
            </a:pPr>
            <a:r>
              <a:rPr lang="en-US" dirty="0"/>
              <a:t>New Offers</a:t>
            </a:r>
          </a:p>
          <a:p>
            <a:pPr marL="342900" indent="-342900">
              <a:buAutoNum type="arabicParenR"/>
            </a:pPr>
            <a:r>
              <a:rPr lang="en-US" dirty="0"/>
              <a:t>Educational content</a:t>
            </a:r>
          </a:p>
          <a:p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0CDAC93-EB8D-4A8B-BF6E-E5204B890B14}"/>
              </a:ext>
            </a:extLst>
          </p:cNvPr>
          <p:cNvSpPr txBox="1"/>
          <p:nvPr/>
        </p:nvSpPr>
        <p:spPr>
          <a:xfrm>
            <a:off x="73329" y="1453563"/>
            <a:ext cx="21067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Overview serves as the home page and a snapshot of a user’s most interesting information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5A68A3B-958B-4805-840E-8FEE589EFEFB}"/>
              </a:ext>
            </a:extLst>
          </p:cNvPr>
          <p:cNvSpPr txBox="1"/>
          <p:nvPr/>
        </p:nvSpPr>
        <p:spPr>
          <a:xfrm>
            <a:off x="9492813" y="83373"/>
            <a:ext cx="21027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Access to profile, app settings, and profile settings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A3A81E9-79DF-4A4A-B942-A0ACD45E8150}"/>
              </a:ext>
            </a:extLst>
          </p:cNvPr>
          <p:cNvSpPr txBox="1"/>
          <p:nvPr/>
        </p:nvSpPr>
        <p:spPr>
          <a:xfrm>
            <a:off x="73329" y="3429000"/>
            <a:ext cx="25160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Colored halos around social icons demonstrate whether data is needed (red is bad, green is good,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D303268-4892-4BBA-8761-F2041A6BA454}"/>
              </a:ext>
            </a:extLst>
          </p:cNvPr>
          <p:cNvSpPr txBox="1"/>
          <p:nvPr/>
        </p:nvSpPr>
        <p:spPr>
          <a:xfrm>
            <a:off x="9269475" y="1363152"/>
            <a:ext cx="232604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Displays an estimate of the value of a user’s data. Data’s value decays over time and this should reflect that decay and encourage the user to update their data or upload new data (value increases as a result)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3877D00-DDB9-4CC2-892A-F87428F583D3}"/>
              </a:ext>
            </a:extLst>
          </p:cNvPr>
          <p:cNvSpPr txBox="1"/>
          <p:nvPr/>
        </p:nvSpPr>
        <p:spPr>
          <a:xfrm>
            <a:off x="153708" y="5601640"/>
            <a:ext cx="33116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Square logos differentiate brands from round social media logos; this should funnel users into offers as much as possible</a:t>
            </a:r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B8E7FD8C-F078-4F69-86B9-4FDE12443048}"/>
              </a:ext>
            </a:extLst>
          </p:cNvPr>
          <p:cNvCxnSpPr>
            <a:cxnSpLocks/>
            <a:stCxn id="41" idx="3"/>
          </p:cNvCxnSpPr>
          <p:nvPr/>
        </p:nvCxnSpPr>
        <p:spPr>
          <a:xfrm flipV="1">
            <a:off x="3465316" y="4579533"/>
            <a:ext cx="1572676" cy="1622272"/>
          </a:xfrm>
          <a:prstGeom prst="bentConnector2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6214C4C2-863A-4870-8A2D-251436DAE149}"/>
              </a:ext>
            </a:extLst>
          </p:cNvPr>
          <p:cNvCxnSpPr>
            <a:cxnSpLocks/>
          </p:cNvCxnSpPr>
          <p:nvPr/>
        </p:nvCxnSpPr>
        <p:spPr>
          <a:xfrm>
            <a:off x="1943797" y="369911"/>
            <a:ext cx="2650996" cy="1"/>
          </a:xfrm>
          <a:prstGeom prst="bentConnector3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AB98513-FCD3-4C29-A93B-1CFD8AA38643}"/>
              </a:ext>
            </a:extLst>
          </p:cNvPr>
          <p:cNvSpPr txBox="1"/>
          <p:nvPr/>
        </p:nvSpPr>
        <p:spPr>
          <a:xfrm>
            <a:off x="73329" y="71853"/>
            <a:ext cx="21067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Easily access your data from top bar and add new sources</a:t>
            </a:r>
          </a:p>
        </p:txBody>
      </p:sp>
    </p:spTree>
    <p:extLst>
      <p:ext uri="{BB962C8B-B14F-4D97-AF65-F5344CB8AC3E}">
        <p14:creationId xmlns:p14="http://schemas.microsoft.com/office/powerpoint/2010/main" val="1863202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EE44792-628D-48C7-B97B-FF047A608C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410" y="0"/>
            <a:ext cx="3167180" cy="6858000"/>
          </a:xfrm>
          <a:prstGeom prst="rect">
            <a:avLst/>
          </a:prstGeom>
        </p:spPr>
      </p:pic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DE6DE559-5EC5-4862-B128-3A11E3DA069D}"/>
              </a:ext>
            </a:extLst>
          </p:cNvPr>
          <p:cNvCxnSpPr>
            <a:cxnSpLocks/>
          </p:cNvCxnSpPr>
          <p:nvPr/>
        </p:nvCxnSpPr>
        <p:spPr>
          <a:xfrm>
            <a:off x="2032686" y="390890"/>
            <a:ext cx="2650996" cy="1"/>
          </a:xfrm>
          <a:prstGeom prst="bentConnector3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8F31D8EA-4D35-4A82-8DDD-B67B68BB2E12}"/>
              </a:ext>
            </a:extLst>
          </p:cNvPr>
          <p:cNvCxnSpPr>
            <a:cxnSpLocks/>
          </p:cNvCxnSpPr>
          <p:nvPr/>
        </p:nvCxnSpPr>
        <p:spPr>
          <a:xfrm rot="10800000" flipV="1">
            <a:off x="7508320" y="268038"/>
            <a:ext cx="1926064" cy="122849"/>
          </a:xfrm>
          <a:prstGeom prst="bentConnector3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E9572409-8F54-434A-9062-7A0DE82CB087}"/>
              </a:ext>
            </a:extLst>
          </p:cNvPr>
          <p:cNvCxnSpPr>
            <a:cxnSpLocks/>
          </p:cNvCxnSpPr>
          <p:nvPr/>
        </p:nvCxnSpPr>
        <p:spPr>
          <a:xfrm flipV="1">
            <a:off x="2366319" y="1116623"/>
            <a:ext cx="2887085" cy="1089059"/>
          </a:xfrm>
          <a:prstGeom prst="bentConnector3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FAE28716-0087-469C-8B05-D851F0CAF523}"/>
              </a:ext>
            </a:extLst>
          </p:cNvPr>
          <p:cNvCxnSpPr>
            <a:cxnSpLocks/>
          </p:cNvCxnSpPr>
          <p:nvPr/>
        </p:nvCxnSpPr>
        <p:spPr>
          <a:xfrm flipV="1">
            <a:off x="2199503" y="3860123"/>
            <a:ext cx="2346120" cy="177448"/>
          </a:xfrm>
          <a:prstGeom prst="bentConnector3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7581AEDF-3FEC-46EF-8EDC-2B96A1BEE573}"/>
              </a:ext>
            </a:extLst>
          </p:cNvPr>
          <p:cNvCxnSpPr>
            <a:cxnSpLocks/>
            <a:stCxn id="30" idx="1"/>
          </p:cNvCxnSpPr>
          <p:nvPr/>
        </p:nvCxnSpPr>
        <p:spPr>
          <a:xfrm rot="10800000">
            <a:off x="7902149" y="1637290"/>
            <a:ext cx="1316064" cy="1018525"/>
          </a:xfrm>
          <a:prstGeom prst="bentConnector3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C71F37E7-EE1C-4A62-B4B1-36FFCB9B6449}"/>
              </a:ext>
            </a:extLst>
          </p:cNvPr>
          <p:cNvCxnSpPr>
            <a:cxnSpLocks/>
          </p:cNvCxnSpPr>
          <p:nvPr/>
        </p:nvCxnSpPr>
        <p:spPr>
          <a:xfrm rot="10800000">
            <a:off x="6493477" y="5622325"/>
            <a:ext cx="1983259" cy="171279"/>
          </a:xfrm>
          <a:prstGeom prst="bentConnector3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11143EC-E06B-4DFE-8F76-104843202470}"/>
              </a:ext>
            </a:extLst>
          </p:cNvPr>
          <p:cNvSpPr txBox="1"/>
          <p:nvPr/>
        </p:nvSpPr>
        <p:spPr>
          <a:xfrm>
            <a:off x="8563235" y="5622324"/>
            <a:ext cx="33116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Beth sits in Siri’s location to reinforce Ai assistant perceptions. Beth can also be tapped for help at any time.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0CDAC93-EB8D-4A8B-BF6E-E5204B890B14}"/>
              </a:ext>
            </a:extLst>
          </p:cNvPr>
          <p:cNvSpPr txBox="1"/>
          <p:nvPr/>
        </p:nvSpPr>
        <p:spPr>
          <a:xfrm>
            <a:off x="197827" y="83373"/>
            <a:ext cx="21067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Easily access your data from top bar and add new sources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5A68A3B-958B-4805-840E-8FEE589EFEFB}"/>
              </a:ext>
            </a:extLst>
          </p:cNvPr>
          <p:cNvSpPr txBox="1"/>
          <p:nvPr/>
        </p:nvSpPr>
        <p:spPr>
          <a:xfrm>
            <a:off x="9492813" y="83373"/>
            <a:ext cx="21027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Access to profile, app settings, and profile settings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DC7E8C5-2D42-408D-BE31-3C808CEBE0F6}"/>
              </a:ext>
            </a:extLst>
          </p:cNvPr>
          <p:cNvSpPr txBox="1"/>
          <p:nvPr/>
        </p:nvSpPr>
        <p:spPr>
          <a:xfrm>
            <a:off x="142868" y="1868995"/>
            <a:ext cx="22234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Swipe up to reveal tray for icons and quick access to Beth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B0B8D37-15DA-4000-844E-953DE5CD8B6B}"/>
              </a:ext>
            </a:extLst>
          </p:cNvPr>
          <p:cNvSpPr txBox="1"/>
          <p:nvPr/>
        </p:nvSpPr>
        <p:spPr>
          <a:xfrm>
            <a:off x="9218213" y="1778651"/>
            <a:ext cx="25530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 Access:</a:t>
            </a:r>
          </a:p>
          <a:p>
            <a:pPr marL="342900" indent="-342900">
              <a:buAutoNum type="arabicParenR"/>
            </a:pPr>
            <a:r>
              <a:rPr lang="en-US" dirty="0"/>
              <a:t>Home</a:t>
            </a:r>
          </a:p>
          <a:p>
            <a:pPr marL="342900" indent="-342900">
              <a:buAutoNum type="arabicParenR"/>
            </a:pPr>
            <a:r>
              <a:rPr lang="en-US" dirty="0"/>
              <a:t>License Portfolio</a:t>
            </a:r>
          </a:p>
          <a:p>
            <a:pPr marL="342900" indent="-342900">
              <a:buAutoNum type="arabicParenR"/>
            </a:pPr>
            <a:r>
              <a:rPr lang="en-US" dirty="0"/>
              <a:t>New Offers</a:t>
            </a:r>
          </a:p>
          <a:p>
            <a:pPr marL="342900" indent="-342900">
              <a:buAutoNum type="arabicParenR"/>
            </a:pPr>
            <a:r>
              <a:rPr lang="en-US" dirty="0"/>
              <a:t>Educational content</a:t>
            </a:r>
          </a:p>
          <a:p>
            <a:pPr marL="342900" indent="-342900">
              <a:buAutoNum type="arabicParenR"/>
            </a:pP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A3A81E9-79DF-4A4A-B942-A0ACD45E8150}"/>
              </a:ext>
            </a:extLst>
          </p:cNvPr>
          <p:cNvSpPr txBox="1"/>
          <p:nvPr/>
        </p:nvSpPr>
        <p:spPr>
          <a:xfrm>
            <a:off x="73329" y="3429000"/>
            <a:ext cx="22234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Interactive chat history with Beth, includes tutorial and any onboarding, allows quick-resume from any process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D303268-4892-4BBA-8761-F2041A6BA454}"/>
              </a:ext>
            </a:extLst>
          </p:cNvPr>
          <p:cNvSpPr txBox="1"/>
          <p:nvPr/>
        </p:nvSpPr>
        <p:spPr>
          <a:xfrm>
            <a:off x="8662658" y="3259954"/>
            <a:ext cx="23260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Click on a previous submission to change it and get a new response from Beth</a:t>
            </a: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0FB423B6-A55D-4C6C-A198-D637F4D96689}"/>
              </a:ext>
            </a:extLst>
          </p:cNvPr>
          <p:cNvCxnSpPr>
            <a:cxnSpLocks/>
          </p:cNvCxnSpPr>
          <p:nvPr/>
        </p:nvCxnSpPr>
        <p:spPr>
          <a:xfrm rot="10800000">
            <a:off x="7556989" y="3169628"/>
            <a:ext cx="1169695" cy="690495"/>
          </a:xfrm>
          <a:prstGeom prst="bentConnector3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B3877D00-DDB9-4CC2-892A-F87428F583D3}"/>
              </a:ext>
            </a:extLst>
          </p:cNvPr>
          <p:cNvSpPr txBox="1"/>
          <p:nvPr/>
        </p:nvSpPr>
        <p:spPr>
          <a:xfrm>
            <a:off x="46576" y="5855357"/>
            <a:ext cx="3311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user responds by swiping in an intuitive manner.</a:t>
            </a:r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B8E7FD8C-F078-4F69-86B9-4FDE12443048}"/>
              </a:ext>
            </a:extLst>
          </p:cNvPr>
          <p:cNvCxnSpPr>
            <a:cxnSpLocks/>
          </p:cNvCxnSpPr>
          <p:nvPr/>
        </p:nvCxnSpPr>
        <p:spPr>
          <a:xfrm flipV="1">
            <a:off x="3358184" y="5447785"/>
            <a:ext cx="1386811" cy="756690"/>
          </a:xfrm>
          <a:prstGeom prst="bentConnector3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0238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245</Words>
  <Application>Microsoft Office PowerPoint</Application>
  <PresentationFormat>Widescreen</PresentationFormat>
  <Paragraphs>23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Sgt Kellogg</dc:creator>
  <cp:lastModifiedBy>Sgt Kellogg</cp:lastModifiedBy>
  <cp:revision>6</cp:revision>
  <dcterms:created xsi:type="dcterms:W3CDTF">2021-06-07T13:35:12Z</dcterms:created>
  <dcterms:modified xsi:type="dcterms:W3CDTF">2021-06-08T12:29:53Z</dcterms:modified>
</cp:coreProperties>
</file>