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6" r:id="rId4"/>
    <p:sldId id="259" r:id="rId5"/>
    <p:sldId id="260" r:id="rId6"/>
    <p:sldId id="263" r:id="rId7"/>
    <p:sldId id="266" r:id="rId8"/>
    <p:sldId id="267" r:id="rId9"/>
    <p:sldId id="270" r:id="rId10"/>
    <p:sldId id="258" r:id="rId11"/>
    <p:sldId id="257" r:id="rId12"/>
    <p:sldId id="261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EE"/>
    <a:srgbClr val="8A8B8E"/>
    <a:srgbClr val="1BA39C"/>
    <a:srgbClr val="307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4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AABE-C252-4688-A48B-FD0DB05FA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83063-100B-4A20-BAD0-945B9F98B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51D5-EC76-43C9-9410-695A68CE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1D06-EF56-4B94-94BC-8F0E17EA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31C8-4D1B-4B2F-A6FA-67136E69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F19F-B4B0-46FE-AD0B-7ED3441E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5D240-FE01-4BF2-8B82-EBD2AB4B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C464-1540-428D-85E8-C508FCB1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AC2C-35E3-4D64-AE4C-5384E18B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1740-A868-4D26-AC57-3175BD46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2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872D2-17E3-4841-8EFB-F826DC90B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A25D3-9118-474A-AE89-DCF508BAF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F8A2-DB1A-4A57-A303-F1B692B8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8635-B772-47CD-8323-307503BF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B366-F308-4580-B70C-806909F6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06BB-56F2-4220-B681-1DDAA1A8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5F97-B9FB-44C4-A21B-C1BA71F5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5282-5790-4EC8-86D4-5C0B3ACD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DA5C-4F52-42AC-8188-34666F92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871A-30D0-43B7-9748-6980D70F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CCA5-CDCF-431D-88C8-2BAE026E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58E3-B747-449F-A406-A5B306C41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E948-C72E-4902-9DD0-2630762C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17BC-7E55-4352-904D-B71A3504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F553-EAE0-4A42-A211-34A40804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20F-AB73-4934-BC8A-0BE82B9E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D13D-1BB6-431C-A367-70AC9BEBD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06B78-F656-4B08-8063-D7A82C5F7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76713-2090-4F86-9D4B-4F904338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72232-3156-440A-809A-D63C57F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D96D-2F6F-4E5C-84D5-0A0A2EC8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5F21-78D5-4112-A14F-CA940B9B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C0C4B-CE4F-46F2-BB89-88D3734D8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93F1C-9F70-45CA-89E0-7BC59EFC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2EAC9-978D-46C5-8C1F-F5621F0A1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ECFB3-4186-4C79-98D8-18CE9BA25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19920-96C9-4389-A232-75E1D367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2D901-75CC-4630-BCEA-FB403D1F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A2FF6-E1E3-44CE-BFCC-A52589DA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7261-8D8F-44DC-9EA0-E5728CE3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D8DB1-9F44-483B-833C-036C558C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6987A-6F8C-4A54-AFAA-87C3E6FC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D0D32-EEBD-4BBD-BEDF-725408ED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78773-94A4-45B2-A830-B6243FC5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B6706-9B87-494A-B0FC-B4B74255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1541-199D-4515-A208-41F0F498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2CB8-00A6-4EAD-9B2D-2BDC846A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047C-FA93-4A24-99B9-18C5ECA7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47BE2-6385-45EA-83B3-0AD78618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167DD-5A37-40CA-9828-D17E4600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E2E6-B483-41A4-A48A-E6807612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3DBEA-3239-4338-942C-4D8940C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343E-652B-4B73-AE03-C07A5EEA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F3EA1-0D1A-40D7-86FD-908A72ED8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BDA5C-05E5-4DAF-A9D6-5F9CA989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D67E4-0BA2-4466-BAB9-0C5BBAFE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09CD-0C7A-455A-8450-DD8709C7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4C1CE-ED6B-44B4-BCD2-5A272123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EF03F-16CD-45EE-B87B-D76E7153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71625-923A-489C-B151-876FBA69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7E62-34CF-4DED-9631-3DE94B9E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468D-9B8D-4FE3-9187-9748D3603CD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69CE4-B479-45EE-A5AE-66E0EC87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6D0C-1AA2-4AA6-9F73-BBB7331BC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D1D1-07FF-44B5-8CE5-D8AAADF5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AA51B0-0949-49C2-B385-EA715EFCF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8E74F5-0498-4E77-AA1A-899479C5A374}"/>
              </a:ext>
            </a:extLst>
          </p:cNvPr>
          <p:cNvGrpSpPr/>
          <p:nvPr/>
        </p:nvGrpSpPr>
        <p:grpSpPr>
          <a:xfrm>
            <a:off x="1671063" y="2276856"/>
            <a:ext cx="2761014" cy="2654136"/>
            <a:chOff x="7819901" y="3004457"/>
            <a:chExt cx="2761014" cy="265413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10970F0-EAF3-4FCC-8868-6589ABA181A2}"/>
                </a:ext>
              </a:extLst>
            </p:cNvPr>
            <p:cNvSpPr/>
            <p:nvPr/>
          </p:nvSpPr>
          <p:spPr>
            <a:xfrm>
              <a:off x="7819901" y="4331525"/>
              <a:ext cx="2761014" cy="1327068"/>
            </a:xfrm>
            <a:custGeom>
              <a:avLst/>
              <a:gdLst>
                <a:gd name="connsiteX0" fmla="*/ 0 w 2761014"/>
                <a:gd name="connsiteY0" fmla="*/ 0 h 1327068"/>
                <a:gd name="connsiteX1" fmla="*/ 2761014 w 2761014"/>
                <a:gd name="connsiteY1" fmla="*/ 0 h 1327068"/>
                <a:gd name="connsiteX2" fmla="*/ 2761014 w 2761014"/>
                <a:gd name="connsiteY2" fmla="*/ 884703 h 1327068"/>
                <a:gd name="connsiteX3" fmla="*/ 2318649 w 2761014"/>
                <a:gd name="connsiteY3" fmla="*/ 1327068 h 1327068"/>
                <a:gd name="connsiteX4" fmla="*/ 442365 w 2761014"/>
                <a:gd name="connsiteY4" fmla="*/ 1327068 h 1327068"/>
                <a:gd name="connsiteX5" fmla="*/ 0 w 2761014"/>
                <a:gd name="connsiteY5" fmla="*/ 884703 h 1327068"/>
                <a:gd name="connsiteX6" fmla="*/ 0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0" y="0"/>
                  </a:moveTo>
                  <a:lnTo>
                    <a:pt x="2761014" y="0"/>
                  </a:lnTo>
                  <a:lnTo>
                    <a:pt x="2761014" y="884703"/>
                  </a:lnTo>
                  <a:cubicBezTo>
                    <a:pt x="2761014" y="1129014"/>
                    <a:pt x="2562960" y="1327068"/>
                    <a:pt x="2318649" y="1327068"/>
                  </a:cubicBezTo>
                  <a:lnTo>
                    <a:pt x="442365" y="1327068"/>
                  </a:lnTo>
                  <a:cubicBezTo>
                    <a:pt x="198054" y="1327068"/>
                    <a:pt x="0" y="1129014"/>
                    <a:pt x="0" y="884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DC2B488-1858-4DDB-9AE3-94EAB2A7B91E}"/>
                </a:ext>
              </a:extLst>
            </p:cNvPr>
            <p:cNvSpPr/>
            <p:nvPr/>
          </p:nvSpPr>
          <p:spPr>
            <a:xfrm>
              <a:off x="7819901" y="3004457"/>
              <a:ext cx="2761014" cy="1327068"/>
            </a:xfrm>
            <a:custGeom>
              <a:avLst/>
              <a:gdLst>
                <a:gd name="connsiteX0" fmla="*/ 442365 w 2761014"/>
                <a:gd name="connsiteY0" fmla="*/ 0 h 1327068"/>
                <a:gd name="connsiteX1" fmla="*/ 2318649 w 2761014"/>
                <a:gd name="connsiteY1" fmla="*/ 0 h 1327068"/>
                <a:gd name="connsiteX2" fmla="*/ 2761014 w 2761014"/>
                <a:gd name="connsiteY2" fmla="*/ 442365 h 1327068"/>
                <a:gd name="connsiteX3" fmla="*/ 2761014 w 2761014"/>
                <a:gd name="connsiteY3" fmla="*/ 1327068 h 1327068"/>
                <a:gd name="connsiteX4" fmla="*/ 0 w 2761014"/>
                <a:gd name="connsiteY4" fmla="*/ 1327068 h 1327068"/>
                <a:gd name="connsiteX5" fmla="*/ 0 w 2761014"/>
                <a:gd name="connsiteY5" fmla="*/ 442365 h 1327068"/>
                <a:gd name="connsiteX6" fmla="*/ 442365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442365" y="0"/>
                  </a:moveTo>
                  <a:lnTo>
                    <a:pt x="2318649" y="0"/>
                  </a:lnTo>
                  <a:cubicBezTo>
                    <a:pt x="2562960" y="0"/>
                    <a:pt x="2761014" y="198054"/>
                    <a:pt x="2761014" y="442365"/>
                  </a:cubicBezTo>
                  <a:lnTo>
                    <a:pt x="2761014" y="1327068"/>
                  </a:lnTo>
                  <a:lnTo>
                    <a:pt x="0" y="1327068"/>
                  </a:lnTo>
                  <a:lnTo>
                    <a:pt x="0" y="442365"/>
                  </a:lnTo>
                  <a:cubicBezTo>
                    <a:pt x="0" y="198054"/>
                    <a:pt x="198054" y="0"/>
                    <a:pt x="442365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D5DB60-FE7E-482D-A94B-07BCD2BFF8D9}"/>
                </a:ext>
              </a:extLst>
            </p:cNvPr>
            <p:cNvSpPr/>
            <p:nvPr/>
          </p:nvSpPr>
          <p:spPr>
            <a:xfrm>
              <a:off x="7992094" y="3158837"/>
              <a:ext cx="2428504" cy="178129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E520809-5C71-4D5B-9DA2-B8E3E4246FC9}"/>
                </a:ext>
              </a:extLst>
            </p:cNvPr>
            <p:cNvSpPr/>
            <p:nvPr/>
          </p:nvSpPr>
          <p:spPr>
            <a:xfrm>
              <a:off x="8217726" y="5109358"/>
              <a:ext cx="1413163" cy="3592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18717F-6F25-4175-AE12-030A7E7DBBEB}"/>
                </a:ext>
              </a:extLst>
            </p:cNvPr>
            <p:cNvSpPr/>
            <p:nvPr/>
          </p:nvSpPr>
          <p:spPr>
            <a:xfrm>
              <a:off x="9898084" y="5109358"/>
              <a:ext cx="267194" cy="3592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249324-30E2-4418-B3AB-3657432E2F48}"/>
              </a:ext>
            </a:extLst>
          </p:cNvPr>
          <p:cNvGrpSpPr/>
          <p:nvPr/>
        </p:nvGrpSpPr>
        <p:grpSpPr>
          <a:xfrm>
            <a:off x="4283635" y="1864294"/>
            <a:ext cx="2330560" cy="3479259"/>
            <a:chOff x="3065858" y="1117030"/>
            <a:chExt cx="2330560" cy="347925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A96BF3-B3DF-466E-93B3-6935823978B0}"/>
                </a:ext>
              </a:extLst>
            </p:cNvPr>
            <p:cNvSpPr/>
            <p:nvPr/>
          </p:nvSpPr>
          <p:spPr>
            <a:xfrm rot="3600000">
              <a:off x="2275291" y="2533281"/>
              <a:ext cx="2853575" cy="1272441"/>
            </a:xfrm>
            <a:custGeom>
              <a:avLst/>
              <a:gdLst>
                <a:gd name="connsiteX0" fmla="*/ 0 w 2853575"/>
                <a:gd name="connsiteY0" fmla="*/ 0 h 1272441"/>
                <a:gd name="connsiteX1" fmla="*/ 2844922 w 2853575"/>
                <a:gd name="connsiteY1" fmla="*/ 0 h 1272441"/>
                <a:gd name="connsiteX2" fmla="*/ 2852903 w 2853575"/>
                <a:gd name="connsiteY2" fmla="*/ 47561 h 1272441"/>
                <a:gd name="connsiteX3" fmla="*/ 2817335 w 2853575"/>
                <a:gd name="connsiteY3" fmla="*/ 201448 h 1272441"/>
                <a:gd name="connsiteX4" fmla="*/ 2277014 w 2853575"/>
                <a:gd name="connsiteY4" fmla="*/ 1137313 h 1272441"/>
                <a:gd name="connsiteX5" fmla="*/ 1907956 w 2853575"/>
                <a:gd name="connsiteY5" fmla="*/ 1236201 h 1272441"/>
                <a:gd name="connsiteX6" fmla="*/ 133918 w 2853575"/>
                <a:gd name="connsiteY6" fmla="*/ 211960 h 1272441"/>
                <a:gd name="connsiteX7" fmla="*/ 8039 w 2853575"/>
                <a:gd name="connsiteY7" fmla="*/ 47912 h 1272441"/>
                <a:gd name="connsiteX8" fmla="*/ 0 w 2853575"/>
                <a:gd name="connsiteY8" fmla="*/ 0 h 127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3575" h="1272441">
                  <a:moveTo>
                    <a:pt x="0" y="0"/>
                  </a:moveTo>
                  <a:lnTo>
                    <a:pt x="2844922" y="0"/>
                  </a:lnTo>
                  <a:lnTo>
                    <a:pt x="2852903" y="47561"/>
                  </a:lnTo>
                  <a:cubicBezTo>
                    <a:pt x="2856572" y="99470"/>
                    <a:pt x="2845312" y="152991"/>
                    <a:pt x="2817335" y="201448"/>
                  </a:cubicBezTo>
                  <a:lnTo>
                    <a:pt x="2277014" y="1137313"/>
                  </a:lnTo>
                  <a:cubicBezTo>
                    <a:pt x="2202409" y="1266532"/>
                    <a:pt x="2037176" y="1310806"/>
                    <a:pt x="1907956" y="1236201"/>
                  </a:cubicBezTo>
                  <a:lnTo>
                    <a:pt x="133918" y="211960"/>
                  </a:lnTo>
                  <a:cubicBezTo>
                    <a:pt x="69308" y="174657"/>
                    <a:pt x="25934" y="114698"/>
                    <a:pt x="8039" y="479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42749D-E8B9-4DB8-9765-0860455729D3}"/>
                </a:ext>
              </a:extLst>
            </p:cNvPr>
            <p:cNvSpPr/>
            <p:nvPr/>
          </p:nvSpPr>
          <p:spPr>
            <a:xfrm rot="3600000">
              <a:off x="3359306" y="1926051"/>
              <a:ext cx="2846134" cy="1228091"/>
            </a:xfrm>
            <a:custGeom>
              <a:avLst/>
              <a:gdLst>
                <a:gd name="connsiteX0" fmla="*/ 36241 w 2846134"/>
                <a:gd name="connsiteY0" fmla="*/ 1070993 h 1228091"/>
                <a:gd name="connsiteX1" fmla="*/ 576562 w 2846134"/>
                <a:gd name="connsiteY1" fmla="*/ 135129 h 1228091"/>
                <a:gd name="connsiteX2" fmla="*/ 945620 w 2846134"/>
                <a:gd name="connsiteY2" fmla="*/ 36240 h 1228091"/>
                <a:gd name="connsiteX3" fmla="*/ 2719658 w 2846134"/>
                <a:gd name="connsiteY3" fmla="*/ 1060482 h 1228091"/>
                <a:gd name="connsiteX4" fmla="*/ 2845537 w 2846134"/>
                <a:gd name="connsiteY4" fmla="*/ 1224530 h 1228091"/>
                <a:gd name="connsiteX5" fmla="*/ 2846134 w 2846134"/>
                <a:gd name="connsiteY5" fmla="*/ 1228091 h 1228091"/>
                <a:gd name="connsiteX6" fmla="*/ 1212 w 2846134"/>
                <a:gd name="connsiteY6" fmla="*/ 1228091 h 1228091"/>
                <a:gd name="connsiteX7" fmla="*/ 673 w 2846134"/>
                <a:gd name="connsiteY7" fmla="*/ 1224880 h 1228091"/>
                <a:gd name="connsiteX8" fmla="*/ 36241 w 2846134"/>
                <a:gd name="connsiteY8" fmla="*/ 1070993 h 122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6134" h="1228091">
                  <a:moveTo>
                    <a:pt x="36241" y="1070993"/>
                  </a:moveTo>
                  <a:lnTo>
                    <a:pt x="576562" y="135129"/>
                  </a:lnTo>
                  <a:cubicBezTo>
                    <a:pt x="651167" y="5909"/>
                    <a:pt x="816401" y="-38365"/>
                    <a:pt x="945620" y="36240"/>
                  </a:cubicBezTo>
                  <a:lnTo>
                    <a:pt x="2719658" y="1060482"/>
                  </a:lnTo>
                  <a:cubicBezTo>
                    <a:pt x="2784268" y="1097784"/>
                    <a:pt x="2827642" y="1157744"/>
                    <a:pt x="2845537" y="1224530"/>
                  </a:cubicBezTo>
                  <a:lnTo>
                    <a:pt x="2846134" y="1228091"/>
                  </a:lnTo>
                  <a:lnTo>
                    <a:pt x="1212" y="1228091"/>
                  </a:lnTo>
                  <a:lnTo>
                    <a:pt x="673" y="1224880"/>
                  </a:lnTo>
                  <a:cubicBezTo>
                    <a:pt x="-2995" y="1172972"/>
                    <a:pt x="8264" y="1119451"/>
                    <a:pt x="36241" y="107099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F2AED4-DD54-4A10-A2CB-16C2AFBC2820}"/>
                </a:ext>
              </a:extLst>
            </p:cNvPr>
            <p:cNvGrpSpPr/>
            <p:nvPr/>
          </p:nvGrpSpPr>
          <p:grpSpPr>
            <a:xfrm>
              <a:off x="4402576" y="1818325"/>
              <a:ext cx="379797" cy="105477"/>
              <a:chOff x="6887688" y="2369127"/>
              <a:chExt cx="662782" cy="184068"/>
            </a:xfrm>
          </p:grpSpPr>
          <p:sp>
            <p:nvSpPr>
              <p:cNvPr id="22" name="Rectangle: Beveled 21">
                <a:extLst>
                  <a:ext uri="{FF2B5EF4-FFF2-40B4-BE49-F238E27FC236}">
                    <a16:creationId xmlns:a16="http://schemas.microsoft.com/office/drawing/2014/main" id="{125ACB58-8613-4765-8A80-20D1C79ECF79}"/>
                  </a:ext>
                </a:extLst>
              </p:cNvPr>
              <p:cNvSpPr/>
              <p:nvPr/>
            </p:nvSpPr>
            <p:spPr>
              <a:xfrm>
                <a:off x="6887688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Beveled 22">
                <a:extLst>
                  <a:ext uri="{FF2B5EF4-FFF2-40B4-BE49-F238E27FC236}">
                    <a16:creationId xmlns:a16="http://schemas.microsoft.com/office/drawing/2014/main" id="{86BE4C4D-40A5-49D0-98E3-B9C40C7E1C88}"/>
                  </a:ext>
                </a:extLst>
              </p:cNvPr>
              <p:cNvSpPr/>
              <p:nvPr/>
            </p:nvSpPr>
            <p:spPr>
              <a:xfrm>
                <a:off x="7127045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Beveled 23">
                <a:extLst>
                  <a:ext uri="{FF2B5EF4-FFF2-40B4-BE49-F238E27FC236}">
                    <a16:creationId xmlns:a16="http://schemas.microsoft.com/office/drawing/2014/main" id="{EDFB6220-332B-4FBA-B9C8-78FEDC274F9A}"/>
                  </a:ext>
                </a:extLst>
              </p:cNvPr>
              <p:cNvSpPr/>
              <p:nvPr/>
            </p:nvSpPr>
            <p:spPr>
              <a:xfrm>
                <a:off x="7366402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DBAAB6F-B860-4FA8-A86B-01969CDD8856}"/>
                </a:ext>
              </a:extLst>
            </p:cNvPr>
            <p:cNvGrpSpPr/>
            <p:nvPr/>
          </p:nvGrpSpPr>
          <p:grpSpPr>
            <a:xfrm>
              <a:off x="4034442" y="2602303"/>
              <a:ext cx="427660" cy="684430"/>
              <a:chOff x="7011044" y="2982484"/>
              <a:chExt cx="407904" cy="65281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11722A1-0286-4E34-90D0-DEC0B916F5F6}"/>
                  </a:ext>
                </a:extLst>
              </p:cNvPr>
              <p:cNvGrpSpPr/>
              <p:nvPr/>
            </p:nvGrpSpPr>
            <p:grpSpPr>
              <a:xfrm rot="10800000">
                <a:off x="7011044" y="3308891"/>
                <a:ext cx="407904" cy="326407"/>
                <a:chOff x="6875814" y="3110112"/>
                <a:chExt cx="1099714" cy="879997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E1A71C9-BAD2-4A0B-93B4-468604F6769C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7EEB95B-17FC-489E-9C97-3592FC145595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2A0B2EA-4239-46FC-B6D4-C7D6527F9BAC}"/>
                  </a:ext>
                </a:extLst>
              </p:cNvPr>
              <p:cNvGrpSpPr/>
              <p:nvPr/>
            </p:nvGrpSpPr>
            <p:grpSpPr>
              <a:xfrm>
                <a:off x="7011044" y="2982484"/>
                <a:ext cx="407904" cy="326407"/>
                <a:chOff x="6875814" y="3110112"/>
                <a:chExt cx="1099714" cy="879997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782A59E-9D2A-4530-AB15-1EB2591E67C4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D62CE843-95BE-4440-84DC-B637BB374FA2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5FDD534-86ED-45E8-A88A-9A6C0ACD6E6B}"/>
                  </a:ext>
                </a:extLst>
              </p:cNvPr>
              <p:cNvSpPr/>
              <p:nvPr/>
            </p:nvSpPr>
            <p:spPr>
              <a:xfrm>
                <a:off x="7122301" y="3161470"/>
                <a:ext cx="185389" cy="294841"/>
              </a:xfrm>
              <a:custGeom>
                <a:avLst/>
                <a:gdLst>
                  <a:gd name="connsiteX0" fmla="*/ 760200 w 1520400"/>
                  <a:gd name="connsiteY0" fmla="*/ 0 h 2418018"/>
                  <a:gd name="connsiteX1" fmla="*/ 1520400 w 1520400"/>
                  <a:gd name="connsiteY1" fmla="*/ 760200 h 2418018"/>
                  <a:gd name="connsiteX2" fmla="*/ 1185235 w 1520400"/>
                  <a:gd name="connsiteY2" fmla="*/ 1390570 h 2418018"/>
                  <a:gd name="connsiteX3" fmla="*/ 1155055 w 1520400"/>
                  <a:gd name="connsiteY3" fmla="*/ 1406951 h 2418018"/>
                  <a:gd name="connsiteX4" fmla="*/ 1155055 w 1520400"/>
                  <a:gd name="connsiteY4" fmla="*/ 2418018 h 2418018"/>
                  <a:gd name="connsiteX5" fmla="*/ 365345 w 1520400"/>
                  <a:gd name="connsiteY5" fmla="*/ 2418018 h 2418018"/>
                  <a:gd name="connsiteX6" fmla="*/ 365345 w 1520400"/>
                  <a:gd name="connsiteY6" fmla="*/ 1406951 h 2418018"/>
                  <a:gd name="connsiteX7" fmla="*/ 335165 w 1520400"/>
                  <a:gd name="connsiteY7" fmla="*/ 1390570 h 2418018"/>
                  <a:gd name="connsiteX8" fmla="*/ 0 w 1520400"/>
                  <a:gd name="connsiteY8" fmla="*/ 760200 h 2418018"/>
                  <a:gd name="connsiteX9" fmla="*/ 760200 w 1520400"/>
                  <a:gd name="connsiteY9" fmla="*/ 0 h 24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0400" h="2418018">
                    <a:moveTo>
                      <a:pt x="760200" y="0"/>
                    </a:moveTo>
                    <a:cubicBezTo>
                      <a:pt x="1180047" y="0"/>
                      <a:pt x="1520400" y="340353"/>
                      <a:pt x="1520400" y="760200"/>
                    </a:cubicBezTo>
                    <a:cubicBezTo>
                      <a:pt x="1520400" y="1022605"/>
                      <a:pt x="1387450" y="1253957"/>
                      <a:pt x="1185235" y="1390570"/>
                    </a:cubicBezTo>
                    <a:lnTo>
                      <a:pt x="1155055" y="1406951"/>
                    </a:lnTo>
                    <a:lnTo>
                      <a:pt x="1155055" y="2418018"/>
                    </a:lnTo>
                    <a:lnTo>
                      <a:pt x="365345" y="2418018"/>
                    </a:lnTo>
                    <a:lnTo>
                      <a:pt x="365345" y="1406951"/>
                    </a:lnTo>
                    <a:lnTo>
                      <a:pt x="335165" y="1390570"/>
                    </a:lnTo>
                    <a:cubicBezTo>
                      <a:pt x="132951" y="1253957"/>
                      <a:pt x="0" y="1022605"/>
                      <a:pt x="0" y="760200"/>
                    </a:cubicBezTo>
                    <a:cubicBezTo>
                      <a:pt x="0" y="340353"/>
                      <a:pt x="340353" y="0"/>
                      <a:pt x="760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2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56BE0D-BE6A-4E10-B985-E2692EE4240A}"/>
              </a:ext>
            </a:extLst>
          </p:cNvPr>
          <p:cNvSpPr/>
          <p:nvPr/>
        </p:nvSpPr>
        <p:spPr>
          <a:xfrm rot="3600000">
            <a:off x="2275291" y="2533281"/>
            <a:ext cx="2853575" cy="1272441"/>
          </a:xfrm>
          <a:custGeom>
            <a:avLst/>
            <a:gdLst>
              <a:gd name="connsiteX0" fmla="*/ 0 w 2853575"/>
              <a:gd name="connsiteY0" fmla="*/ 0 h 1272441"/>
              <a:gd name="connsiteX1" fmla="*/ 2844922 w 2853575"/>
              <a:gd name="connsiteY1" fmla="*/ 0 h 1272441"/>
              <a:gd name="connsiteX2" fmla="*/ 2852903 w 2853575"/>
              <a:gd name="connsiteY2" fmla="*/ 47561 h 1272441"/>
              <a:gd name="connsiteX3" fmla="*/ 2817335 w 2853575"/>
              <a:gd name="connsiteY3" fmla="*/ 201448 h 1272441"/>
              <a:gd name="connsiteX4" fmla="*/ 2277014 w 2853575"/>
              <a:gd name="connsiteY4" fmla="*/ 1137313 h 1272441"/>
              <a:gd name="connsiteX5" fmla="*/ 1907956 w 2853575"/>
              <a:gd name="connsiteY5" fmla="*/ 1236201 h 1272441"/>
              <a:gd name="connsiteX6" fmla="*/ 133918 w 2853575"/>
              <a:gd name="connsiteY6" fmla="*/ 211960 h 1272441"/>
              <a:gd name="connsiteX7" fmla="*/ 8039 w 2853575"/>
              <a:gd name="connsiteY7" fmla="*/ 47912 h 1272441"/>
              <a:gd name="connsiteX8" fmla="*/ 0 w 2853575"/>
              <a:gd name="connsiteY8" fmla="*/ 0 h 1272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3575" h="1272441">
                <a:moveTo>
                  <a:pt x="0" y="0"/>
                </a:moveTo>
                <a:lnTo>
                  <a:pt x="2844922" y="0"/>
                </a:lnTo>
                <a:lnTo>
                  <a:pt x="2852903" y="47561"/>
                </a:lnTo>
                <a:cubicBezTo>
                  <a:pt x="2856572" y="99470"/>
                  <a:pt x="2845312" y="152991"/>
                  <a:pt x="2817335" y="201448"/>
                </a:cubicBezTo>
                <a:lnTo>
                  <a:pt x="2277014" y="1137313"/>
                </a:lnTo>
                <a:cubicBezTo>
                  <a:pt x="2202409" y="1266532"/>
                  <a:pt x="2037176" y="1310806"/>
                  <a:pt x="1907956" y="1236201"/>
                </a:cubicBezTo>
                <a:lnTo>
                  <a:pt x="133918" y="211960"/>
                </a:lnTo>
                <a:cubicBezTo>
                  <a:pt x="69308" y="174657"/>
                  <a:pt x="25934" y="114698"/>
                  <a:pt x="8039" y="479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96001C-655E-42C0-8026-C29EA10292AA}"/>
              </a:ext>
            </a:extLst>
          </p:cNvPr>
          <p:cNvSpPr/>
          <p:nvPr/>
        </p:nvSpPr>
        <p:spPr>
          <a:xfrm rot="3600000">
            <a:off x="3359306" y="1926051"/>
            <a:ext cx="2846134" cy="1228091"/>
          </a:xfrm>
          <a:custGeom>
            <a:avLst/>
            <a:gdLst>
              <a:gd name="connsiteX0" fmla="*/ 36241 w 2846134"/>
              <a:gd name="connsiteY0" fmla="*/ 1070993 h 1228091"/>
              <a:gd name="connsiteX1" fmla="*/ 576562 w 2846134"/>
              <a:gd name="connsiteY1" fmla="*/ 135129 h 1228091"/>
              <a:gd name="connsiteX2" fmla="*/ 945620 w 2846134"/>
              <a:gd name="connsiteY2" fmla="*/ 36240 h 1228091"/>
              <a:gd name="connsiteX3" fmla="*/ 2719658 w 2846134"/>
              <a:gd name="connsiteY3" fmla="*/ 1060482 h 1228091"/>
              <a:gd name="connsiteX4" fmla="*/ 2845537 w 2846134"/>
              <a:gd name="connsiteY4" fmla="*/ 1224530 h 1228091"/>
              <a:gd name="connsiteX5" fmla="*/ 2846134 w 2846134"/>
              <a:gd name="connsiteY5" fmla="*/ 1228091 h 1228091"/>
              <a:gd name="connsiteX6" fmla="*/ 1212 w 2846134"/>
              <a:gd name="connsiteY6" fmla="*/ 1228091 h 1228091"/>
              <a:gd name="connsiteX7" fmla="*/ 673 w 2846134"/>
              <a:gd name="connsiteY7" fmla="*/ 1224880 h 1228091"/>
              <a:gd name="connsiteX8" fmla="*/ 36241 w 2846134"/>
              <a:gd name="connsiteY8" fmla="*/ 1070993 h 122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6134" h="1228091">
                <a:moveTo>
                  <a:pt x="36241" y="1070993"/>
                </a:moveTo>
                <a:lnTo>
                  <a:pt x="576562" y="135129"/>
                </a:lnTo>
                <a:cubicBezTo>
                  <a:pt x="651167" y="5909"/>
                  <a:pt x="816401" y="-38365"/>
                  <a:pt x="945620" y="36240"/>
                </a:cubicBezTo>
                <a:lnTo>
                  <a:pt x="2719658" y="1060482"/>
                </a:lnTo>
                <a:cubicBezTo>
                  <a:pt x="2784268" y="1097784"/>
                  <a:pt x="2827642" y="1157744"/>
                  <a:pt x="2845537" y="1224530"/>
                </a:cubicBezTo>
                <a:lnTo>
                  <a:pt x="2846134" y="1228091"/>
                </a:lnTo>
                <a:lnTo>
                  <a:pt x="1212" y="1228091"/>
                </a:lnTo>
                <a:lnTo>
                  <a:pt x="673" y="1224880"/>
                </a:lnTo>
                <a:cubicBezTo>
                  <a:pt x="-2995" y="1172972"/>
                  <a:pt x="8264" y="1119451"/>
                  <a:pt x="36241" y="107099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48E757-1052-412A-8382-DF3302A6B841}"/>
              </a:ext>
            </a:extLst>
          </p:cNvPr>
          <p:cNvGrpSpPr/>
          <p:nvPr/>
        </p:nvGrpSpPr>
        <p:grpSpPr>
          <a:xfrm>
            <a:off x="4402576" y="1818325"/>
            <a:ext cx="379797" cy="105477"/>
            <a:chOff x="6887688" y="2369127"/>
            <a:chExt cx="662782" cy="184068"/>
          </a:xfrm>
        </p:grpSpPr>
        <p:sp>
          <p:nvSpPr>
            <p:cNvPr id="30" name="Rectangle: Beveled 29">
              <a:extLst>
                <a:ext uri="{FF2B5EF4-FFF2-40B4-BE49-F238E27FC236}">
                  <a16:creationId xmlns:a16="http://schemas.microsoft.com/office/drawing/2014/main" id="{9D1D84B6-F3BF-4827-A4AB-479CFB7221D1}"/>
                </a:ext>
              </a:extLst>
            </p:cNvPr>
            <p:cNvSpPr/>
            <p:nvPr/>
          </p:nvSpPr>
          <p:spPr>
            <a:xfrm>
              <a:off x="6887688" y="2369127"/>
              <a:ext cx="184068" cy="184068"/>
            </a:xfrm>
            <a:prstGeom prst="beve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Beveled 30">
              <a:extLst>
                <a:ext uri="{FF2B5EF4-FFF2-40B4-BE49-F238E27FC236}">
                  <a16:creationId xmlns:a16="http://schemas.microsoft.com/office/drawing/2014/main" id="{D831BD27-01BE-4B7C-9D25-E0C1D0A3F742}"/>
                </a:ext>
              </a:extLst>
            </p:cNvPr>
            <p:cNvSpPr/>
            <p:nvPr/>
          </p:nvSpPr>
          <p:spPr>
            <a:xfrm>
              <a:off x="7127045" y="2369127"/>
              <a:ext cx="184068" cy="184068"/>
            </a:xfrm>
            <a:prstGeom prst="bevel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Beveled 31">
              <a:extLst>
                <a:ext uri="{FF2B5EF4-FFF2-40B4-BE49-F238E27FC236}">
                  <a16:creationId xmlns:a16="http://schemas.microsoft.com/office/drawing/2014/main" id="{8669E9B2-97AD-4140-8D54-7EF4FBB86E37}"/>
                </a:ext>
              </a:extLst>
            </p:cNvPr>
            <p:cNvSpPr/>
            <p:nvPr/>
          </p:nvSpPr>
          <p:spPr>
            <a:xfrm>
              <a:off x="7366402" y="2369127"/>
              <a:ext cx="184068" cy="184068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40A72C-4A08-4DE9-BFDF-65D7A80CAED7}"/>
              </a:ext>
            </a:extLst>
          </p:cNvPr>
          <p:cNvGrpSpPr/>
          <p:nvPr/>
        </p:nvGrpSpPr>
        <p:grpSpPr>
          <a:xfrm>
            <a:off x="4034442" y="2602303"/>
            <a:ext cx="427660" cy="684430"/>
            <a:chOff x="7011044" y="2982484"/>
            <a:chExt cx="407904" cy="65281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0EB3F59-53AB-425B-A779-D1A4BBDD38A6}"/>
                </a:ext>
              </a:extLst>
            </p:cNvPr>
            <p:cNvGrpSpPr/>
            <p:nvPr/>
          </p:nvGrpSpPr>
          <p:grpSpPr>
            <a:xfrm rot="10800000">
              <a:off x="7011044" y="3308891"/>
              <a:ext cx="407904" cy="326407"/>
              <a:chOff x="6875814" y="3110112"/>
              <a:chExt cx="1099714" cy="87999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FD74D4-0950-4C41-9125-307D35E3E177}"/>
                  </a:ext>
                </a:extLst>
              </p:cNvPr>
              <p:cNvSpPr/>
              <p:nvPr/>
            </p:nvSpPr>
            <p:spPr>
              <a:xfrm>
                <a:off x="6875814" y="3110112"/>
                <a:ext cx="549857" cy="879997"/>
              </a:xfrm>
              <a:custGeom>
                <a:avLst/>
                <a:gdLst>
                  <a:gd name="connsiteX0" fmla="*/ 320640 w 961901"/>
                  <a:gd name="connsiteY0" fmla="*/ 0 h 1539437"/>
                  <a:gd name="connsiteX1" fmla="*/ 961901 w 961901"/>
                  <a:gd name="connsiteY1" fmla="*/ 0 h 1539437"/>
                  <a:gd name="connsiteX2" fmla="*/ 961901 w 961901"/>
                  <a:gd name="connsiteY2" fmla="*/ 1539437 h 1539437"/>
                  <a:gd name="connsiteX3" fmla="*/ 0 w 961901"/>
                  <a:gd name="connsiteY3" fmla="*/ 1539437 h 1539437"/>
                  <a:gd name="connsiteX4" fmla="*/ 0 w 961901"/>
                  <a:gd name="connsiteY4" fmla="*/ 320640 h 1539437"/>
                  <a:gd name="connsiteX5" fmla="*/ 32064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320640" y="0"/>
                    </a:moveTo>
                    <a:lnTo>
                      <a:pt x="961901" y="0"/>
                    </a:ln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320640"/>
                    </a:lnTo>
                    <a:cubicBezTo>
                      <a:pt x="0" y="143555"/>
                      <a:pt x="143555" y="0"/>
                      <a:pt x="32064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C1366B0-A003-41AD-AE4F-F6E9858D0A83}"/>
                  </a:ext>
                </a:extLst>
              </p:cNvPr>
              <p:cNvSpPr/>
              <p:nvPr/>
            </p:nvSpPr>
            <p:spPr>
              <a:xfrm>
                <a:off x="7425671" y="3110112"/>
                <a:ext cx="549857" cy="879997"/>
              </a:xfrm>
              <a:custGeom>
                <a:avLst/>
                <a:gdLst>
                  <a:gd name="connsiteX0" fmla="*/ 0 w 961901"/>
                  <a:gd name="connsiteY0" fmla="*/ 0 h 1539437"/>
                  <a:gd name="connsiteX1" fmla="*/ 641261 w 961901"/>
                  <a:gd name="connsiteY1" fmla="*/ 0 h 1539437"/>
                  <a:gd name="connsiteX2" fmla="*/ 961901 w 961901"/>
                  <a:gd name="connsiteY2" fmla="*/ 320640 h 1539437"/>
                  <a:gd name="connsiteX3" fmla="*/ 961901 w 961901"/>
                  <a:gd name="connsiteY3" fmla="*/ 1539437 h 1539437"/>
                  <a:gd name="connsiteX4" fmla="*/ 0 w 961901"/>
                  <a:gd name="connsiteY4" fmla="*/ 1539437 h 1539437"/>
                  <a:gd name="connsiteX5" fmla="*/ 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0" y="0"/>
                    </a:moveTo>
                    <a:lnTo>
                      <a:pt x="641261" y="0"/>
                    </a:lnTo>
                    <a:cubicBezTo>
                      <a:pt x="818346" y="0"/>
                      <a:pt x="961901" y="143555"/>
                      <a:pt x="961901" y="320640"/>
                    </a:cubicBez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D0F2AA-BFA6-454B-9C4A-068B6F22166B}"/>
                </a:ext>
              </a:extLst>
            </p:cNvPr>
            <p:cNvGrpSpPr/>
            <p:nvPr/>
          </p:nvGrpSpPr>
          <p:grpSpPr>
            <a:xfrm>
              <a:off x="7011044" y="2982484"/>
              <a:ext cx="407904" cy="326407"/>
              <a:chOff x="6875814" y="3110112"/>
              <a:chExt cx="1099714" cy="879997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1C03549-7BF3-4821-BA70-E82F2473491D}"/>
                  </a:ext>
                </a:extLst>
              </p:cNvPr>
              <p:cNvSpPr/>
              <p:nvPr/>
            </p:nvSpPr>
            <p:spPr>
              <a:xfrm>
                <a:off x="6875814" y="3110112"/>
                <a:ext cx="549857" cy="879997"/>
              </a:xfrm>
              <a:custGeom>
                <a:avLst/>
                <a:gdLst>
                  <a:gd name="connsiteX0" fmla="*/ 320640 w 961901"/>
                  <a:gd name="connsiteY0" fmla="*/ 0 h 1539437"/>
                  <a:gd name="connsiteX1" fmla="*/ 961901 w 961901"/>
                  <a:gd name="connsiteY1" fmla="*/ 0 h 1539437"/>
                  <a:gd name="connsiteX2" fmla="*/ 961901 w 961901"/>
                  <a:gd name="connsiteY2" fmla="*/ 1539437 h 1539437"/>
                  <a:gd name="connsiteX3" fmla="*/ 0 w 961901"/>
                  <a:gd name="connsiteY3" fmla="*/ 1539437 h 1539437"/>
                  <a:gd name="connsiteX4" fmla="*/ 0 w 961901"/>
                  <a:gd name="connsiteY4" fmla="*/ 320640 h 1539437"/>
                  <a:gd name="connsiteX5" fmla="*/ 32064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320640" y="0"/>
                    </a:moveTo>
                    <a:lnTo>
                      <a:pt x="961901" y="0"/>
                    </a:ln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320640"/>
                    </a:lnTo>
                    <a:cubicBezTo>
                      <a:pt x="0" y="143555"/>
                      <a:pt x="143555" y="0"/>
                      <a:pt x="32064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CD42A01-1531-4A36-904F-05BC5C19794D}"/>
                  </a:ext>
                </a:extLst>
              </p:cNvPr>
              <p:cNvSpPr/>
              <p:nvPr/>
            </p:nvSpPr>
            <p:spPr>
              <a:xfrm>
                <a:off x="7425671" y="3110112"/>
                <a:ext cx="549857" cy="879997"/>
              </a:xfrm>
              <a:custGeom>
                <a:avLst/>
                <a:gdLst>
                  <a:gd name="connsiteX0" fmla="*/ 0 w 961901"/>
                  <a:gd name="connsiteY0" fmla="*/ 0 h 1539437"/>
                  <a:gd name="connsiteX1" fmla="*/ 641261 w 961901"/>
                  <a:gd name="connsiteY1" fmla="*/ 0 h 1539437"/>
                  <a:gd name="connsiteX2" fmla="*/ 961901 w 961901"/>
                  <a:gd name="connsiteY2" fmla="*/ 320640 h 1539437"/>
                  <a:gd name="connsiteX3" fmla="*/ 961901 w 961901"/>
                  <a:gd name="connsiteY3" fmla="*/ 1539437 h 1539437"/>
                  <a:gd name="connsiteX4" fmla="*/ 0 w 961901"/>
                  <a:gd name="connsiteY4" fmla="*/ 1539437 h 1539437"/>
                  <a:gd name="connsiteX5" fmla="*/ 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0" y="0"/>
                    </a:moveTo>
                    <a:lnTo>
                      <a:pt x="641261" y="0"/>
                    </a:lnTo>
                    <a:cubicBezTo>
                      <a:pt x="818346" y="0"/>
                      <a:pt x="961901" y="143555"/>
                      <a:pt x="961901" y="320640"/>
                    </a:cubicBez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367CA97-83A7-46F6-9E61-66039569861A}"/>
                </a:ext>
              </a:extLst>
            </p:cNvPr>
            <p:cNvSpPr/>
            <p:nvPr/>
          </p:nvSpPr>
          <p:spPr>
            <a:xfrm>
              <a:off x="7122301" y="3161470"/>
              <a:ext cx="185389" cy="294841"/>
            </a:xfrm>
            <a:custGeom>
              <a:avLst/>
              <a:gdLst>
                <a:gd name="connsiteX0" fmla="*/ 760200 w 1520400"/>
                <a:gd name="connsiteY0" fmla="*/ 0 h 2418018"/>
                <a:gd name="connsiteX1" fmla="*/ 1520400 w 1520400"/>
                <a:gd name="connsiteY1" fmla="*/ 760200 h 2418018"/>
                <a:gd name="connsiteX2" fmla="*/ 1185235 w 1520400"/>
                <a:gd name="connsiteY2" fmla="*/ 1390570 h 2418018"/>
                <a:gd name="connsiteX3" fmla="*/ 1155055 w 1520400"/>
                <a:gd name="connsiteY3" fmla="*/ 1406951 h 2418018"/>
                <a:gd name="connsiteX4" fmla="*/ 1155055 w 1520400"/>
                <a:gd name="connsiteY4" fmla="*/ 2418018 h 2418018"/>
                <a:gd name="connsiteX5" fmla="*/ 365345 w 1520400"/>
                <a:gd name="connsiteY5" fmla="*/ 2418018 h 2418018"/>
                <a:gd name="connsiteX6" fmla="*/ 365345 w 1520400"/>
                <a:gd name="connsiteY6" fmla="*/ 1406951 h 2418018"/>
                <a:gd name="connsiteX7" fmla="*/ 335165 w 1520400"/>
                <a:gd name="connsiteY7" fmla="*/ 1390570 h 2418018"/>
                <a:gd name="connsiteX8" fmla="*/ 0 w 1520400"/>
                <a:gd name="connsiteY8" fmla="*/ 760200 h 2418018"/>
                <a:gd name="connsiteX9" fmla="*/ 760200 w 1520400"/>
                <a:gd name="connsiteY9" fmla="*/ 0 h 24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0400" h="2418018">
                  <a:moveTo>
                    <a:pt x="760200" y="0"/>
                  </a:moveTo>
                  <a:cubicBezTo>
                    <a:pt x="1180047" y="0"/>
                    <a:pt x="1520400" y="340353"/>
                    <a:pt x="1520400" y="760200"/>
                  </a:cubicBezTo>
                  <a:cubicBezTo>
                    <a:pt x="1520400" y="1022605"/>
                    <a:pt x="1387450" y="1253957"/>
                    <a:pt x="1185235" y="1390570"/>
                  </a:cubicBezTo>
                  <a:lnTo>
                    <a:pt x="1155055" y="1406951"/>
                  </a:lnTo>
                  <a:lnTo>
                    <a:pt x="1155055" y="2418018"/>
                  </a:lnTo>
                  <a:lnTo>
                    <a:pt x="365345" y="2418018"/>
                  </a:lnTo>
                  <a:lnTo>
                    <a:pt x="365345" y="1406951"/>
                  </a:lnTo>
                  <a:lnTo>
                    <a:pt x="335165" y="1390570"/>
                  </a:lnTo>
                  <a:cubicBezTo>
                    <a:pt x="132951" y="1253957"/>
                    <a:pt x="0" y="1022605"/>
                    <a:pt x="0" y="760200"/>
                  </a:cubicBezTo>
                  <a:cubicBezTo>
                    <a:pt x="0" y="340353"/>
                    <a:pt x="340353" y="0"/>
                    <a:pt x="76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2" name="Picture 41" descr="Background pattern&#10;&#10;Description automatically generated">
            <a:extLst>
              <a:ext uri="{FF2B5EF4-FFF2-40B4-BE49-F238E27FC236}">
                <a16:creationId xmlns:a16="http://schemas.microsoft.com/office/drawing/2014/main" id="{8A4CBF75-0255-4D6E-BD08-7848DB4B7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71" y="4857769"/>
            <a:ext cx="4082540" cy="15989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Picture 43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90FFCD0F-14DA-4021-9476-56D7DC62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77" y="5032051"/>
            <a:ext cx="800516" cy="1111828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04CCEB27-86F8-4C7F-8D70-98AFF5EE1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31" y="5032051"/>
            <a:ext cx="1099010" cy="123427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40AB68F-7DB7-4172-8871-C4E323C097F3}"/>
              </a:ext>
            </a:extLst>
          </p:cNvPr>
          <p:cNvGrpSpPr/>
          <p:nvPr/>
        </p:nvGrpSpPr>
        <p:grpSpPr>
          <a:xfrm>
            <a:off x="7127045" y="793349"/>
            <a:ext cx="3763595" cy="3617907"/>
            <a:chOff x="7819901" y="3004457"/>
            <a:chExt cx="2761014" cy="265413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490B259-9969-4E47-9FA3-33903EE2822F}"/>
                </a:ext>
              </a:extLst>
            </p:cNvPr>
            <p:cNvSpPr/>
            <p:nvPr/>
          </p:nvSpPr>
          <p:spPr>
            <a:xfrm>
              <a:off x="7819901" y="4331525"/>
              <a:ext cx="2761014" cy="1327068"/>
            </a:xfrm>
            <a:custGeom>
              <a:avLst/>
              <a:gdLst>
                <a:gd name="connsiteX0" fmla="*/ 0 w 2761014"/>
                <a:gd name="connsiteY0" fmla="*/ 0 h 1327068"/>
                <a:gd name="connsiteX1" fmla="*/ 2761014 w 2761014"/>
                <a:gd name="connsiteY1" fmla="*/ 0 h 1327068"/>
                <a:gd name="connsiteX2" fmla="*/ 2761014 w 2761014"/>
                <a:gd name="connsiteY2" fmla="*/ 884703 h 1327068"/>
                <a:gd name="connsiteX3" fmla="*/ 2318649 w 2761014"/>
                <a:gd name="connsiteY3" fmla="*/ 1327068 h 1327068"/>
                <a:gd name="connsiteX4" fmla="*/ 442365 w 2761014"/>
                <a:gd name="connsiteY4" fmla="*/ 1327068 h 1327068"/>
                <a:gd name="connsiteX5" fmla="*/ 0 w 2761014"/>
                <a:gd name="connsiteY5" fmla="*/ 884703 h 1327068"/>
                <a:gd name="connsiteX6" fmla="*/ 0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0" y="0"/>
                  </a:moveTo>
                  <a:lnTo>
                    <a:pt x="2761014" y="0"/>
                  </a:lnTo>
                  <a:lnTo>
                    <a:pt x="2761014" y="884703"/>
                  </a:lnTo>
                  <a:cubicBezTo>
                    <a:pt x="2761014" y="1129014"/>
                    <a:pt x="2562960" y="1327068"/>
                    <a:pt x="2318649" y="1327068"/>
                  </a:cubicBezTo>
                  <a:lnTo>
                    <a:pt x="442365" y="1327068"/>
                  </a:lnTo>
                  <a:cubicBezTo>
                    <a:pt x="198054" y="1327068"/>
                    <a:pt x="0" y="1129014"/>
                    <a:pt x="0" y="884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64BDC0-C69D-4B6C-B62B-89FD2335471F}"/>
                </a:ext>
              </a:extLst>
            </p:cNvPr>
            <p:cNvSpPr/>
            <p:nvPr/>
          </p:nvSpPr>
          <p:spPr>
            <a:xfrm>
              <a:off x="7819901" y="3004457"/>
              <a:ext cx="2761014" cy="1327068"/>
            </a:xfrm>
            <a:custGeom>
              <a:avLst/>
              <a:gdLst>
                <a:gd name="connsiteX0" fmla="*/ 442365 w 2761014"/>
                <a:gd name="connsiteY0" fmla="*/ 0 h 1327068"/>
                <a:gd name="connsiteX1" fmla="*/ 2318649 w 2761014"/>
                <a:gd name="connsiteY1" fmla="*/ 0 h 1327068"/>
                <a:gd name="connsiteX2" fmla="*/ 2761014 w 2761014"/>
                <a:gd name="connsiteY2" fmla="*/ 442365 h 1327068"/>
                <a:gd name="connsiteX3" fmla="*/ 2761014 w 2761014"/>
                <a:gd name="connsiteY3" fmla="*/ 1327068 h 1327068"/>
                <a:gd name="connsiteX4" fmla="*/ 0 w 2761014"/>
                <a:gd name="connsiteY4" fmla="*/ 1327068 h 1327068"/>
                <a:gd name="connsiteX5" fmla="*/ 0 w 2761014"/>
                <a:gd name="connsiteY5" fmla="*/ 442365 h 1327068"/>
                <a:gd name="connsiteX6" fmla="*/ 442365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442365" y="0"/>
                  </a:moveTo>
                  <a:lnTo>
                    <a:pt x="2318649" y="0"/>
                  </a:lnTo>
                  <a:cubicBezTo>
                    <a:pt x="2562960" y="0"/>
                    <a:pt x="2761014" y="198054"/>
                    <a:pt x="2761014" y="442365"/>
                  </a:cubicBezTo>
                  <a:lnTo>
                    <a:pt x="2761014" y="1327068"/>
                  </a:lnTo>
                  <a:lnTo>
                    <a:pt x="0" y="1327068"/>
                  </a:lnTo>
                  <a:lnTo>
                    <a:pt x="0" y="442365"/>
                  </a:lnTo>
                  <a:cubicBezTo>
                    <a:pt x="0" y="198054"/>
                    <a:pt x="198054" y="0"/>
                    <a:pt x="442365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0C9E05E-9C8A-4950-8856-28E03611F382}"/>
                </a:ext>
              </a:extLst>
            </p:cNvPr>
            <p:cNvSpPr/>
            <p:nvPr/>
          </p:nvSpPr>
          <p:spPr>
            <a:xfrm>
              <a:off x="7992094" y="3158837"/>
              <a:ext cx="2428504" cy="1781299"/>
            </a:xfrm>
            <a:prstGeom prst="roundRect">
              <a:avLst/>
            </a:prstGeom>
            <a:solidFill>
              <a:srgbClr val="E6E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D933B7-4226-4AC3-B185-E6084E4F2FDC}"/>
              </a:ext>
            </a:extLst>
          </p:cNvPr>
          <p:cNvGrpSpPr/>
          <p:nvPr/>
        </p:nvGrpSpPr>
        <p:grpSpPr>
          <a:xfrm>
            <a:off x="9985578" y="3666869"/>
            <a:ext cx="319415" cy="528471"/>
            <a:chOff x="7011044" y="2982484"/>
            <a:chExt cx="407904" cy="6528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E45B5E1-036D-4538-A6F8-7E3E65CCD921}"/>
                </a:ext>
              </a:extLst>
            </p:cNvPr>
            <p:cNvGrpSpPr/>
            <p:nvPr/>
          </p:nvGrpSpPr>
          <p:grpSpPr>
            <a:xfrm rot="10800000">
              <a:off x="7011044" y="3308891"/>
              <a:ext cx="407904" cy="326407"/>
              <a:chOff x="6875814" y="3110112"/>
              <a:chExt cx="1099714" cy="879997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8013073-5DD8-409C-B4F2-F18B557A8DEA}"/>
                  </a:ext>
                </a:extLst>
              </p:cNvPr>
              <p:cNvSpPr/>
              <p:nvPr/>
            </p:nvSpPr>
            <p:spPr>
              <a:xfrm>
                <a:off x="6875814" y="3110112"/>
                <a:ext cx="549857" cy="879997"/>
              </a:xfrm>
              <a:custGeom>
                <a:avLst/>
                <a:gdLst>
                  <a:gd name="connsiteX0" fmla="*/ 320640 w 961901"/>
                  <a:gd name="connsiteY0" fmla="*/ 0 h 1539437"/>
                  <a:gd name="connsiteX1" fmla="*/ 961901 w 961901"/>
                  <a:gd name="connsiteY1" fmla="*/ 0 h 1539437"/>
                  <a:gd name="connsiteX2" fmla="*/ 961901 w 961901"/>
                  <a:gd name="connsiteY2" fmla="*/ 1539437 h 1539437"/>
                  <a:gd name="connsiteX3" fmla="*/ 0 w 961901"/>
                  <a:gd name="connsiteY3" fmla="*/ 1539437 h 1539437"/>
                  <a:gd name="connsiteX4" fmla="*/ 0 w 961901"/>
                  <a:gd name="connsiteY4" fmla="*/ 320640 h 1539437"/>
                  <a:gd name="connsiteX5" fmla="*/ 32064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320640" y="0"/>
                    </a:moveTo>
                    <a:lnTo>
                      <a:pt x="961901" y="0"/>
                    </a:ln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320640"/>
                    </a:lnTo>
                    <a:cubicBezTo>
                      <a:pt x="0" y="143555"/>
                      <a:pt x="143555" y="0"/>
                      <a:pt x="32064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D0AEED7-181A-4311-8493-1A44FB74BAFD}"/>
                  </a:ext>
                </a:extLst>
              </p:cNvPr>
              <p:cNvSpPr/>
              <p:nvPr/>
            </p:nvSpPr>
            <p:spPr>
              <a:xfrm>
                <a:off x="7425671" y="3110112"/>
                <a:ext cx="549857" cy="879997"/>
              </a:xfrm>
              <a:custGeom>
                <a:avLst/>
                <a:gdLst>
                  <a:gd name="connsiteX0" fmla="*/ 0 w 961901"/>
                  <a:gd name="connsiteY0" fmla="*/ 0 h 1539437"/>
                  <a:gd name="connsiteX1" fmla="*/ 641261 w 961901"/>
                  <a:gd name="connsiteY1" fmla="*/ 0 h 1539437"/>
                  <a:gd name="connsiteX2" fmla="*/ 961901 w 961901"/>
                  <a:gd name="connsiteY2" fmla="*/ 320640 h 1539437"/>
                  <a:gd name="connsiteX3" fmla="*/ 961901 w 961901"/>
                  <a:gd name="connsiteY3" fmla="*/ 1539437 h 1539437"/>
                  <a:gd name="connsiteX4" fmla="*/ 0 w 961901"/>
                  <a:gd name="connsiteY4" fmla="*/ 1539437 h 1539437"/>
                  <a:gd name="connsiteX5" fmla="*/ 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0" y="0"/>
                    </a:moveTo>
                    <a:lnTo>
                      <a:pt x="641261" y="0"/>
                    </a:lnTo>
                    <a:cubicBezTo>
                      <a:pt x="818346" y="0"/>
                      <a:pt x="961901" y="143555"/>
                      <a:pt x="961901" y="320640"/>
                    </a:cubicBez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8CA2DD-046B-4230-ABF4-53478325F9E9}"/>
                </a:ext>
              </a:extLst>
            </p:cNvPr>
            <p:cNvGrpSpPr/>
            <p:nvPr/>
          </p:nvGrpSpPr>
          <p:grpSpPr>
            <a:xfrm>
              <a:off x="7011044" y="2982484"/>
              <a:ext cx="407904" cy="326407"/>
              <a:chOff x="6875814" y="3110112"/>
              <a:chExt cx="1099714" cy="879997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784F1CB-0C6D-48AD-B580-BE69D4A1B2BB}"/>
                  </a:ext>
                </a:extLst>
              </p:cNvPr>
              <p:cNvSpPr/>
              <p:nvPr/>
            </p:nvSpPr>
            <p:spPr>
              <a:xfrm>
                <a:off x="6875814" y="3110112"/>
                <a:ext cx="549857" cy="879997"/>
              </a:xfrm>
              <a:custGeom>
                <a:avLst/>
                <a:gdLst>
                  <a:gd name="connsiteX0" fmla="*/ 320640 w 961901"/>
                  <a:gd name="connsiteY0" fmla="*/ 0 h 1539437"/>
                  <a:gd name="connsiteX1" fmla="*/ 961901 w 961901"/>
                  <a:gd name="connsiteY1" fmla="*/ 0 h 1539437"/>
                  <a:gd name="connsiteX2" fmla="*/ 961901 w 961901"/>
                  <a:gd name="connsiteY2" fmla="*/ 1539437 h 1539437"/>
                  <a:gd name="connsiteX3" fmla="*/ 0 w 961901"/>
                  <a:gd name="connsiteY3" fmla="*/ 1539437 h 1539437"/>
                  <a:gd name="connsiteX4" fmla="*/ 0 w 961901"/>
                  <a:gd name="connsiteY4" fmla="*/ 320640 h 1539437"/>
                  <a:gd name="connsiteX5" fmla="*/ 32064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320640" y="0"/>
                    </a:moveTo>
                    <a:lnTo>
                      <a:pt x="961901" y="0"/>
                    </a:ln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320640"/>
                    </a:lnTo>
                    <a:cubicBezTo>
                      <a:pt x="0" y="143555"/>
                      <a:pt x="143555" y="0"/>
                      <a:pt x="32064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0657872-4A5A-4171-9254-F36BD200D9FE}"/>
                  </a:ext>
                </a:extLst>
              </p:cNvPr>
              <p:cNvSpPr/>
              <p:nvPr/>
            </p:nvSpPr>
            <p:spPr>
              <a:xfrm>
                <a:off x="7425671" y="3110112"/>
                <a:ext cx="549857" cy="879997"/>
              </a:xfrm>
              <a:custGeom>
                <a:avLst/>
                <a:gdLst>
                  <a:gd name="connsiteX0" fmla="*/ 0 w 961901"/>
                  <a:gd name="connsiteY0" fmla="*/ 0 h 1539437"/>
                  <a:gd name="connsiteX1" fmla="*/ 641261 w 961901"/>
                  <a:gd name="connsiteY1" fmla="*/ 0 h 1539437"/>
                  <a:gd name="connsiteX2" fmla="*/ 961901 w 961901"/>
                  <a:gd name="connsiteY2" fmla="*/ 320640 h 1539437"/>
                  <a:gd name="connsiteX3" fmla="*/ 961901 w 961901"/>
                  <a:gd name="connsiteY3" fmla="*/ 1539437 h 1539437"/>
                  <a:gd name="connsiteX4" fmla="*/ 0 w 961901"/>
                  <a:gd name="connsiteY4" fmla="*/ 1539437 h 1539437"/>
                  <a:gd name="connsiteX5" fmla="*/ 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0" y="0"/>
                    </a:moveTo>
                    <a:lnTo>
                      <a:pt x="641261" y="0"/>
                    </a:lnTo>
                    <a:cubicBezTo>
                      <a:pt x="818346" y="0"/>
                      <a:pt x="961901" y="143555"/>
                      <a:pt x="961901" y="320640"/>
                    </a:cubicBez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D34152D-284E-4519-B30A-198BED35BA8B}"/>
                </a:ext>
              </a:extLst>
            </p:cNvPr>
            <p:cNvSpPr/>
            <p:nvPr/>
          </p:nvSpPr>
          <p:spPr>
            <a:xfrm>
              <a:off x="7122301" y="3161470"/>
              <a:ext cx="185389" cy="294841"/>
            </a:xfrm>
            <a:custGeom>
              <a:avLst/>
              <a:gdLst>
                <a:gd name="connsiteX0" fmla="*/ 760200 w 1520400"/>
                <a:gd name="connsiteY0" fmla="*/ 0 h 2418018"/>
                <a:gd name="connsiteX1" fmla="*/ 1520400 w 1520400"/>
                <a:gd name="connsiteY1" fmla="*/ 760200 h 2418018"/>
                <a:gd name="connsiteX2" fmla="*/ 1185235 w 1520400"/>
                <a:gd name="connsiteY2" fmla="*/ 1390570 h 2418018"/>
                <a:gd name="connsiteX3" fmla="*/ 1155055 w 1520400"/>
                <a:gd name="connsiteY3" fmla="*/ 1406951 h 2418018"/>
                <a:gd name="connsiteX4" fmla="*/ 1155055 w 1520400"/>
                <a:gd name="connsiteY4" fmla="*/ 2418018 h 2418018"/>
                <a:gd name="connsiteX5" fmla="*/ 365345 w 1520400"/>
                <a:gd name="connsiteY5" fmla="*/ 2418018 h 2418018"/>
                <a:gd name="connsiteX6" fmla="*/ 365345 w 1520400"/>
                <a:gd name="connsiteY6" fmla="*/ 1406951 h 2418018"/>
                <a:gd name="connsiteX7" fmla="*/ 335165 w 1520400"/>
                <a:gd name="connsiteY7" fmla="*/ 1390570 h 2418018"/>
                <a:gd name="connsiteX8" fmla="*/ 0 w 1520400"/>
                <a:gd name="connsiteY8" fmla="*/ 760200 h 2418018"/>
                <a:gd name="connsiteX9" fmla="*/ 760200 w 1520400"/>
                <a:gd name="connsiteY9" fmla="*/ 0 h 24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0400" h="2418018">
                  <a:moveTo>
                    <a:pt x="760200" y="0"/>
                  </a:moveTo>
                  <a:cubicBezTo>
                    <a:pt x="1180047" y="0"/>
                    <a:pt x="1520400" y="340353"/>
                    <a:pt x="1520400" y="760200"/>
                  </a:cubicBezTo>
                  <a:cubicBezTo>
                    <a:pt x="1520400" y="1022605"/>
                    <a:pt x="1387450" y="1253957"/>
                    <a:pt x="1185235" y="1390570"/>
                  </a:cubicBezTo>
                  <a:lnTo>
                    <a:pt x="1155055" y="1406951"/>
                  </a:lnTo>
                  <a:lnTo>
                    <a:pt x="1155055" y="2418018"/>
                  </a:lnTo>
                  <a:lnTo>
                    <a:pt x="365345" y="2418018"/>
                  </a:lnTo>
                  <a:lnTo>
                    <a:pt x="365345" y="1406951"/>
                  </a:lnTo>
                  <a:lnTo>
                    <a:pt x="335165" y="1390570"/>
                  </a:lnTo>
                  <a:cubicBezTo>
                    <a:pt x="132951" y="1253957"/>
                    <a:pt x="0" y="1022605"/>
                    <a:pt x="0" y="760200"/>
                  </a:cubicBezTo>
                  <a:cubicBezTo>
                    <a:pt x="0" y="340353"/>
                    <a:pt x="340353" y="0"/>
                    <a:pt x="76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7" name="Rectangle: Beveled 66">
            <a:extLst>
              <a:ext uri="{FF2B5EF4-FFF2-40B4-BE49-F238E27FC236}">
                <a16:creationId xmlns:a16="http://schemas.microsoft.com/office/drawing/2014/main" id="{7078A1A2-67FE-4BFA-8841-3F4C034E6E06}"/>
              </a:ext>
            </a:extLst>
          </p:cNvPr>
          <p:cNvSpPr/>
          <p:nvPr/>
        </p:nvSpPr>
        <p:spPr>
          <a:xfrm>
            <a:off x="7422475" y="3519340"/>
            <a:ext cx="105477" cy="105477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Beveled 67">
            <a:extLst>
              <a:ext uri="{FF2B5EF4-FFF2-40B4-BE49-F238E27FC236}">
                <a16:creationId xmlns:a16="http://schemas.microsoft.com/office/drawing/2014/main" id="{3EF14223-0013-4184-B6CA-7277B98CA47A}"/>
              </a:ext>
            </a:extLst>
          </p:cNvPr>
          <p:cNvSpPr/>
          <p:nvPr/>
        </p:nvSpPr>
        <p:spPr>
          <a:xfrm>
            <a:off x="7559635" y="3519340"/>
            <a:ext cx="105477" cy="105477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Beveled 68">
            <a:extLst>
              <a:ext uri="{FF2B5EF4-FFF2-40B4-BE49-F238E27FC236}">
                <a16:creationId xmlns:a16="http://schemas.microsoft.com/office/drawing/2014/main" id="{028DF656-EE77-47A5-8BCF-FE5A176EDFF1}"/>
              </a:ext>
            </a:extLst>
          </p:cNvPr>
          <p:cNvSpPr/>
          <p:nvPr/>
        </p:nvSpPr>
        <p:spPr>
          <a:xfrm>
            <a:off x="7696795" y="3519340"/>
            <a:ext cx="105477" cy="105477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4B13A4-B9FF-49E9-854E-C4D976C83A9C}"/>
              </a:ext>
            </a:extLst>
          </p:cNvPr>
          <p:cNvSpPr/>
          <p:nvPr/>
        </p:nvSpPr>
        <p:spPr>
          <a:xfrm>
            <a:off x="1890215" y="3099077"/>
            <a:ext cx="1025585" cy="980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C4EC17-38A0-4E28-BAC0-BC713E9F8C2B}"/>
              </a:ext>
            </a:extLst>
          </p:cNvPr>
          <p:cNvGrpSpPr/>
          <p:nvPr/>
        </p:nvGrpSpPr>
        <p:grpSpPr>
          <a:xfrm>
            <a:off x="10571225" y="4894486"/>
            <a:ext cx="319416" cy="528472"/>
            <a:chOff x="10571225" y="4894486"/>
            <a:chExt cx="319416" cy="528472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BB9E437-FFE1-4793-A425-A48C78A9B7A5}"/>
                </a:ext>
              </a:extLst>
            </p:cNvPr>
            <p:cNvSpPr/>
            <p:nvPr/>
          </p:nvSpPr>
          <p:spPr>
            <a:xfrm rot="10800000">
              <a:off x="10571225" y="5158722"/>
              <a:ext cx="159708" cy="264236"/>
            </a:xfrm>
            <a:custGeom>
              <a:avLst/>
              <a:gdLst>
                <a:gd name="connsiteX0" fmla="*/ 0 w 961901"/>
                <a:gd name="connsiteY0" fmla="*/ 0 h 1539437"/>
                <a:gd name="connsiteX1" fmla="*/ 641261 w 961901"/>
                <a:gd name="connsiteY1" fmla="*/ 0 h 1539437"/>
                <a:gd name="connsiteX2" fmla="*/ 961901 w 961901"/>
                <a:gd name="connsiteY2" fmla="*/ 320640 h 1539437"/>
                <a:gd name="connsiteX3" fmla="*/ 961901 w 961901"/>
                <a:gd name="connsiteY3" fmla="*/ 1539437 h 1539437"/>
                <a:gd name="connsiteX4" fmla="*/ 0 w 961901"/>
                <a:gd name="connsiteY4" fmla="*/ 1539437 h 1539437"/>
                <a:gd name="connsiteX5" fmla="*/ 0 w 961901"/>
                <a:gd name="connsiteY5" fmla="*/ 0 h 153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1901" h="1539437">
                  <a:moveTo>
                    <a:pt x="0" y="0"/>
                  </a:moveTo>
                  <a:lnTo>
                    <a:pt x="641261" y="0"/>
                  </a:lnTo>
                  <a:cubicBezTo>
                    <a:pt x="818346" y="0"/>
                    <a:pt x="961901" y="143555"/>
                    <a:pt x="961901" y="320640"/>
                  </a:cubicBezTo>
                  <a:lnTo>
                    <a:pt x="961901" y="1539437"/>
                  </a:lnTo>
                  <a:lnTo>
                    <a:pt x="0" y="1539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EA24979-BE23-44E6-AB18-D08830EC3ECD}"/>
                </a:ext>
              </a:extLst>
            </p:cNvPr>
            <p:cNvSpPr/>
            <p:nvPr/>
          </p:nvSpPr>
          <p:spPr>
            <a:xfrm>
              <a:off x="10571225" y="4894486"/>
              <a:ext cx="159708" cy="264236"/>
            </a:xfrm>
            <a:custGeom>
              <a:avLst/>
              <a:gdLst>
                <a:gd name="connsiteX0" fmla="*/ 320640 w 961901"/>
                <a:gd name="connsiteY0" fmla="*/ 0 h 1539437"/>
                <a:gd name="connsiteX1" fmla="*/ 961901 w 961901"/>
                <a:gd name="connsiteY1" fmla="*/ 0 h 1539437"/>
                <a:gd name="connsiteX2" fmla="*/ 961901 w 961901"/>
                <a:gd name="connsiteY2" fmla="*/ 1539437 h 1539437"/>
                <a:gd name="connsiteX3" fmla="*/ 0 w 961901"/>
                <a:gd name="connsiteY3" fmla="*/ 1539437 h 1539437"/>
                <a:gd name="connsiteX4" fmla="*/ 0 w 961901"/>
                <a:gd name="connsiteY4" fmla="*/ 320640 h 1539437"/>
                <a:gd name="connsiteX5" fmla="*/ 320640 w 961901"/>
                <a:gd name="connsiteY5" fmla="*/ 0 h 153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1901" h="1539437">
                  <a:moveTo>
                    <a:pt x="320640" y="0"/>
                  </a:moveTo>
                  <a:lnTo>
                    <a:pt x="961901" y="0"/>
                  </a:lnTo>
                  <a:lnTo>
                    <a:pt x="961901" y="1539437"/>
                  </a:lnTo>
                  <a:lnTo>
                    <a:pt x="0" y="1539437"/>
                  </a:lnTo>
                  <a:lnTo>
                    <a:pt x="0" y="320640"/>
                  </a:lnTo>
                  <a:cubicBezTo>
                    <a:pt x="0" y="143555"/>
                    <a:pt x="143555" y="0"/>
                    <a:pt x="32064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6F4E61-6B9B-4A0C-8AAD-4AFF36C51F5C}"/>
                </a:ext>
              </a:extLst>
            </p:cNvPr>
            <p:cNvSpPr/>
            <p:nvPr/>
          </p:nvSpPr>
          <p:spPr>
            <a:xfrm>
              <a:off x="10658346" y="5039380"/>
              <a:ext cx="72587" cy="238682"/>
            </a:xfrm>
            <a:custGeom>
              <a:avLst/>
              <a:gdLst>
                <a:gd name="connsiteX0" fmla="*/ 72586 w 72587"/>
                <a:gd name="connsiteY0" fmla="*/ 0 h 238682"/>
                <a:gd name="connsiteX1" fmla="*/ 72587 w 72587"/>
                <a:gd name="connsiteY1" fmla="*/ 0 h 238682"/>
                <a:gd name="connsiteX2" fmla="*/ 72587 w 72587"/>
                <a:gd name="connsiteY2" fmla="*/ 238682 h 238682"/>
                <a:gd name="connsiteX3" fmla="*/ 34884 w 72587"/>
                <a:gd name="connsiteY3" fmla="*/ 238682 h 238682"/>
                <a:gd name="connsiteX4" fmla="*/ 34884 w 72587"/>
                <a:gd name="connsiteY4" fmla="*/ 138880 h 238682"/>
                <a:gd name="connsiteX5" fmla="*/ 32002 w 72587"/>
                <a:gd name="connsiteY5" fmla="*/ 137263 h 238682"/>
                <a:gd name="connsiteX6" fmla="*/ 0 w 72587"/>
                <a:gd name="connsiteY6" fmla="*/ 75039 h 238682"/>
                <a:gd name="connsiteX7" fmla="*/ 72586 w 72587"/>
                <a:gd name="connsiteY7" fmla="*/ 0 h 2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87" h="238682">
                  <a:moveTo>
                    <a:pt x="72586" y="0"/>
                  </a:moveTo>
                  <a:lnTo>
                    <a:pt x="72587" y="0"/>
                  </a:lnTo>
                  <a:lnTo>
                    <a:pt x="72587" y="238682"/>
                  </a:lnTo>
                  <a:lnTo>
                    <a:pt x="34884" y="238682"/>
                  </a:lnTo>
                  <a:lnTo>
                    <a:pt x="34884" y="138880"/>
                  </a:lnTo>
                  <a:lnTo>
                    <a:pt x="32002" y="137263"/>
                  </a:lnTo>
                  <a:cubicBezTo>
                    <a:pt x="12694" y="123778"/>
                    <a:pt x="0" y="100941"/>
                    <a:pt x="0" y="75039"/>
                  </a:cubicBezTo>
                  <a:cubicBezTo>
                    <a:pt x="0" y="33596"/>
                    <a:pt x="32498" y="0"/>
                    <a:pt x="725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71" name="Picture 70" descr="Background pattern&#10;&#10;Description automatically generated">
              <a:extLst>
                <a:ext uri="{FF2B5EF4-FFF2-40B4-BE49-F238E27FC236}">
                  <a16:creationId xmlns:a16="http://schemas.microsoft.com/office/drawing/2014/main" id="{CC108114-6874-4118-8D45-09915C193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1152" y="5086411"/>
              <a:ext cx="239562" cy="154456"/>
            </a:xfrm>
            <a:prstGeom prst="round2DiagRect">
              <a:avLst>
                <a:gd name="adj1" fmla="val 16667"/>
                <a:gd name="adj2" fmla="val 0"/>
              </a:avLst>
            </a:prstGeom>
            <a:ln w="9525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2" name="Picture 7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6F94DDB9-5056-499E-AABB-BFF36742A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8113" y="5096245"/>
              <a:ext cx="106944" cy="122686"/>
            </a:xfrm>
            <a:prstGeom prst="rect">
              <a:avLst/>
            </a:prstGeom>
          </p:spPr>
        </p:pic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89F54BF-033A-414B-8DCE-BE4F78DC71E6}"/>
                </a:ext>
              </a:extLst>
            </p:cNvPr>
            <p:cNvSpPr/>
            <p:nvPr/>
          </p:nvSpPr>
          <p:spPr>
            <a:xfrm rot="10800000">
              <a:off x="10730933" y="5158722"/>
              <a:ext cx="159708" cy="264236"/>
            </a:xfrm>
            <a:custGeom>
              <a:avLst/>
              <a:gdLst>
                <a:gd name="connsiteX0" fmla="*/ 103382 w 159708"/>
                <a:gd name="connsiteY0" fmla="*/ 264236 h 264236"/>
                <a:gd name="connsiteX1" fmla="*/ 0 w 159708"/>
                <a:gd name="connsiteY1" fmla="*/ 264236 h 264236"/>
                <a:gd name="connsiteX2" fmla="*/ 0 w 159708"/>
                <a:gd name="connsiteY2" fmla="*/ 55036 h 264236"/>
                <a:gd name="connsiteX3" fmla="*/ 53237 w 159708"/>
                <a:gd name="connsiteY3" fmla="*/ 0 h 264236"/>
                <a:gd name="connsiteX4" fmla="*/ 159708 w 159708"/>
                <a:gd name="connsiteY4" fmla="*/ 0 h 264236"/>
                <a:gd name="connsiteX5" fmla="*/ 159708 w 159708"/>
                <a:gd name="connsiteY5" fmla="*/ 144896 h 264236"/>
                <a:gd name="connsiteX6" fmla="*/ 122008 w 159708"/>
                <a:gd name="connsiteY6" fmla="*/ 144896 h 264236"/>
                <a:gd name="connsiteX7" fmla="*/ 122008 w 159708"/>
                <a:gd name="connsiteY7" fmla="*/ 244698 h 264236"/>
                <a:gd name="connsiteX8" fmla="*/ 119126 w 159708"/>
                <a:gd name="connsiteY8" fmla="*/ 246315 h 264236"/>
                <a:gd name="connsiteX9" fmla="*/ 103382 w 159708"/>
                <a:gd name="connsiteY9" fmla="*/ 264236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708" h="264236">
                  <a:moveTo>
                    <a:pt x="103382" y="264236"/>
                  </a:moveTo>
                  <a:lnTo>
                    <a:pt x="0" y="264236"/>
                  </a:lnTo>
                  <a:lnTo>
                    <a:pt x="0" y="55036"/>
                  </a:lnTo>
                  <a:cubicBezTo>
                    <a:pt x="0" y="24640"/>
                    <a:pt x="23835" y="0"/>
                    <a:pt x="53237" y="0"/>
                  </a:cubicBezTo>
                  <a:lnTo>
                    <a:pt x="159708" y="0"/>
                  </a:lnTo>
                  <a:lnTo>
                    <a:pt x="159708" y="144896"/>
                  </a:lnTo>
                  <a:lnTo>
                    <a:pt x="122008" y="144896"/>
                  </a:lnTo>
                  <a:lnTo>
                    <a:pt x="122008" y="244698"/>
                  </a:lnTo>
                  <a:lnTo>
                    <a:pt x="119126" y="246315"/>
                  </a:lnTo>
                  <a:lnTo>
                    <a:pt x="103382" y="2642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6BF39CD-C817-431D-80B1-7FFD6A37C9F7}"/>
                </a:ext>
              </a:extLst>
            </p:cNvPr>
            <p:cNvSpPr/>
            <p:nvPr/>
          </p:nvSpPr>
          <p:spPr>
            <a:xfrm>
              <a:off x="10730933" y="4894486"/>
              <a:ext cx="159708" cy="264236"/>
            </a:xfrm>
            <a:custGeom>
              <a:avLst/>
              <a:gdLst>
                <a:gd name="connsiteX0" fmla="*/ 0 w 159708"/>
                <a:gd name="connsiteY0" fmla="*/ 0 h 264236"/>
                <a:gd name="connsiteX1" fmla="*/ 106471 w 159708"/>
                <a:gd name="connsiteY1" fmla="*/ 0 h 264236"/>
                <a:gd name="connsiteX2" fmla="*/ 159708 w 159708"/>
                <a:gd name="connsiteY2" fmla="*/ 55036 h 264236"/>
                <a:gd name="connsiteX3" fmla="*/ 159708 w 159708"/>
                <a:gd name="connsiteY3" fmla="*/ 264236 h 264236"/>
                <a:gd name="connsiteX4" fmla="*/ 56326 w 159708"/>
                <a:gd name="connsiteY4" fmla="*/ 264236 h 264236"/>
                <a:gd name="connsiteX5" fmla="*/ 63824 w 159708"/>
                <a:gd name="connsiteY5" fmla="*/ 255701 h 264236"/>
                <a:gd name="connsiteX6" fmla="*/ 72584 w 159708"/>
                <a:gd name="connsiteY6" fmla="*/ 219933 h 264236"/>
                <a:gd name="connsiteX7" fmla="*/ 28252 w 159708"/>
                <a:gd name="connsiteY7" fmla="*/ 150791 h 264236"/>
                <a:gd name="connsiteX8" fmla="*/ 0 w 159708"/>
                <a:gd name="connsiteY8" fmla="*/ 144894 h 264236"/>
                <a:gd name="connsiteX9" fmla="*/ 0 w 159708"/>
                <a:gd name="connsiteY9" fmla="*/ 0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708" h="264236">
                  <a:moveTo>
                    <a:pt x="0" y="0"/>
                  </a:moveTo>
                  <a:lnTo>
                    <a:pt x="106471" y="0"/>
                  </a:lnTo>
                  <a:cubicBezTo>
                    <a:pt x="135873" y="0"/>
                    <a:pt x="159708" y="24641"/>
                    <a:pt x="159708" y="55036"/>
                  </a:cubicBezTo>
                  <a:lnTo>
                    <a:pt x="159708" y="264236"/>
                  </a:lnTo>
                  <a:lnTo>
                    <a:pt x="56326" y="264236"/>
                  </a:lnTo>
                  <a:lnTo>
                    <a:pt x="63824" y="255701"/>
                  </a:lnTo>
                  <a:cubicBezTo>
                    <a:pt x="69411" y="245069"/>
                    <a:pt x="72584" y="232884"/>
                    <a:pt x="72584" y="219933"/>
                  </a:cubicBezTo>
                  <a:cubicBezTo>
                    <a:pt x="72584" y="188851"/>
                    <a:pt x="54304" y="162183"/>
                    <a:pt x="28252" y="150791"/>
                  </a:cubicBezTo>
                  <a:lnTo>
                    <a:pt x="0" y="144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26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21520"/>
            <a:ext cx="2853184" cy="4074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CDCA36-CB67-4A5A-8955-77992F99F72E}"/>
              </a:ext>
            </a:extLst>
          </p:cNvPr>
          <p:cNvSpPr txBox="1"/>
          <p:nvPr/>
        </p:nvSpPr>
        <p:spPr>
          <a:xfrm>
            <a:off x="6741197" y="887703"/>
            <a:ext cx="4825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>
                <a:solidFill>
                  <a:prstClr val="white"/>
                </a:solidFill>
                <a:latin typeface="Calibri Light" panose="020F0302020204030204"/>
              </a:rPr>
              <a:t>DataLucent</a:t>
            </a: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 will ask for your Google username and password in order to facilitate the data exchange.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6D8E24-5B03-4A55-ACA9-9902A53546B9}"/>
              </a:ext>
            </a:extLst>
          </p:cNvPr>
          <p:cNvGrpSpPr/>
          <p:nvPr/>
        </p:nvGrpSpPr>
        <p:grpSpPr>
          <a:xfrm>
            <a:off x="868936" y="2220254"/>
            <a:ext cx="4428184" cy="2417491"/>
            <a:chOff x="868936" y="2220254"/>
            <a:chExt cx="4428184" cy="2417491"/>
          </a:xfrm>
        </p:grpSpPr>
        <p:pic>
          <p:nvPicPr>
            <p:cNvPr id="58" name="Picture 57" descr="Background pattern&#10;&#10;Description automatically generated">
              <a:extLst>
                <a:ext uri="{FF2B5EF4-FFF2-40B4-BE49-F238E27FC236}">
                  <a16:creationId xmlns:a16="http://schemas.microsoft.com/office/drawing/2014/main" id="{ABD7215C-F262-4962-84DA-34D18649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936" y="2220254"/>
              <a:ext cx="4428184" cy="2417491"/>
            </a:xfrm>
            <a:prstGeom prst="round2DiagRect">
              <a:avLst>
                <a:gd name="adj1" fmla="val 16667"/>
                <a:gd name="adj2" fmla="val 0"/>
              </a:avLst>
            </a:prstGeom>
            <a:ln w="28575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9" name="Picture 5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305701E-562C-4D96-83B8-1C0B8D39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430" y="2475356"/>
              <a:ext cx="408267" cy="46836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E728C0-F188-4557-BAA6-007A449CCC69}"/>
                </a:ext>
              </a:extLst>
            </p:cNvPr>
            <p:cNvSpPr txBox="1"/>
            <p:nvPr/>
          </p:nvSpPr>
          <p:spPr>
            <a:xfrm>
              <a:off x="1740336" y="2536429"/>
              <a:ext cx="2464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bg1"/>
                  </a:solidFill>
                  <a:latin typeface="Avenir Next LT Pro Demi" panose="020B0604020202020204" pitchFamily="34" charset="0"/>
                </a:rPr>
                <a:t>DATA ACCESS</a:t>
              </a:r>
              <a:r>
                <a:rPr lang="en-US" sz="1600" b="1" i="1" dirty="0">
                  <a:solidFill>
                    <a:schemeClr val="bg1"/>
                  </a:solidFill>
                  <a:latin typeface="Avenir Next LT Pro Demi" panose="020B0604020202020204" pitchFamily="34" charset="0"/>
                </a:rPr>
                <a:t> </a:t>
              </a:r>
              <a:r>
                <a:rPr lang="en-US" sz="2000" b="1" i="1" dirty="0">
                  <a:solidFill>
                    <a:schemeClr val="bg1"/>
                  </a:solidFill>
                  <a:latin typeface="Avenir Next LT Pro Demi" panose="020B0604020202020204" pitchFamily="34" charset="0"/>
                </a:rPr>
                <a:t>KEY</a:t>
              </a:r>
              <a:endParaRPr lang="en-US" sz="1600" b="1" i="1" dirty="0">
                <a:solidFill>
                  <a:schemeClr val="bg1"/>
                </a:solidFill>
                <a:latin typeface="Avenir Next LT Pro Demi" panose="020B0604020202020204" pitchFamily="34" charset="0"/>
              </a:endParaRPr>
            </a:p>
          </p:txBody>
        </p:sp>
        <p:sp>
          <p:nvSpPr>
            <p:cNvPr id="2" name="Rectangle: Single Corner Snipped 1">
              <a:extLst>
                <a:ext uri="{FF2B5EF4-FFF2-40B4-BE49-F238E27FC236}">
                  <a16:creationId xmlns:a16="http://schemas.microsoft.com/office/drawing/2014/main" id="{04AD9917-BB7A-4E8A-9E39-15AE7BA7E44A}"/>
                </a:ext>
              </a:extLst>
            </p:cNvPr>
            <p:cNvSpPr/>
            <p:nvPr/>
          </p:nvSpPr>
          <p:spPr>
            <a:xfrm>
              <a:off x="1193430" y="3136243"/>
              <a:ext cx="3732144" cy="457200"/>
            </a:xfrm>
            <a:prstGeom prst="snip1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lt1">
                      <a:alpha val="72000"/>
                    </a:schemeClr>
                  </a:solidFill>
                </a:rPr>
                <a:t>Username</a:t>
              </a:r>
            </a:p>
          </p:txBody>
        </p:sp>
        <p:sp>
          <p:nvSpPr>
            <p:cNvPr id="61" name="Rectangle: Single Corner Snipped 60">
              <a:extLst>
                <a:ext uri="{FF2B5EF4-FFF2-40B4-BE49-F238E27FC236}">
                  <a16:creationId xmlns:a16="http://schemas.microsoft.com/office/drawing/2014/main" id="{1565987F-DC1C-453C-BC55-DA70854D386B}"/>
                </a:ext>
              </a:extLst>
            </p:cNvPr>
            <p:cNvSpPr/>
            <p:nvPr/>
          </p:nvSpPr>
          <p:spPr>
            <a:xfrm>
              <a:off x="1193430" y="3703983"/>
              <a:ext cx="3732144" cy="457200"/>
            </a:xfrm>
            <a:prstGeom prst="snip1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lt1">
                      <a:alpha val="72000"/>
                    </a:schemeClr>
                  </a:solidFill>
                </a:rPr>
                <a:t>Password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15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21520"/>
            <a:ext cx="2853184" cy="407490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FBF6E5A-2FF5-49C3-A21D-EF375780435E}"/>
              </a:ext>
            </a:extLst>
          </p:cNvPr>
          <p:cNvGrpSpPr/>
          <p:nvPr/>
        </p:nvGrpSpPr>
        <p:grpSpPr>
          <a:xfrm>
            <a:off x="2588738" y="1432648"/>
            <a:ext cx="3763595" cy="3617907"/>
            <a:chOff x="7819901" y="3004457"/>
            <a:chExt cx="2761014" cy="2654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FD4A51-0F66-4F7B-8808-721B2505117E}"/>
                </a:ext>
              </a:extLst>
            </p:cNvPr>
            <p:cNvSpPr/>
            <p:nvPr/>
          </p:nvSpPr>
          <p:spPr>
            <a:xfrm>
              <a:off x="7819901" y="4331525"/>
              <a:ext cx="2761014" cy="1327068"/>
            </a:xfrm>
            <a:custGeom>
              <a:avLst/>
              <a:gdLst>
                <a:gd name="connsiteX0" fmla="*/ 0 w 2761014"/>
                <a:gd name="connsiteY0" fmla="*/ 0 h 1327068"/>
                <a:gd name="connsiteX1" fmla="*/ 2761014 w 2761014"/>
                <a:gd name="connsiteY1" fmla="*/ 0 h 1327068"/>
                <a:gd name="connsiteX2" fmla="*/ 2761014 w 2761014"/>
                <a:gd name="connsiteY2" fmla="*/ 884703 h 1327068"/>
                <a:gd name="connsiteX3" fmla="*/ 2318649 w 2761014"/>
                <a:gd name="connsiteY3" fmla="*/ 1327068 h 1327068"/>
                <a:gd name="connsiteX4" fmla="*/ 442365 w 2761014"/>
                <a:gd name="connsiteY4" fmla="*/ 1327068 h 1327068"/>
                <a:gd name="connsiteX5" fmla="*/ 0 w 2761014"/>
                <a:gd name="connsiteY5" fmla="*/ 884703 h 1327068"/>
                <a:gd name="connsiteX6" fmla="*/ 0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0" y="0"/>
                  </a:moveTo>
                  <a:lnTo>
                    <a:pt x="2761014" y="0"/>
                  </a:lnTo>
                  <a:lnTo>
                    <a:pt x="2761014" y="884703"/>
                  </a:lnTo>
                  <a:cubicBezTo>
                    <a:pt x="2761014" y="1129014"/>
                    <a:pt x="2562960" y="1327068"/>
                    <a:pt x="2318649" y="1327068"/>
                  </a:cubicBezTo>
                  <a:lnTo>
                    <a:pt x="442365" y="1327068"/>
                  </a:lnTo>
                  <a:cubicBezTo>
                    <a:pt x="198054" y="1327068"/>
                    <a:pt x="0" y="1129014"/>
                    <a:pt x="0" y="884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BB5F8B3-5FA1-409C-8E6A-FD64CD55F3C9}"/>
                </a:ext>
              </a:extLst>
            </p:cNvPr>
            <p:cNvSpPr/>
            <p:nvPr/>
          </p:nvSpPr>
          <p:spPr>
            <a:xfrm>
              <a:off x="7819901" y="3004457"/>
              <a:ext cx="2761014" cy="1327068"/>
            </a:xfrm>
            <a:custGeom>
              <a:avLst/>
              <a:gdLst>
                <a:gd name="connsiteX0" fmla="*/ 442365 w 2761014"/>
                <a:gd name="connsiteY0" fmla="*/ 0 h 1327068"/>
                <a:gd name="connsiteX1" fmla="*/ 2318649 w 2761014"/>
                <a:gd name="connsiteY1" fmla="*/ 0 h 1327068"/>
                <a:gd name="connsiteX2" fmla="*/ 2761014 w 2761014"/>
                <a:gd name="connsiteY2" fmla="*/ 442365 h 1327068"/>
                <a:gd name="connsiteX3" fmla="*/ 2761014 w 2761014"/>
                <a:gd name="connsiteY3" fmla="*/ 1327068 h 1327068"/>
                <a:gd name="connsiteX4" fmla="*/ 0 w 2761014"/>
                <a:gd name="connsiteY4" fmla="*/ 1327068 h 1327068"/>
                <a:gd name="connsiteX5" fmla="*/ 0 w 2761014"/>
                <a:gd name="connsiteY5" fmla="*/ 442365 h 1327068"/>
                <a:gd name="connsiteX6" fmla="*/ 442365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442365" y="0"/>
                  </a:moveTo>
                  <a:lnTo>
                    <a:pt x="2318649" y="0"/>
                  </a:lnTo>
                  <a:cubicBezTo>
                    <a:pt x="2562960" y="0"/>
                    <a:pt x="2761014" y="198054"/>
                    <a:pt x="2761014" y="442365"/>
                  </a:cubicBezTo>
                  <a:lnTo>
                    <a:pt x="2761014" y="1327068"/>
                  </a:lnTo>
                  <a:lnTo>
                    <a:pt x="0" y="1327068"/>
                  </a:lnTo>
                  <a:lnTo>
                    <a:pt x="0" y="442365"/>
                  </a:lnTo>
                  <a:cubicBezTo>
                    <a:pt x="0" y="198054"/>
                    <a:pt x="198054" y="0"/>
                    <a:pt x="442365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7D5741F-52E4-4E16-9CA4-82AB160FC6C1}"/>
                </a:ext>
              </a:extLst>
            </p:cNvPr>
            <p:cNvSpPr/>
            <p:nvPr/>
          </p:nvSpPr>
          <p:spPr>
            <a:xfrm>
              <a:off x="7992094" y="3158837"/>
              <a:ext cx="2428504" cy="178129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B1C5026-1D29-4615-81A3-B7335112FDAA}"/>
                </a:ext>
              </a:extLst>
            </p:cNvPr>
            <p:cNvSpPr/>
            <p:nvPr/>
          </p:nvSpPr>
          <p:spPr>
            <a:xfrm>
              <a:off x="8217726" y="5109358"/>
              <a:ext cx="1413163" cy="3592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8003EC0-2242-4DA1-91BB-52C99F724E77}"/>
                </a:ext>
              </a:extLst>
            </p:cNvPr>
            <p:cNvSpPr/>
            <p:nvPr/>
          </p:nvSpPr>
          <p:spPr>
            <a:xfrm>
              <a:off x="9898084" y="5109358"/>
              <a:ext cx="267194" cy="3592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2A9D4B-CE37-4CD9-ABDD-A2ABB97F5FCE}"/>
              </a:ext>
            </a:extLst>
          </p:cNvPr>
          <p:cNvGrpSpPr/>
          <p:nvPr/>
        </p:nvGrpSpPr>
        <p:grpSpPr>
          <a:xfrm>
            <a:off x="487971" y="2054300"/>
            <a:ext cx="1670557" cy="2493950"/>
            <a:chOff x="3065858" y="1117030"/>
            <a:chExt cx="2330560" cy="347925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9450FF-9BC7-43D9-9C00-1FF3F107CE9C}"/>
                </a:ext>
              </a:extLst>
            </p:cNvPr>
            <p:cNvSpPr/>
            <p:nvPr/>
          </p:nvSpPr>
          <p:spPr>
            <a:xfrm rot="3600000">
              <a:off x="2275291" y="2533281"/>
              <a:ext cx="2853575" cy="1272441"/>
            </a:xfrm>
            <a:custGeom>
              <a:avLst/>
              <a:gdLst>
                <a:gd name="connsiteX0" fmla="*/ 0 w 2853575"/>
                <a:gd name="connsiteY0" fmla="*/ 0 h 1272441"/>
                <a:gd name="connsiteX1" fmla="*/ 2844922 w 2853575"/>
                <a:gd name="connsiteY1" fmla="*/ 0 h 1272441"/>
                <a:gd name="connsiteX2" fmla="*/ 2852903 w 2853575"/>
                <a:gd name="connsiteY2" fmla="*/ 47561 h 1272441"/>
                <a:gd name="connsiteX3" fmla="*/ 2817335 w 2853575"/>
                <a:gd name="connsiteY3" fmla="*/ 201448 h 1272441"/>
                <a:gd name="connsiteX4" fmla="*/ 2277014 w 2853575"/>
                <a:gd name="connsiteY4" fmla="*/ 1137313 h 1272441"/>
                <a:gd name="connsiteX5" fmla="*/ 1907956 w 2853575"/>
                <a:gd name="connsiteY5" fmla="*/ 1236201 h 1272441"/>
                <a:gd name="connsiteX6" fmla="*/ 133918 w 2853575"/>
                <a:gd name="connsiteY6" fmla="*/ 211960 h 1272441"/>
                <a:gd name="connsiteX7" fmla="*/ 8039 w 2853575"/>
                <a:gd name="connsiteY7" fmla="*/ 47912 h 1272441"/>
                <a:gd name="connsiteX8" fmla="*/ 0 w 2853575"/>
                <a:gd name="connsiteY8" fmla="*/ 0 h 127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3575" h="1272441">
                  <a:moveTo>
                    <a:pt x="0" y="0"/>
                  </a:moveTo>
                  <a:lnTo>
                    <a:pt x="2844922" y="0"/>
                  </a:lnTo>
                  <a:lnTo>
                    <a:pt x="2852903" y="47561"/>
                  </a:lnTo>
                  <a:cubicBezTo>
                    <a:pt x="2856572" y="99470"/>
                    <a:pt x="2845312" y="152991"/>
                    <a:pt x="2817335" y="201448"/>
                  </a:cubicBezTo>
                  <a:lnTo>
                    <a:pt x="2277014" y="1137313"/>
                  </a:lnTo>
                  <a:cubicBezTo>
                    <a:pt x="2202409" y="1266532"/>
                    <a:pt x="2037176" y="1310806"/>
                    <a:pt x="1907956" y="1236201"/>
                  </a:cubicBezTo>
                  <a:lnTo>
                    <a:pt x="133918" y="211960"/>
                  </a:lnTo>
                  <a:cubicBezTo>
                    <a:pt x="69308" y="174657"/>
                    <a:pt x="25934" y="114698"/>
                    <a:pt x="8039" y="479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C907ED-6DDE-45A4-BB3A-E7DCF7B87B06}"/>
                </a:ext>
              </a:extLst>
            </p:cNvPr>
            <p:cNvSpPr/>
            <p:nvPr/>
          </p:nvSpPr>
          <p:spPr>
            <a:xfrm rot="3600000">
              <a:off x="3359306" y="1926051"/>
              <a:ext cx="2846134" cy="1228091"/>
            </a:xfrm>
            <a:custGeom>
              <a:avLst/>
              <a:gdLst>
                <a:gd name="connsiteX0" fmla="*/ 36241 w 2846134"/>
                <a:gd name="connsiteY0" fmla="*/ 1070993 h 1228091"/>
                <a:gd name="connsiteX1" fmla="*/ 576562 w 2846134"/>
                <a:gd name="connsiteY1" fmla="*/ 135129 h 1228091"/>
                <a:gd name="connsiteX2" fmla="*/ 945620 w 2846134"/>
                <a:gd name="connsiteY2" fmla="*/ 36240 h 1228091"/>
                <a:gd name="connsiteX3" fmla="*/ 2719658 w 2846134"/>
                <a:gd name="connsiteY3" fmla="*/ 1060482 h 1228091"/>
                <a:gd name="connsiteX4" fmla="*/ 2845537 w 2846134"/>
                <a:gd name="connsiteY4" fmla="*/ 1224530 h 1228091"/>
                <a:gd name="connsiteX5" fmla="*/ 2846134 w 2846134"/>
                <a:gd name="connsiteY5" fmla="*/ 1228091 h 1228091"/>
                <a:gd name="connsiteX6" fmla="*/ 1212 w 2846134"/>
                <a:gd name="connsiteY6" fmla="*/ 1228091 h 1228091"/>
                <a:gd name="connsiteX7" fmla="*/ 673 w 2846134"/>
                <a:gd name="connsiteY7" fmla="*/ 1224880 h 1228091"/>
                <a:gd name="connsiteX8" fmla="*/ 36241 w 2846134"/>
                <a:gd name="connsiteY8" fmla="*/ 1070993 h 122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6134" h="1228091">
                  <a:moveTo>
                    <a:pt x="36241" y="1070993"/>
                  </a:moveTo>
                  <a:lnTo>
                    <a:pt x="576562" y="135129"/>
                  </a:lnTo>
                  <a:cubicBezTo>
                    <a:pt x="651167" y="5909"/>
                    <a:pt x="816401" y="-38365"/>
                    <a:pt x="945620" y="36240"/>
                  </a:cubicBezTo>
                  <a:lnTo>
                    <a:pt x="2719658" y="1060482"/>
                  </a:lnTo>
                  <a:cubicBezTo>
                    <a:pt x="2784268" y="1097784"/>
                    <a:pt x="2827642" y="1157744"/>
                    <a:pt x="2845537" y="1224530"/>
                  </a:cubicBezTo>
                  <a:lnTo>
                    <a:pt x="2846134" y="1228091"/>
                  </a:lnTo>
                  <a:lnTo>
                    <a:pt x="1212" y="1228091"/>
                  </a:lnTo>
                  <a:lnTo>
                    <a:pt x="673" y="1224880"/>
                  </a:lnTo>
                  <a:cubicBezTo>
                    <a:pt x="-2995" y="1172972"/>
                    <a:pt x="8264" y="1119451"/>
                    <a:pt x="36241" y="107099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4EBCB4-3081-44A9-82AD-97049CBCC6F9}"/>
                </a:ext>
              </a:extLst>
            </p:cNvPr>
            <p:cNvGrpSpPr/>
            <p:nvPr/>
          </p:nvGrpSpPr>
          <p:grpSpPr>
            <a:xfrm>
              <a:off x="4402576" y="1818325"/>
              <a:ext cx="379797" cy="105477"/>
              <a:chOff x="6887688" y="2369127"/>
              <a:chExt cx="662782" cy="184068"/>
            </a:xfrm>
          </p:grpSpPr>
          <p:sp>
            <p:nvSpPr>
              <p:cNvPr id="60" name="Rectangle: Beveled 59">
                <a:extLst>
                  <a:ext uri="{FF2B5EF4-FFF2-40B4-BE49-F238E27FC236}">
                    <a16:creationId xmlns:a16="http://schemas.microsoft.com/office/drawing/2014/main" id="{D2302E23-8648-434C-8F14-FB57ACA3D01A}"/>
                  </a:ext>
                </a:extLst>
              </p:cNvPr>
              <p:cNvSpPr/>
              <p:nvPr/>
            </p:nvSpPr>
            <p:spPr>
              <a:xfrm>
                <a:off x="6887688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Beveled 60">
                <a:extLst>
                  <a:ext uri="{FF2B5EF4-FFF2-40B4-BE49-F238E27FC236}">
                    <a16:creationId xmlns:a16="http://schemas.microsoft.com/office/drawing/2014/main" id="{FE80F209-F351-47A1-8C14-4E822269174B}"/>
                  </a:ext>
                </a:extLst>
              </p:cNvPr>
              <p:cNvSpPr/>
              <p:nvPr/>
            </p:nvSpPr>
            <p:spPr>
              <a:xfrm>
                <a:off x="7127045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Beveled 61">
                <a:extLst>
                  <a:ext uri="{FF2B5EF4-FFF2-40B4-BE49-F238E27FC236}">
                    <a16:creationId xmlns:a16="http://schemas.microsoft.com/office/drawing/2014/main" id="{848390AA-B121-415E-A2C5-34CBB966E122}"/>
                  </a:ext>
                </a:extLst>
              </p:cNvPr>
              <p:cNvSpPr/>
              <p:nvPr/>
            </p:nvSpPr>
            <p:spPr>
              <a:xfrm>
                <a:off x="7366402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00A2E98-1101-418B-BB47-B70F10461B37}"/>
                </a:ext>
              </a:extLst>
            </p:cNvPr>
            <p:cNvGrpSpPr/>
            <p:nvPr/>
          </p:nvGrpSpPr>
          <p:grpSpPr>
            <a:xfrm>
              <a:off x="4034442" y="2602303"/>
              <a:ext cx="427660" cy="684430"/>
              <a:chOff x="7011044" y="2982484"/>
              <a:chExt cx="407904" cy="65281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8B69BFC-7EB4-4C59-919F-D5CA79F6B357}"/>
                  </a:ext>
                </a:extLst>
              </p:cNvPr>
              <p:cNvGrpSpPr/>
              <p:nvPr/>
            </p:nvGrpSpPr>
            <p:grpSpPr>
              <a:xfrm rot="10800000">
                <a:off x="7011044" y="3308891"/>
                <a:ext cx="407904" cy="326407"/>
                <a:chOff x="6875814" y="3110112"/>
                <a:chExt cx="1099714" cy="879997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4871BD1-D5E8-46E0-89E8-F98ED4461205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D5FDBDB-8C31-4AEF-9D3C-3F9EF0F3BF00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5640F58-F00E-476C-997C-B5DB834EE63A}"/>
                  </a:ext>
                </a:extLst>
              </p:cNvPr>
              <p:cNvGrpSpPr/>
              <p:nvPr/>
            </p:nvGrpSpPr>
            <p:grpSpPr>
              <a:xfrm>
                <a:off x="7011044" y="2982484"/>
                <a:ext cx="407904" cy="326407"/>
                <a:chOff x="6875814" y="3110112"/>
                <a:chExt cx="1099714" cy="879997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2F8F0F4-289A-4D73-B530-4566C188DF37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3D642009-E7D6-43C9-913B-DC5070562A91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1E2DD04-B484-46CB-9C7C-134750B08A92}"/>
                  </a:ext>
                </a:extLst>
              </p:cNvPr>
              <p:cNvSpPr/>
              <p:nvPr/>
            </p:nvSpPr>
            <p:spPr>
              <a:xfrm>
                <a:off x="7122301" y="3161470"/>
                <a:ext cx="185389" cy="294841"/>
              </a:xfrm>
              <a:custGeom>
                <a:avLst/>
                <a:gdLst>
                  <a:gd name="connsiteX0" fmla="*/ 760200 w 1520400"/>
                  <a:gd name="connsiteY0" fmla="*/ 0 h 2418018"/>
                  <a:gd name="connsiteX1" fmla="*/ 1520400 w 1520400"/>
                  <a:gd name="connsiteY1" fmla="*/ 760200 h 2418018"/>
                  <a:gd name="connsiteX2" fmla="*/ 1185235 w 1520400"/>
                  <a:gd name="connsiteY2" fmla="*/ 1390570 h 2418018"/>
                  <a:gd name="connsiteX3" fmla="*/ 1155055 w 1520400"/>
                  <a:gd name="connsiteY3" fmla="*/ 1406951 h 2418018"/>
                  <a:gd name="connsiteX4" fmla="*/ 1155055 w 1520400"/>
                  <a:gd name="connsiteY4" fmla="*/ 2418018 h 2418018"/>
                  <a:gd name="connsiteX5" fmla="*/ 365345 w 1520400"/>
                  <a:gd name="connsiteY5" fmla="*/ 2418018 h 2418018"/>
                  <a:gd name="connsiteX6" fmla="*/ 365345 w 1520400"/>
                  <a:gd name="connsiteY6" fmla="*/ 1406951 h 2418018"/>
                  <a:gd name="connsiteX7" fmla="*/ 335165 w 1520400"/>
                  <a:gd name="connsiteY7" fmla="*/ 1390570 h 2418018"/>
                  <a:gd name="connsiteX8" fmla="*/ 0 w 1520400"/>
                  <a:gd name="connsiteY8" fmla="*/ 760200 h 2418018"/>
                  <a:gd name="connsiteX9" fmla="*/ 760200 w 1520400"/>
                  <a:gd name="connsiteY9" fmla="*/ 0 h 24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0400" h="2418018">
                    <a:moveTo>
                      <a:pt x="760200" y="0"/>
                    </a:moveTo>
                    <a:cubicBezTo>
                      <a:pt x="1180047" y="0"/>
                      <a:pt x="1520400" y="340353"/>
                      <a:pt x="1520400" y="760200"/>
                    </a:cubicBezTo>
                    <a:cubicBezTo>
                      <a:pt x="1520400" y="1022605"/>
                      <a:pt x="1387450" y="1253957"/>
                      <a:pt x="1185235" y="1390570"/>
                    </a:cubicBezTo>
                    <a:lnTo>
                      <a:pt x="1155055" y="1406951"/>
                    </a:lnTo>
                    <a:lnTo>
                      <a:pt x="1155055" y="2418018"/>
                    </a:lnTo>
                    <a:lnTo>
                      <a:pt x="365345" y="2418018"/>
                    </a:lnTo>
                    <a:lnTo>
                      <a:pt x="365345" y="1406951"/>
                    </a:lnTo>
                    <a:lnTo>
                      <a:pt x="335165" y="1390570"/>
                    </a:lnTo>
                    <a:cubicBezTo>
                      <a:pt x="132951" y="1253957"/>
                      <a:pt x="0" y="1022605"/>
                      <a:pt x="0" y="760200"/>
                    </a:cubicBezTo>
                    <a:cubicBezTo>
                      <a:pt x="0" y="340353"/>
                      <a:pt x="340353" y="0"/>
                      <a:pt x="760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762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21520"/>
            <a:ext cx="2853184" cy="4074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CDCA36-CB67-4A5A-8955-77992F99F72E}"/>
              </a:ext>
            </a:extLst>
          </p:cNvPr>
          <p:cNvSpPr txBox="1"/>
          <p:nvPr/>
        </p:nvSpPr>
        <p:spPr>
          <a:xfrm>
            <a:off x="6741197" y="887703"/>
            <a:ext cx="4825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When the file is ready, I will then use the same key to download your file into your personal storage vault.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BF6E5A-2FF5-49C3-A21D-EF375780435E}"/>
              </a:ext>
            </a:extLst>
          </p:cNvPr>
          <p:cNvGrpSpPr/>
          <p:nvPr/>
        </p:nvGrpSpPr>
        <p:grpSpPr>
          <a:xfrm>
            <a:off x="2588738" y="1432648"/>
            <a:ext cx="3763595" cy="3617907"/>
            <a:chOff x="7819901" y="3004457"/>
            <a:chExt cx="2761014" cy="2654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FD4A51-0F66-4F7B-8808-721B2505117E}"/>
                </a:ext>
              </a:extLst>
            </p:cNvPr>
            <p:cNvSpPr/>
            <p:nvPr/>
          </p:nvSpPr>
          <p:spPr>
            <a:xfrm>
              <a:off x="7819901" y="4331525"/>
              <a:ext cx="2761014" cy="1327068"/>
            </a:xfrm>
            <a:custGeom>
              <a:avLst/>
              <a:gdLst>
                <a:gd name="connsiteX0" fmla="*/ 0 w 2761014"/>
                <a:gd name="connsiteY0" fmla="*/ 0 h 1327068"/>
                <a:gd name="connsiteX1" fmla="*/ 2761014 w 2761014"/>
                <a:gd name="connsiteY1" fmla="*/ 0 h 1327068"/>
                <a:gd name="connsiteX2" fmla="*/ 2761014 w 2761014"/>
                <a:gd name="connsiteY2" fmla="*/ 884703 h 1327068"/>
                <a:gd name="connsiteX3" fmla="*/ 2318649 w 2761014"/>
                <a:gd name="connsiteY3" fmla="*/ 1327068 h 1327068"/>
                <a:gd name="connsiteX4" fmla="*/ 442365 w 2761014"/>
                <a:gd name="connsiteY4" fmla="*/ 1327068 h 1327068"/>
                <a:gd name="connsiteX5" fmla="*/ 0 w 2761014"/>
                <a:gd name="connsiteY5" fmla="*/ 884703 h 1327068"/>
                <a:gd name="connsiteX6" fmla="*/ 0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0" y="0"/>
                  </a:moveTo>
                  <a:lnTo>
                    <a:pt x="2761014" y="0"/>
                  </a:lnTo>
                  <a:lnTo>
                    <a:pt x="2761014" y="884703"/>
                  </a:lnTo>
                  <a:cubicBezTo>
                    <a:pt x="2761014" y="1129014"/>
                    <a:pt x="2562960" y="1327068"/>
                    <a:pt x="2318649" y="1327068"/>
                  </a:cubicBezTo>
                  <a:lnTo>
                    <a:pt x="442365" y="1327068"/>
                  </a:lnTo>
                  <a:cubicBezTo>
                    <a:pt x="198054" y="1327068"/>
                    <a:pt x="0" y="1129014"/>
                    <a:pt x="0" y="884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BB5F8B3-5FA1-409C-8E6A-FD64CD55F3C9}"/>
                </a:ext>
              </a:extLst>
            </p:cNvPr>
            <p:cNvSpPr/>
            <p:nvPr/>
          </p:nvSpPr>
          <p:spPr>
            <a:xfrm>
              <a:off x="7819901" y="3004457"/>
              <a:ext cx="2761014" cy="1327068"/>
            </a:xfrm>
            <a:custGeom>
              <a:avLst/>
              <a:gdLst>
                <a:gd name="connsiteX0" fmla="*/ 442365 w 2761014"/>
                <a:gd name="connsiteY0" fmla="*/ 0 h 1327068"/>
                <a:gd name="connsiteX1" fmla="*/ 2318649 w 2761014"/>
                <a:gd name="connsiteY1" fmla="*/ 0 h 1327068"/>
                <a:gd name="connsiteX2" fmla="*/ 2761014 w 2761014"/>
                <a:gd name="connsiteY2" fmla="*/ 442365 h 1327068"/>
                <a:gd name="connsiteX3" fmla="*/ 2761014 w 2761014"/>
                <a:gd name="connsiteY3" fmla="*/ 1327068 h 1327068"/>
                <a:gd name="connsiteX4" fmla="*/ 0 w 2761014"/>
                <a:gd name="connsiteY4" fmla="*/ 1327068 h 1327068"/>
                <a:gd name="connsiteX5" fmla="*/ 0 w 2761014"/>
                <a:gd name="connsiteY5" fmla="*/ 442365 h 1327068"/>
                <a:gd name="connsiteX6" fmla="*/ 442365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442365" y="0"/>
                  </a:moveTo>
                  <a:lnTo>
                    <a:pt x="2318649" y="0"/>
                  </a:lnTo>
                  <a:cubicBezTo>
                    <a:pt x="2562960" y="0"/>
                    <a:pt x="2761014" y="198054"/>
                    <a:pt x="2761014" y="442365"/>
                  </a:cubicBezTo>
                  <a:lnTo>
                    <a:pt x="2761014" y="1327068"/>
                  </a:lnTo>
                  <a:lnTo>
                    <a:pt x="0" y="1327068"/>
                  </a:lnTo>
                  <a:lnTo>
                    <a:pt x="0" y="442365"/>
                  </a:lnTo>
                  <a:cubicBezTo>
                    <a:pt x="0" y="198054"/>
                    <a:pt x="198054" y="0"/>
                    <a:pt x="442365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7D5741F-52E4-4E16-9CA4-82AB160FC6C1}"/>
                </a:ext>
              </a:extLst>
            </p:cNvPr>
            <p:cNvSpPr/>
            <p:nvPr/>
          </p:nvSpPr>
          <p:spPr>
            <a:xfrm>
              <a:off x="7992094" y="3158837"/>
              <a:ext cx="2428504" cy="178129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B1C5026-1D29-4615-81A3-B7335112FDAA}"/>
                </a:ext>
              </a:extLst>
            </p:cNvPr>
            <p:cNvSpPr/>
            <p:nvPr/>
          </p:nvSpPr>
          <p:spPr>
            <a:xfrm>
              <a:off x="8217726" y="5109358"/>
              <a:ext cx="1413163" cy="3592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8003EC0-2242-4DA1-91BB-52C99F724E77}"/>
                </a:ext>
              </a:extLst>
            </p:cNvPr>
            <p:cNvSpPr/>
            <p:nvPr/>
          </p:nvSpPr>
          <p:spPr>
            <a:xfrm>
              <a:off x="9898084" y="5109358"/>
              <a:ext cx="267194" cy="3592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2A9D4B-CE37-4CD9-ABDD-A2ABB97F5FCE}"/>
              </a:ext>
            </a:extLst>
          </p:cNvPr>
          <p:cNvGrpSpPr/>
          <p:nvPr/>
        </p:nvGrpSpPr>
        <p:grpSpPr>
          <a:xfrm>
            <a:off x="487971" y="2054300"/>
            <a:ext cx="1670557" cy="2493950"/>
            <a:chOff x="3065858" y="1117030"/>
            <a:chExt cx="2330560" cy="347925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9450FF-9BC7-43D9-9C00-1FF3F107CE9C}"/>
                </a:ext>
              </a:extLst>
            </p:cNvPr>
            <p:cNvSpPr/>
            <p:nvPr/>
          </p:nvSpPr>
          <p:spPr>
            <a:xfrm rot="3600000">
              <a:off x="2275291" y="2533281"/>
              <a:ext cx="2853575" cy="1272441"/>
            </a:xfrm>
            <a:custGeom>
              <a:avLst/>
              <a:gdLst>
                <a:gd name="connsiteX0" fmla="*/ 0 w 2853575"/>
                <a:gd name="connsiteY0" fmla="*/ 0 h 1272441"/>
                <a:gd name="connsiteX1" fmla="*/ 2844922 w 2853575"/>
                <a:gd name="connsiteY1" fmla="*/ 0 h 1272441"/>
                <a:gd name="connsiteX2" fmla="*/ 2852903 w 2853575"/>
                <a:gd name="connsiteY2" fmla="*/ 47561 h 1272441"/>
                <a:gd name="connsiteX3" fmla="*/ 2817335 w 2853575"/>
                <a:gd name="connsiteY3" fmla="*/ 201448 h 1272441"/>
                <a:gd name="connsiteX4" fmla="*/ 2277014 w 2853575"/>
                <a:gd name="connsiteY4" fmla="*/ 1137313 h 1272441"/>
                <a:gd name="connsiteX5" fmla="*/ 1907956 w 2853575"/>
                <a:gd name="connsiteY5" fmla="*/ 1236201 h 1272441"/>
                <a:gd name="connsiteX6" fmla="*/ 133918 w 2853575"/>
                <a:gd name="connsiteY6" fmla="*/ 211960 h 1272441"/>
                <a:gd name="connsiteX7" fmla="*/ 8039 w 2853575"/>
                <a:gd name="connsiteY7" fmla="*/ 47912 h 1272441"/>
                <a:gd name="connsiteX8" fmla="*/ 0 w 2853575"/>
                <a:gd name="connsiteY8" fmla="*/ 0 h 127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3575" h="1272441">
                  <a:moveTo>
                    <a:pt x="0" y="0"/>
                  </a:moveTo>
                  <a:lnTo>
                    <a:pt x="2844922" y="0"/>
                  </a:lnTo>
                  <a:lnTo>
                    <a:pt x="2852903" y="47561"/>
                  </a:lnTo>
                  <a:cubicBezTo>
                    <a:pt x="2856572" y="99470"/>
                    <a:pt x="2845312" y="152991"/>
                    <a:pt x="2817335" y="201448"/>
                  </a:cubicBezTo>
                  <a:lnTo>
                    <a:pt x="2277014" y="1137313"/>
                  </a:lnTo>
                  <a:cubicBezTo>
                    <a:pt x="2202409" y="1266532"/>
                    <a:pt x="2037176" y="1310806"/>
                    <a:pt x="1907956" y="1236201"/>
                  </a:cubicBezTo>
                  <a:lnTo>
                    <a:pt x="133918" y="211960"/>
                  </a:lnTo>
                  <a:cubicBezTo>
                    <a:pt x="69308" y="174657"/>
                    <a:pt x="25934" y="114698"/>
                    <a:pt x="8039" y="479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C907ED-6DDE-45A4-BB3A-E7DCF7B87B06}"/>
                </a:ext>
              </a:extLst>
            </p:cNvPr>
            <p:cNvSpPr/>
            <p:nvPr/>
          </p:nvSpPr>
          <p:spPr>
            <a:xfrm rot="3600000">
              <a:off x="3359306" y="1926051"/>
              <a:ext cx="2846134" cy="1228091"/>
            </a:xfrm>
            <a:custGeom>
              <a:avLst/>
              <a:gdLst>
                <a:gd name="connsiteX0" fmla="*/ 36241 w 2846134"/>
                <a:gd name="connsiteY0" fmla="*/ 1070993 h 1228091"/>
                <a:gd name="connsiteX1" fmla="*/ 576562 w 2846134"/>
                <a:gd name="connsiteY1" fmla="*/ 135129 h 1228091"/>
                <a:gd name="connsiteX2" fmla="*/ 945620 w 2846134"/>
                <a:gd name="connsiteY2" fmla="*/ 36240 h 1228091"/>
                <a:gd name="connsiteX3" fmla="*/ 2719658 w 2846134"/>
                <a:gd name="connsiteY3" fmla="*/ 1060482 h 1228091"/>
                <a:gd name="connsiteX4" fmla="*/ 2845537 w 2846134"/>
                <a:gd name="connsiteY4" fmla="*/ 1224530 h 1228091"/>
                <a:gd name="connsiteX5" fmla="*/ 2846134 w 2846134"/>
                <a:gd name="connsiteY5" fmla="*/ 1228091 h 1228091"/>
                <a:gd name="connsiteX6" fmla="*/ 1212 w 2846134"/>
                <a:gd name="connsiteY6" fmla="*/ 1228091 h 1228091"/>
                <a:gd name="connsiteX7" fmla="*/ 673 w 2846134"/>
                <a:gd name="connsiteY7" fmla="*/ 1224880 h 1228091"/>
                <a:gd name="connsiteX8" fmla="*/ 36241 w 2846134"/>
                <a:gd name="connsiteY8" fmla="*/ 1070993 h 122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6134" h="1228091">
                  <a:moveTo>
                    <a:pt x="36241" y="1070993"/>
                  </a:moveTo>
                  <a:lnTo>
                    <a:pt x="576562" y="135129"/>
                  </a:lnTo>
                  <a:cubicBezTo>
                    <a:pt x="651167" y="5909"/>
                    <a:pt x="816401" y="-38365"/>
                    <a:pt x="945620" y="36240"/>
                  </a:cubicBezTo>
                  <a:lnTo>
                    <a:pt x="2719658" y="1060482"/>
                  </a:lnTo>
                  <a:cubicBezTo>
                    <a:pt x="2784268" y="1097784"/>
                    <a:pt x="2827642" y="1157744"/>
                    <a:pt x="2845537" y="1224530"/>
                  </a:cubicBezTo>
                  <a:lnTo>
                    <a:pt x="2846134" y="1228091"/>
                  </a:lnTo>
                  <a:lnTo>
                    <a:pt x="1212" y="1228091"/>
                  </a:lnTo>
                  <a:lnTo>
                    <a:pt x="673" y="1224880"/>
                  </a:lnTo>
                  <a:cubicBezTo>
                    <a:pt x="-2995" y="1172972"/>
                    <a:pt x="8264" y="1119451"/>
                    <a:pt x="36241" y="107099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4EBCB4-3081-44A9-82AD-97049CBCC6F9}"/>
                </a:ext>
              </a:extLst>
            </p:cNvPr>
            <p:cNvGrpSpPr/>
            <p:nvPr/>
          </p:nvGrpSpPr>
          <p:grpSpPr>
            <a:xfrm>
              <a:off x="4402576" y="1818325"/>
              <a:ext cx="379797" cy="105477"/>
              <a:chOff x="6887688" y="2369127"/>
              <a:chExt cx="662782" cy="184068"/>
            </a:xfrm>
          </p:grpSpPr>
          <p:sp>
            <p:nvSpPr>
              <p:cNvPr id="60" name="Rectangle: Beveled 59">
                <a:extLst>
                  <a:ext uri="{FF2B5EF4-FFF2-40B4-BE49-F238E27FC236}">
                    <a16:creationId xmlns:a16="http://schemas.microsoft.com/office/drawing/2014/main" id="{D2302E23-8648-434C-8F14-FB57ACA3D01A}"/>
                  </a:ext>
                </a:extLst>
              </p:cNvPr>
              <p:cNvSpPr/>
              <p:nvPr/>
            </p:nvSpPr>
            <p:spPr>
              <a:xfrm>
                <a:off x="6887688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Beveled 60">
                <a:extLst>
                  <a:ext uri="{FF2B5EF4-FFF2-40B4-BE49-F238E27FC236}">
                    <a16:creationId xmlns:a16="http://schemas.microsoft.com/office/drawing/2014/main" id="{FE80F209-F351-47A1-8C14-4E822269174B}"/>
                  </a:ext>
                </a:extLst>
              </p:cNvPr>
              <p:cNvSpPr/>
              <p:nvPr/>
            </p:nvSpPr>
            <p:spPr>
              <a:xfrm>
                <a:off x="7127045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Beveled 61">
                <a:extLst>
                  <a:ext uri="{FF2B5EF4-FFF2-40B4-BE49-F238E27FC236}">
                    <a16:creationId xmlns:a16="http://schemas.microsoft.com/office/drawing/2014/main" id="{848390AA-B121-415E-A2C5-34CBB966E122}"/>
                  </a:ext>
                </a:extLst>
              </p:cNvPr>
              <p:cNvSpPr/>
              <p:nvPr/>
            </p:nvSpPr>
            <p:spPr>
              <a:xfrm>
                <a:off x="7366402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00A2E98-1101-418B-BB47-B70F10461B37}"/>
                </a:ext>
              </a:extLst>
            </p:cNvPr>
            <p:cNvGrpSpPr/>
            <p:nvPr/>
          </p:nvGrpSpPr>
          <p:grpSpPr>
            <a:xfrm>
              <a:off x="4034442" y="2602303"/>
              <a:ext cx="427660" cy="684430"/>
              <a:chOff x="7011044" y="2982484"/>
              <a:chExt cx="407904" cy="65281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8B69BFC-7EB4-4C59-919F-D5CA79F6B357}"/>
                  </a:ext>
                </a:extLst>
              </p:cNvPr>
              <p:cNvGrpSpPr/>
              <p:nvPr/>
            </p:nvGrpSpPr>
            <p:grpSpPr>
              <a:xfrm rot="10800000">
                <a:off x="7011044" y="3308891"/>
                <a:ext cx="407904" cy="326407"/>
                <a:chOff x="6875814" y="3110112"/>
                <a:chExt cx="1099714" cy="879997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4871BD1-D5E8-46E0-89E8-F98ED4461205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D5FDBDB-8C31-4AEF-9D3C-3F9EF0F3BF00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5640F58-F00E-476C-997C-B5DB834EE63A}"/>
                  </a:ext>
                </a:extLst>
              </p:cNvPr>
              <p:cNvGrpSpPr/>
              <p:nvPr/>
            </p:nvGrpSpPr>
            <p:grpSpPr>
              <a:xfrm>
                <a:off x="7011044" y="2982484"/>
                <a:ext cx="407904" cy="326407"/>
                <a:chOff x="6875814" y="3110112"/>
                <a:chExt cx="1099714" cy="879997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2F8F0F4-289A-4D73-B530-4566C188DF37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3D642009-E7D6-43C9-913B-DC5070562A91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1E2DD04-B484-46CB-9C7C-134750B08A92}"/>
                  </a:ext>
                </a:extLst>
              </p:cNvPr>
              <p:cNvSpPr/>
              <p:nvPr/>
            </p:nvSpPr>
            <p:spPr>
              <a:xfrm>
                <a:off x="7122301" y="3161470"/>
                <a:ext cx="185389" cy="294841"/>
              </a:xfrm>
              <a:custGeom>
                <a:avLst/>
                <a:gdLst>
                  <a:gd name="connsiteX0" fmla="*/ 760200 w 1520400"/>
                  <a:gd name="connsiteY0" fmla="*/ 0 h 2418018"/>
                  <a:gd name="connsiteX1" fmla="*/ 1520400 w 1520400"/>
                  <a:gd name="connsiteY1" fmla="*/ 760200 h 2418018"/>
                  <a:gd name="connsiteX2" fmla="*/ 1185235 w 1520400"/>
                  <a:gd name="connsiteY2" fmla="*/ 1390570 h 2418018"/>
                  <a:gd name="connsiteX3" fmla="*/ 1155055 w 1520400"/>
                  <a:gd name="connsiteY3" fmla="*/ 1406951 h 2418018"/>
                  <a:gd name="connsiteX4" fmla="*/ 1155055 w 1520400"/>
                  <a:gd name="connsiteY4" fmla="*/ 2418018 h 2418018"/>
                  <a:gd name="connsiteX5" fmla="*/ 365345 w 1520400"/>
                  <a:gd name="connsiteY5" fmla="*/ 2418018 h 2418018"/>
                  <a:gd name="connsiteX6" fmla="*/ 365345 w 1520400"/>
                  <a:gd name="connsiteY6" fmla="*/ 1406951 h 2418018"/>
                  <a:gd name="connsiteX7" fmla="*/ 335165 w 1520400"/>
                  <a:gd name="connsiteY7" fmla="*/ 1390570 h 2418018"/>
                  <a:gd name="connsiteX8" fmla="*/ 0 w 1520400"/>
                  <a:gd name="connsiteY8" fmla="*/ 760200 h 2418018"/>
                  <a:gd name="connsiteX9" fmla="*/ 760200 w 1520400"/>
                  <a:gd name="connsiteY9" fmla="*/ 0 h 24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0400" h="2418018">
                    <a:moveTo>
                      <a:pt x="760200" y="0"/>
                    </a:moveTo>
                    <a:cubicBezTo>
                      <a:pt x="1180047" y="0"/>
                      <a:pt x="1520400" y="340353"/>
                      <a:pt x="1520400" y="760200"/>
                    </a:cubicBezTo>
                    <a:cubicBezTo>
                      <a:pt x="1520400" y="1022605"/>
                      <a:pt x="1387450" y="1253957"/>
                      <a:pt x="1185235" y="1390570"/>
                    </a:cubicBezTo>
                    <a:lnTo>
                      <a:pt x="1155055" y="1406951"/>
                    </a:lnTo>
                    <a:lnTo>
                      <a:pt x="1155055" y="2418018"/>
                    </a:lnTo>
                    <a:lnTo>
                      <a:pt x="365345" y="2418018"/>
                    </a:lnTo>
                    <a:lnTo>
                      <a:pt x="365345" y="1406951"/>
                    </a:lnTo>
                    <a:lnTo>
                      <a:pt x="335165" y="1390570"/>
                    </a:lnTo>
                    <a:cubicBezTo>
                      <a:pt x="132951" y="1253957"/>
                      <a:pt x="0" y="1022605"/>
                      <a:pt x="0" y="760200"/>
                    </a:cubicBezTo>
                    <a:cubicBezTo>
                      <a:pt x="0" y="340353"/>
                      <a:pt x="340353" y="0"/>
                      <a:pt x="760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20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21520"/>
            <a:ext cx="2853184" cy="4074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CDCA36-CB67-4A5A-8955-77992F99F72E}"/>
              </a:ext>
            </a:extLst>
          </p:cNvPr>
          <p:cNvSpPr txBox="1"/>
          <p:nvPr/>
        </p:nvSpPr>
        <p:spPr>
          <a:xfrm>
            <a:off x="6741197" y="887703"/>
            <a:ext cx="4825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Once the process is completed, we delete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BF6E5A-2FF5-49C3-A21D-EF375780435E}"/>
              </a:ext>
            </a:extLst>
          </p:cNvPr>
          <p:cNvGrpSpPr/>
          <p:nvPr/>
        </p:nvGrpSpPr>
        <p:grpSpPr>
          <a:xfrm>
            <a:off x="2588738" y="1432648"/>
            <a:ext cx="3763595" cy="3617907"/>
            <a:chOff x="7819901" y="3004457"/>
            <a:chExt cx="2761014" cy="2654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FD4A51-0F66-4F7B-8808-721B2505117E}"/>
                </a:ext>
              </a:extLst>
            </p:cNvPr>
            <p:cNvSpPr/>
            <p:nvPr/>
          </p:nvSpPr>
          <p:spPr>
            <a:xfrm>
              <a:off x="7819901" y="4331525"/>
              <a:ext cx="2761014" cy="1327068"/>
            </a:xfrm>
            <a:custGeom>
              <a:avLst/>
              <a:gdLst>
                <a:gd name="connsiteX0" fmla="*/ 0 w 2761014"/>
                <a:gd name="connsiteY0" fmla="*/ 0 h 1327068"/>
                <a:gd name="connsiteX1" fmla="*/ 2761014 w 2761014"/>
                <a:gd name="connsiteY1" fmla="*/ 0 h 1327068"/>
                <a:gd name="connsiteX2" fmla="*/ 2761014 w 2761014"/>
                <a:gd name="connsiteY2" fmla="*/ 884703 h 1327068"/>
                <a:gd name="connsiteX3" fmla="*/ 2318649 w 2761014"/>
                <a:gd name="connsiteY3" fmla="*/ 1327068 h 1327068"/>
                <a:gd name="connsiteX4" fmla="*/ 442365 w 2761014"/>
                <a:gd name="connsiteY4" fmla="*/ 1327068 h 1327068"/>
                <a:gd name="connsiteX5" fmla="*/ 0 w 2761014"/>
                <a:gd name="connsiteY5" fmla="*/ 884703 h 1327068"/>
                <a:gd name="connsiteX6" fmla="*/ 0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0" y="0"/>
                  </a:moveTo>
                  <a:lnTo>
                    <a:pt x="2761014" y="0"/>
                  </a:lnTo>
                  <a:lnTo>
                    <a:pt x="2761014" y="884703"/>
                  </a:lnTo>
                  <a:cubicBezTo>
                    <a:pt x="2761014" y="1129014"/>
                    <a:pt x="2562960" y="1327068"/>
                    <a:pt x="2318649" y="1327068"/>
                  </a:cubicBezTo>
                  <a:lnTo>
                    <a:pt x="442365" y="1327068"/>
                  </a:lnTo>
                  <a:cubicBezTo>
                    <a:pt x="198054" y="1327068"/>
                    <a:pt x="0" y="1129014"/>
                    <a:pt x="0" y="884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BB5F8B3-5FA1-409C-8E6A-FD64CD55F3C9}"/>
                </a:ext>
              </a:extLst>
            </p:cNvPr>
            <p:cNvSpPr/>
            <p:nvPr/>
          </p:nvSpPr>
          <p:spPr>
            <a:xfrm>
              <a:off x="7819901" y="3004457"/>
              <a:ext cx="2761014" cy="1327068"/>
            </a:xfrm>
            <a:custGeom>
              <a:avLst/>
              <a:gdLst>
                <a:gd name="connsiteX0" fmla="*/ 442365 w 2761014"/>
                <a:gd name="connsiteY0" fmla="*/ 0 h 1327068"/>
                <a:gd name="connsiteX1" fmla="*/ 2318649 w 2761014"/>
                <a:gd name="connsiteY1" fmla="*/ 0 h 1327068"/>
                <a:gd name="connsiteX2" fmla="*/ 2761014 w 2761014"/>
                <a:gd name="connsiteY2" fmla="*/ 442365 h 1327068"/>
                <a:gd name="connsiteX3" fmla="*/ 2761014 w 2761014"/>
                <a:gd name="connsiteY3" fmla="*/ 1327068 h 1327068"/>
                <a:gd name="connsiteX4" fmla="*/ 0 w 2761014"/>
                <a:gd name="connsiteY4" fmla="*/ 1327068 h 1327068"/>
                <a:gd name="connsiteX5" fmla="*/ 0 w 2761014"/>
                <a:gd name="connsiteY5" fmla="*/ 442365 h 1327068"/>
                <a:gd name="connsiteX6" fmla="*/ 442365 w 2761014"/>
                <a:gd name="connsiteY6" fmla="*/ 0 h 132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014" h="1327068">
                  <a:moveTo>
                    <a:pt x="442365" y="0"/>
                  </a:moveTo>
                  <a:lnTo>
                    <a:pt x="2318649" y="0"/>
                  </a:lnTo>
                  <a:cubicBezTo>
                    <a:pt x="2562960" y="0"/>
                    <a:pt x="2761014" y="198054"/>
                    <a:pt x="2761014" y="442365"/>
                  </a:cubicBezTo>
                  <a:lnTo>
                    <a:pt x="2761014" y="1327068"/>
                  </a:lnTo>
                  <a:lnTo>
                    <a:pt x="0" y="1327068"/>
                  </a:lnTo>
                  <a:lnTo>
                    <a:pt x="0" y="442365"/>
                  </a:lnTo>
                  <a:cubicBezTo>
                    <a:pt x="0" y="198054"/>
                    <a:pt x="198054" y="0"/>
                    <a:pt x="442365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7D5741F-52E4-4E16-9CA4-82AB160FC6C1}"/>
                </a:ext>
              </a:extLst>
            </p:cNvPr>
            <p:cNvSpPr/>
            <p:nvPr/>
          </p:nvSpPr>
          <p:spPr>
            <a:xfrm>
              <a:off x="7992094" y="3158837"/>
              <a:ext cx="2428504" cy="178129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B1C5026-1D29-4615-81A3-B7335112FDAA}"/>
                </a:ext>
              </a:extLst>
            </p:cNvPr>
            <p:cNvSpPr/>
            <p:nvPr/>
          </p:nvSpPr>
          <p:spPr>
            <a:xfrm>
              <a:off x="8217726" y="5109358"/>
              <a:ext cx="1413163" cy="3592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8003EC0-2242-4DA1-91BB-52C99F724E77}"/>
                </a:ext>
              </a:extLst>
            </p:cNvPr>
            <p:cNvSpPr/>
            <p:nvPr/>
          </p:nvSpPr>
          <p:spPr>
            <a:xfrm>
              <a:off x="9898084" y="5109358"/>
              <a:ext cx="267194" cy="3592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2A9D4B-CE37-4CD9-ABDD-A2ABB97F5FCE}"/>
              </a:ext>
            </a:extLst>
          </p:cNvPr>
          <p:cNvGrpSpPr/>
          <p:nvPr/>
        </p:nvGrpSpPr>
        <p:grpSpPr>
          <a:xfrm>
            <a:off x="487971" y="2054300"/>
            <a:ext cx="1670557" cy="2493950"/>
            <a:chOff x="3065858" y="1117030"/>
            <a:chExt cx="2330560" cy="347925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9450FF-9BC7-43D9-9C00-1FF3F107CE9C}"/>
                </a:ext>
              </a:extLst>
            </p:cNvPr>
            <p:cNvSpPr/>
            <p:nvPr/>
          </p:nvSpPr>
          <p:spPr>
            <a:xfrm rot="3600000">
              <a:off x="2275291" y="2533281"/>
              <a:ext cx="2853575" cy="1272441"/>
            </a:xfrm>
            <a:custGeom>
              <a:avLst/>
              <a:gdLst>
                <a:gd name="connsiteX0" fmla="*/ 0 w 2853575"/>
                <a:gd name="connsiteY0" fmla="*/ 0 h 1272441"/>
                <a:gd name="connsiteX1" fmla="*/ 2844922 w 2853575"/>
                <a:gd name="connsiteY1" fmla="*/ 0 h 1272441"/>
                <a:gd name="connsiteX2" fmla="*/ 2852903 w 2853575"/>
                <a:gd name="connsiteY2" fmla="*/ 47561 h 1272441"/>
                <a:gd name="connsiteX3" fmla="*/ 2817335 w 2853575"/>
                <a:gd name="connsiteY3" fmla="*/ 201448 h 1272441"/>
                <a:gd name="connsiteX4" fmla="*/ 2277014 w 2853575"/>
                <a:gd name="connsiteY4" fmla="*/ 1137313 h 1272441"/>
                <a:gd name="connsiteX5" fmla="*/ 1907956 w 2853575"/>
                <a:gd name="connsiteY5" fmla="*/ 1236201 h 1272441"/>
                <a:gd name="connsiteX6" fmla="*/ 133918 w 2853575"/>
                <a:gd name="connsiteY6" fmla="*/ 211960 h 1272441"/>
                <a:gd name="connsiteX7" fmla="*/ 8039 w 2853575"/>
                <a:gd name="connsiteY7" fmla="*/ 47912 h 1272441"/>
                <a:gd name="connsiteX8" fmla="*/ 0 w 2853575"/>
                <a:gd name="connsiteY8" fmla="*/ 0 h 127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3575" h="1272441">
                  <a:moveTo>
                    <a:pt x="0" y="0"/>
                  </a:moveTo>
                  <a:lnTo>
                    <a:pt x="2844922" y="0"/>
                  </a:lnTo>
                  <a:lnTo>
                    <a:pt x="2852903" y="47561"/>
                  </a:lnTo>
                  <a:cubicBezTo>
                    <a:pt x="2856572" y="99470"/>
                    <a:pt x="2845312" y="152991"/>
                    <a:pt x="2817335" y="201448"/>
                  </a:cubicBezTo>
                  <a:lnTo>
                    <a:pt x="2277014" y="1137313"/>
                  </a:lnTo>
                  <a:cubicBezTo>
                    <a:pt x="2202409" y="1266532"/>
                    <a:pt x="2037176" y="1310806"/>
                    <a:pt x="1907956" y="1236201"/>
                  </a:cubicBezTo>
                  <a:lnTo>
                    <a:pt x="133918" y="211960"/>
                  </a:lnTo>
                  <a:cubicBezTo>
                    <a:pt x="69308" y="174657"/>
                    <a:pt x="25934" y="114698"/>
                    <a:pt x="8039" y="479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C907ED-6DDE-45A4-BB3A-E7DCF7B87B06}"/>
                </a:ext>
              </a:extLst>
            </p:cNvPr>
            <p:cNvSpPr/>
            <p:nvPr/>
          </p:nvSpPr>
          <p:spPr>
            <a:xfrm rot="3600000">
              <a:off x="3359306" y="1926051"/>
              <a:ext cx="2846134" cy="1228091"/>
            </a:xfrm>
            <a:custGeom>
              <a:avLst/>
              <a:gdLst>
                <a:gd name="connsiteX0" fmla="*/ 36241 w 2846134"/>
                <a:gd name="connsiteY0" fmla="*/ 1070993 h 1228091"/>
                <a:gd name="connsiteX1" fmla="*/ 576562 w 2846134"/>
                <a:gd name="connsiteY1" fmla="*/ 135129 h 1228091"/>
                <a:gd name="connsiteX2" fmla="*/ 945620 w 2846134"/>
                <a:gd name="connsiteY2" fmla="*/ 36240 h 1228091"/>
                <a:gd name="connsiteX3" fmla="*/ 2719658 w 2846134"/>
                <a:gd name="connsiteY3" fmla="*/ 1060482 h 1228091"/>
                <a:gd name="connsiteX4" fmla="*/ 2845537 w 2846134"/>
                <a:gd name="connsiteY4" fmla="*/ 1224530 h 1228091"/>
                <a:gd name="connsiteX5" fmla="*/ 2846134 w 2846134"/>
                <a:gd name="connsiteY5" fmla="*/ 1228091 h 1228091"/>
                <a:gd name="connsiteX6" fmla="*/ 1212 w 2846134"/>
                <a:gd name="connsiteY6" fmla="*/ 1228091 h 1228091"/>
                <a:gd name="connsiteX7" fmla="*/ 673 w 2846134"/>
                <a:gd name="connsiteY7" fmla="*/ 1224880 h 1228091"/>
                <a:gd name="connsiteX8" fmla="*/ 36241 w 2846134"/>
                <a:gd name="connsiteY8" fmla="*/ 1070993 h 122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6134" h="1228091">
                  <a:moveTo>
                    <a:pt x="36241" y="1070993"/>
                  </a:moveTo>
                  <a:lnTo>
                    <a:pt x="576562" y="135129"/>
                  </a:lnTo>
                  <a:cubicBezTo>
                    <a:pt x="651167" y="5909"/>
                    <a:pt x="816401" y="-38365"/>
                    <a:pt x="945620" y="36240"/>
                  </a:cubicBezTo>
                  <a:lnTo>
                    <a:pt x="2719658" y="1060482"/>
                  </a:lnTo>
                  <a:cubicBezTo>
                    <a:pt x="2784268" y="1097784"/>
                    <a:pt x="2827642" y="1157744"/>
                    <a:pt x="2845537" y="1224530"/>
                  </a:cubicBezTo>
                  <a:lnTo>
                    <a:pt x="2846134" y="1228091"/>
                  </a:lnTo>
                  <a:lnTo>
                    <a:pt x="1212" y="1228091"/>
                  </a:lnTo>
                  <a:lnTo>
                    <a:pt x="673" y="1224880"/>
                  </a:lnTo>
                  <a:cubicBezTo>
                    <a:pt x="-2995" y="1172972"/>
                    <a:pt x="8264" y="1119451"/>
                    <a:pt x="36241" y="107099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4EBCB4-3081-44A9-82AD-97049CBCC6F9}"/>
                </a:ext>
              </a:extLst>
            </p:cNvPr>
            <p:cNvGrpSpPr/>
            <p:nvPr/>
          </p:nvGrpSpPr>
          <p:grpSpPr>
            <a:xfrm>
              <a:off x="4402576" y="1818325"/>
              <a:ext cx="379797" cy="105477"/>
              <a:chOff x="6887688" y="2369127"/>
              <a:chExt cx="662782" cy="184068"/>
            </a:xfrm>
          </p:grpSpPr>
          <p:sp>
            <p:nvSpPr>
              <p:cNvPr id="60" name="Rectangle: Beveled 59">
                <a:extLst>
                  <a:ext uri="{FF2B5EF4-FFF2-40B4-BE49-F238E27FC236}">
                    <a16:creationId xmlns:a16="http://schemas.microsoft.com/office/drawing/2014/main" id="{D2302E23-8648-434C-8F14-FB57ACA3D01A}"/>
                  </a:ext>
                </a:extLst>
              </p:cNvPr>
              <p:cNvSpPr/>
              <p:nvPr/>
            </p:nvSpPr>
            <p:spPr>
              <a:xfrm>
                <a:off x="6887688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: Beveled 60">
                <a:extLst>
                  <a:ext uri="{FF2B5EF4-FFF2-40B4-BE49-F238E27FC236}">
                    <a16:creationId xmlns:a16="http://schemas.microsoft.com/office/drawing/2014/main" id="{FE80F209-F351-47A1-8C14-4E822269174B}"/>
                  </a:ext>
                </a:extLst>
              </p:cNvPr>
              <p:cNvSpPr/>
              <p:nvPr/>
            </p:nvSpPr>
            <p:spPr>
              <a:xfrm>
                <a:off x="7127045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Beveled 61">
                <a:extLst>
                  <a:ext uri="{FF2B5EF4-FFF2-40B4-BE49-F238E27FC236}">
                    <a16:creationId xmlns:a16="http://schemas.microsoft.com/office/drawing/2014/main" id="{848390AA-B121-415E-A2C5-34CBB966E122}"/>
                  </a:ext>
                </a:extLst>
              </p:cNvPr>
              <p:cNvSpPr/>
              <p:nvPr/>
            </p:nvSpPr>
            <p:spPr>
              <a:xfrm>
                <a:off x="7366402" y="2369127"/>
                <a:ext cx="184068" cy="184068"/>
              </a:xfrm>
              <a:prstGeom prst="bevel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00A2E98-1101-418B-BB47-B70F10461B37}"/>
                </a:ext>
              </a:extLst>
            </p:cNvPr>
            <p:cNvGrpSpPr/>
            <p:nvPr/>
          </p:nvGrpSpPr>
          <p:grpSpPr>
            <a:xfrm>
              <a:off x="4034442" y="2602303"/>
              <a:ext cx="427660" cy="684430"/>
              <a:chOff x="7011044" y="2982484"/>
              <a:chExt cx="407904" cy="65281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8B69BFC-7EB4-4C59-919F-D5CA79F6B357}"/>
                  </a:ext>
                </a:extLst>
              </p:cNvPr>
              <p:cNvGrpSpPr/>
              <p:nvPr/>
            </p:nvGrpSpPr>
            <p:grpSpPr>
              <a:xfrm rot="10800000">
                <a:off x="7011044" y="3308891"/>
                <a:ext cx="407904" cy="326407"/>
                <a:chOff x="6875814" y="3110112"/>
                <a:chExt cx="1099714" cy="879997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4871BD1-D5E8-46E0-89E8-F98ED4461205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D5FDBDB-8C31-4AEF-9D3C-3F9EF0F3BF00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5640F58-F00E-476C-997C-B5DB834EE63A}"/>
                  </a:ext>
                </a:extLst>
              </p:cNvPr>
              <p:cNvGrpSpPr/>
              <p:nvPr/>
            </p:nvGrpSpPr>
            <p:grpSpPr>
              <a:xfrm>
                <a:off x="7011044" y="2982484"/>
                <a:ext cx="407904" cy="326407"/>
                <a:chOff x="6875814" y="3110112"/>
                <a:chExt cx="1099714" cy="879997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2F8F0F4-289A-4D73-B530-4566C188DF37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3D642009-E7D6-43C9-913B-DC5070562A91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1E2DD04-B484-46CB-9C7C-134750B08A92}"/>
                  </a:ext>
                </a:extLst>
              </p:cNvPr>
              <p:cNvSpPr/>
              <p:nvPr/>
            </p:nvSpPr>
            <p:spPr>
              <a:xfrm>
                <a:off x="7122301" y="3161470"/>
                <a:ext cx="185389" cy="294841"/>
              </a:xfrm>
              <a:custGeom>
                <a:avLst/>
                <a:gdLst>
                  <a:gd name="connsiteX0" fmla="*/ 760200 w 1520400"/>
                  <a:gd name="connsiteY0" fmla="*/ 0 h 2418018"/>
                  <a:gd name="connsiteX1" fmla="*/ 1520400 w 1520400"/>
                  <a:gd name="connsiteY1" fmla="*/ 760200 h 2418018"/>
                  <a:gd name="connsiteX2" fmla="*/ 1185235 w 1520400"/>
                  <a:gd name="connsiteY2" fmla="*/ 1390570 h 2418018"/>
                  <a:gd name="connsiteX3" fmla="*/ 1155055 w 1520400"/>
                  <a:gd name="connsiteY3" fmla="*/ 1406951 h 2418018"/>
                  <a:gd name="connsiteX4" fmla="*/ 1155055 w 1520400"/>
                  <a:gd name="connsiteY4" fmla="*/ 2418018 h 2418018"/>
                  <a:gd name="connsiteX5" fmla="*/ 365345 w 1520400"/>
                  <a:gd name="connsiteY5" fmla="*/ 2418018 h 2418018"/>
                  <a:gd name="connsiteX6" fmla="*/ 365345 w 1520400"/>
                  <a:gd name="connsiteY6" fmla="*/ 1406951 h 2418018"/>
                  <a:gd name="connsiteX7" fmla="*/ 335165 w 1520400"/>
                  <a:gd name="connsiteY7" fmla="*/ 1390570 h 2418018"/>
                  <a:gd name="connsiteX8" fmla="*/ 0 w 1520400"/>
                  <a:gd name="connsiteY8" fmla="*/ 760200 h 2418018"/>
                  <a:gd name="connsiteX9" fmla="*/ 760200 w 1520400"/>
                  <a:gd name="connsiteY9" fmla="*/ 0 h 24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0400" h="2418018">
                    <a:moveTo>
                      <a:pt x="760200" y="0"/>
                    </a:moveTo>
                    <a:cubicBezTo>
                      <a:pt x="1180047" y="0"/>
                      <a:pt x="1520400" y="340353"/>
                      <a:pt x="1520400" y="760200"/>
                    </a:cubicBezTo>
                    <a:cubicBezTo>
                      <a:pt x="1520400" y="1022605"/>
                      <a:pt x="1387450" y="1253957"/>
                      <a:pt x="1185235" y="1390570"/>
                    </a:cubicBezTo>
                    <a:lnTo>
                      <a:pt x="1155055" y="1406951"/>
                    </a:lnTo>
                    <a:lnTo>
                      <a:pt x="1155055" y="2418018"/>
                    </a:lnTo>
                    <a:lnTo>
                      <a:pt x="365345" y="2418018"/>
                    </a:lnTo>
                    <a:lnTo>
                      <a:pt x="365345" y="1406951"/>
                    </a:lnTo>
                    <a:lnTo>
                      <a:pt x="335165" y="1390570"/>
                    </a:lnTo>
                    <a:cubicBezTo>
                      <a:pt x="132951" y="1253957"/>
                      <a:pt x="0" y="1022605"/>
                      <a:pt x="0" y="760200"/>
                    </a:cubicBezTo>
                    <a:cubicBezTo>
                      <a:pt x="0" y="340353"/>
                      <a:pt x="340353" y="0"/>
                      <a:pt x="760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14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941" y="2776001"/>
            <a:ext cx="3053123" cy="43604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CDCA36-CB67-4A5A-8955-77992F99F72E}"/>
              </a:ext>
            </a:extLst>
          </p:cNvPr>
          <p:cNvSpPr txBox="1"/>
          <p:nvPr/>
        </p:nvSpPr>
        <p:spPr>
          <a:xfrm>
            <a:off x="6741197" y="887703"/>
            <a:ext cx="4825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Hello! My name is Beth!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white"/>
              </a:solidFill>
              <a:latin typeface="Calibri Light" panose="020F03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Welcome to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DataLucent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!</a:t>
            </a:r>
          </a:p>
        </p:txBody>
      </p:sp>
      <p:pic>
        <p:nvPicPr>
          <p:cNvPr id="58" name="Picture 57" descr="Background pattern&#10;&#10;Description automatically generated">
            <a:extLst>
              <a:ext uri="{FF2B5EF4-FFF2-40B4-BE49-F238E27FC236}">
                <a16:creationId xmlns:a16="http://schemas.microsoft.com/office/drawing/2014/main" id="{ABD7215C-F262-4962-84DA-34D18649C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6" y="2220255"/>
            <a:ext cx="4428184" cy="2417491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130B2-61CF-4129-B88F-848DC56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17" y="2533141"/>
            <a:ext cx="1994222" cy="17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8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41398"/>
            <a:ext cx="2853184" cy="40749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39D30AF-F464-43B0-8773-3FF1B09076CB}"/>
              </a:ext>
            </a:extLst>
          </p:cNvPr>
          <p:cNvSpPr txBox="1"/>
          <p:nvPr/>
        </p:nvSpPr>
        <p:spPr>
          <a:xfrm>
            <a:off x="6741197" y="887703"/>
            <a:ext cx="4825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Your password will be stored in an encrypted key, that no one else can access, just like a standard password manager.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879FD6-682B-40E6-8708-B4BAB66EB4E0}"/>
              </a:ext>
            </a:extLst>
          </p:cNvPr>
          <p:cNvSpPr txBox="1"/>
          <p:nvPr/>
        </p:nvSpPr>
        <p:spPr>
          <a:xfrm>
            <a:off x="6724830" y="887703"/>
            <a:ext cx="4825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 err="1">
                <a:solidFill>
                  <a:prstClr val="white"/>
                </a:solidFill>
                <a:latin typeface="Calibri Light" panose="020F0302020204030204"/>
              </a:rPr>
              <a:t>DataLucent</a:t>
            </a: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 will ask for your Google username and password in order to facilitate the data exchange.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9F637EB-74CF-4766-806F-A23B9CB41D3E}"/>
              </a:ext>
            </a:extLst>
          </p:cNvPr>
          <p:cNvSpPr/>
          <p:nvPr/>
        </p:nvSpPr>
        <p:spPr>
          <a:xfrm rot="3600000">
            <a:off x="2500010" y="3034312"/>
            <a:ext cx="3768203" cy="1680282"/>
          </a:xfrm>
          <a:custGeom>
            <a:avLst/>
            <a:gdLst>
              <a:gd name="connsiteX0" fmla="*/ 0 w 2853575"/>
              <a:gd name="connsiteY0" fmla="*/ 0 h 1272441"/>
              <a:gd name="connsiteX1" fmla="*/ 2844922 w 2853575"/>
              <a:gd name="connsiteY1" fmla="*/ 0 h 1272441"/>
              <a:gd name="connsiteX2" fmla="*/ 2852903 w 2853575"/>
              <a:gd name="connsiteY2" fmla="*/ 47561 h 1272441"/>
              <a:gd name="connsiteX3" fmla="*/ 2817335 w 2853575"/>
              <a:gd name="connsiteY3" fmla="*/ 201448 h 1272441"/>
              <a:gd name="connsiteX4" fmla="*/ 2277014 w 2853575"/>
              <a:gd name="connsiteY4" fmla="*/ 1137313 h 1272441"/>
              <a:gd name="connsiteX5" fmla="*/ 1907956 w 2853575"/>
              <a:gd name="connsiteY5" fmla="*/ 1236201 h 1272441"/>
              <a:gd name="connsiteX6" fmla="*/ 133918 w 2853575"/>
              <a:gd name="connsiteY6" fmla="*/ 211960 h 1272441"/>
              <a:gd name="connsiteX7" fmla="*/ 8039 w 2853575"/>
              <a:gd name="connsiteY7" fmla="*/ 47912 h 1272441"/>
              <a:gd name="connsiteX8" fmla="*/ 0 w 2853575"/>
              <a:gd name="connsiteY8" fmla="*/ 0 h 1272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3575" h="1272441">
                <a:moveTo>
                  <a:pt x="0" y="0"/>
                </a:moveTo>
                <a:lnTo>
                  <a:pt x="2844922" y="0"/>
                </a:lnTo>
                <a:lnTo>
                  <a:pt x="2852903" y="47561"/>
                </a:lnTo>
                <a:cubicBezTo>
                  <a:pt x="2856572" y="99470"/>
                  <a:pt x="2845312" y="152991"/>
                  <a:pt x="2817335" y="201448"/>
                </a:cubicBezTo>
                <a:lnTo>
                  <a:pt x="2277014" y="1137313"/>
                </a:lnTo>
                <a:cubicBezTo>
                  <a:pt x="2202409" y="1266532"/>
                  <a:pt x="2037176" y="1310806"/>
                  <a:pt x="1907956" y="1236201"/>
                </a:cubicBezTo>
                <a:lnTo>
                  <a:pt x="133918" y="211960"/>
                </a:lnTo>
                <a:cubicBezTo>
                  <a:pt x="69308" y="174657"/>
                  <a:pt x="25934" y="114698"/>
                  <a:pt x="8039" y="479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1DA5324-F9C9-41BD-A5DE-8D5B2EF28BE8}"/>
              </a:ext>
            </a:extLst>
          </p:cNvPr>
          <p:cNvSpPr/>
          <p:nvPr/>
        </p:nvSpPr>
        <p:spPr>
          <a:xfrm rot="3600000">
            <a:off x="3931474" y="2232454"/>
            <a:ext cx="3758378" cy="1621718"/>
          </a:xfrm>
          <a:custGeom>
            <a:avLst/>
            <a:gdLst>
              <a:gd name="connsiteX0" fmla="*/ 36241 w 2846134"/>
              <a:gd name="connsiteY0" fmla="*/ 1070993 h 1228091"/>
              <a:gd name="connsiteX1" fmla="*/ 576562 w 2846134"/>
              <a:gd name="connsiteY1" fmla="*/ 135129 h 1228091"/>
              <a:gd name="connsiteX2" fmla="*/ 945620 w 2846134"/>
              <a:gd name="connsiteY2" fmla="*/ 36240 h 1228091"/>
              <a:gd name="connsiteX3" fmla="*/ 2719658 w 2846134"/>
              <a:gd name="connsiteY3" fmla="*/ 1060482 h 1228091"/>
              <a:gd name="connsiteX4" fmla="*/ 2845537 w 2846134"/>
              <a:gd name="connsiteY4" fmla="*/ 1224530 h 1228091"/>
              <a:gd name="connsiteX5" fmla="*/ 2846134 w 2846134"/>
              <a:gd name="connsiteY5" fmla="*/ 1228091 h 1228091"/>
              <a:gd name="connsiteX6" fmla="*/ 1212 w 2846134"/>
              <a:gd name="connsiteY6" fmla="*/ 1228091 h 1228091"/>
              <a:gd name="connsiteX7" fmla="*/ 673 w 2846134"/>
              <a:gd name="connsiteY7" fmla="*/ 1224880 h 1228091"/>
              <a:gd name="connsiteX8" fmla="*/ 36241 w 2846134"/>
              <a:gd name="connsiteY8" fmla="*/ 1070993 h 122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6134" h="1228091">
                <a:moveTo>
                  <a:pt x="36241" y="1070993"/>
                </a:moveTo>
                <a:lnTo>
                  <a:pt x="576562" y="135129"/>
                </a:lnTo>
                <a:cubicBezTo>
                  <a:pt x="651167" y="5909"/>
                  <a:pt x="816401" y="-38365"/>
                  <a:pt x="945620" y="36240"/>
                </a:cubicBezTo>
                <a:lnTo>
                  <a:pt x="2719658" y="1060482"/>
                </a:lnTo>
                <a:cubicBezTo>
                  <a:pt x="2784268" y="1097784"/>
                  <a:pt x="2827642" y="1157744"/>
                  <a:pt x="2845537" y="1224530"/>
                </a:cubicBezTo>
                <a:lnTo>
                  <a:pt x="2846134" y="1228091"/>
                </a:lnTo>
                <a:lnTo>
                  <a:pt x="1212" y="1228091"/>
                </a:lnTo>
                <a:lnTo>
                  <a:pt x="673" y="1224880"/>
                </a:lnTo>
                <a:cubicBezTo>
                  <a:pt x="-2995" y="1172972"/>
                  <a:pt x="8264" y="1119451"/>
                  <a:pt x="36241" y="107099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53DE4E4-6F6D-4844-95B2-398F73BE407C}"/>
              </a:ext>
            </a:extLst>
          </p:cNvPr>
          <p:cNvGrpSpPr/>
          <p:nvPr/>
        </p:nvGrpSpPr>
        <p:grpSpPr>
          <a:xfrm>
            <a:off x="5309133" y="2090197"/>
            <a:ext cx="501529" cy="139284"/>
            <a:chOff x="6887688" y="2369127"/>
            <a:chExt cx="662782" cy="184068"/>
          </a:xfrm>
        </p:grpSpPr>
        <p:sp>
          <p:nvSpPr>
            <p:cNvPr id="82" name="Rectangle: Beveled 81">
              <a:extLst>
                <a:ext uri="{FF2B5EF4-FFF2-40B4-BE49-F238E27FC236}">
                  <a16:creationId xmlns:a16="http://schemas.microsoft.com/office/drawing/2014/main" id="{631E4997-7914-44F0-8B3A-C035AD0A9A8D}"/>
                </a:ext>
              </a:extLst>
            </p:cNvPr>
            <p:cNvSpPr/>
            <p:nvPr/>
          </p:nvSpPr>
          <p:spPr>
            <a:xfrm>
              <a:off x="6887688" y="2369127"/>
              <a:ext cx="184068" cy="184068"/>
            </a:xfrm>
            <a:prstGeom prst="beve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Beveled 82">
              <a:extLst>
                <a:ext uri="{FF2B5EF4-FFF2-40B4-BE49-F238E27FC236}">
                  <a16:creationId xmlns:a16="http://schemas.microsoft.com/office/drawing/2014/main" id="{A0614D93-D3CC-4A93-8D3E-8461CCA82AEC}"/>
                </a:ext>
              </a:extLst>
            </p:cNvPr>
            <p:cNvSpPr/>
            <p:nvPr/>
          </p:nvSpPr>
          <p:spPr>
            <a:xfrm>
              <a:off x="7127045" y="2369127"/>
              <a:ext cx="184068" cy="184068"/>
            </a:xfrm>
            <a:prstGeom prst="bevel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: Beveled 83">
              <a:extLst>
                <a:ext uri="{FF2B5EF4-FFF2-40B4-BE49-F238E27FC236}">
                  <a16:creationId xmlns:a16="http://schemas.microsoft.com/office/drawing/2014/main" id="{2C291083-52AB-4EDD-BADC-E378591ECC32}"/>
                </a:ext>
              </a:extLst>
            </p:cNvPr>
            <p:cNvSpPr/>
            <p:nvPr/>
          </p:nvSpPr>
          <p:spPr>
            <a:xfrm>
              <a:off x="7366402" y="2369127"/>
              <a:ext cx="184068" cy="184068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41A0AC3-27F3-48CA-8E50-CD3BBC6B5DAF}"/>
              </a:ext>
            </a:extLst>
          </p:cNvPr>
          <p:cNvGrpSpPr/>
          <p:nvPr/>
        </p:nvGrpSpPr>
        <p:grpSpPr>
          <a:xfrm>
            <a:off x="4823000" y="3125456"/>
            <a:ext cx="564737" cy="903799"/>
            <a:chOff x="7011053" y="2982487"/>
            <a:chExt cx="407908" cy="652812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8522EEA-6CF9-4C3C-9D68-A98C2C4DD0D4}"/>
                </a:ext>
              </a:extLst>
            </p:cNvPr>
            <p:cNvSpPr/>
            <p:nvPr/>
          </p:nvSpPr>
          <p:spPr>
            <a:xfrm rot="10800000">
              <a:off x="7215008" y="3308892"/>
              <a:ext cx="203953" cy="326407"/>
            </a:xfrm>
            <a:custGeom>
              <a:avLst/>
              <a:gdLst>
                <a:gd name="connsiteX0" fmla="*/ 320640 w 961901"/>
                <a:gd name="connsiteY0" fmla="*/ 0 h 1539437"/>
                <a:gd name="connsiteX1" fmla="*/ 961901 w 961901"/>
                <a:gd name="connsiteY1" fmla="*/ 0 h 1539437"/>
                <a:gd name="connsiteX2" fmla="*/ 961901 w 961901"/>
                <a:gd name="connsiteY2" fmla="*/ 1539437 h 1539437"/>
                <a:gd name="connsiteX3" fmla="*/ 0 w 961901"/>
                <a:gd name="connsiteY3" fmla="*/ 1539437 h 1539437"/>
                <a:gd name="connsiteX4" fmla="*/ 0 w 961901"/>
                <a:gd name="connsiteY4" fmla="*/ 320640 h 1539437"/>
                <a:gd name="connsiteX5" fmla="*/ 320640 w 961901"/>
                <a:gd name="connsiteY5" fmla="*/ 0 h 153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1901" h="1539437">
                  <a:moveTo>
                    <a:pt x="320640" y="0"/>
                  </a:moveTo>
                  <a:lnTo>
                    <a:pt x="961901" y="0"/>
                  </a:lnTo>
                  <a:lnTo>
                    <a:pt x="961901" y="1539437"/>
                  </a:lnTo>
                  <a:lnTo>
                    <a:pt x="0" y="1539437"/>
                  </a:lnTo>
                  <a:lnTo>
                    <a:pt x="0" y="320640"/>
                  </a:lnTo>
                  <a:cubicBezTo>
                    <a:pt x="0" y="143555"/>
                    <a:pt x="143555" y="0"/>
                    <a:pt x="32064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2659CEE-6CB5-42C8-AD2D-5AEAC646246E}"/>
                </a:ext>
              </a:extLst>
            </p:cNvPr>
            <p:cNvGrpSpPr/>
            <p:nvPr/>
          </p:nvGrpSpPr>
          <p:grpSpPr>
            <a:xfrm>
              <a:off x="7011053" y="2982487"/>
              <a:ext cx="407904" cy="326407"/>
              <a:chOff x="6875814" y="3110112"/>
              <a:chExt cx="1099718" cy="879997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1D1DDB4-F20B-4640-9D8C-A0A0EFAFA3B7}"/>
                  </a:ext>
                </a:extLst>
              </p:cNvPr>
              <p:cNvSpPr/>
              <p:nvPr/>
            </p:nvSpPr>
            <p:spPr>
              <a:xfrm>
                <a:off x="6875814" y="3110112"/>
                <a:ext cx="549857" cy="879997"/>
              </a:xfrm>
              <a:custGeom>
                <a:avLst/>
                <a:gdLst>
                  <a:gd name="connsiteX0" fmla="*/ 320640 w 961901"/>
                  <a:gd name="connsiteY0" fmla="*/ 0 h 1539437"/>
                  <a:gd name="connsiteX1" fmla="*/ 961901 w 961901"/>
                  <a:gd name="connsiteY1" fmla="*/ 0 h 1539437"/>
                  <a:gd name="connsiteX2" fmla="*/ 961901 w 961901"/>
                  <a:gd name="connsiteY2" fmla="*/ 1539437 h 1539437"/>
                  <a:gd name="connsiteX3" fmla="*/ 0 w 961901"/>
                  <a:gd name="connsiteY3" fmla="*/ 1539437 h 1539437"/>
                  <a:gd name="connsiteX4" fmla="*/ 0 w 961901"/>
                  <a:gd name="connsiteY4" fmla="*/ 320640 h 1539437"/>
                  <a:gd name="connsiteX5" fmla="*/ 32064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320640" y="0"/>
                    </a:moveTo>
                    <a:lnTo>
                      <a:pt x="961901" y="0"/>
                    </a:ln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320640"/>
                    </a:lnTo>
                    <a:cubicBezTo>
                      <a:pt x="0" y="143555"/>
                      <a:pt x="143555" y="0"/>
                      <a:pt x="32064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5629BE-C4A7-4D8B-8CA9-892F1D87D72D}"/>
                  </a:ext>
                </a:extLst>
              </p:cNvPr>
              <p:cNvSpPr/>
              <p:nvPr/>
            </p:nvSpPr>
            <p:spPr>
              <a:xfrm>
                <a:off x="7425671" y="3110112"/>
                <a:ext cx="549857" cy="879997"/>
              </a:xfrm>
              <a:custGeom>
                <a:avLst/>
                <a:gdLst>
                  <a:gd name="connsiteX0" fmla="*/ 0 w 961901"/>
                  <a:gd name="connsiteY0" fmla="*/ 0 h 1539437"/>
                  <a:gd name="connsiteX1" fmla="*/ 641261 w 961901"/>
                  <a:gd name="connsiteY1" fmla="*/ 0 h 1539437"/>
                  <a:gd name="connsiteX2" fmla="*/ 961901 w 961901"/>
                  <a:gd name="connsiteY2" fmla="*/ 320640 h 1539437"/>
                  <a:gd name="connsiteX3" fmla="*/ 961901 w 961901"/>
                  <a:gd name="connsiteY3" fmla="*/ 1539437 h 1539437"/>
                  <a:gd name="connsiteX4" fmla="*/ 0 w 961901"/>
                  <a:gd name="connsiteY4" fmla="*/ 1539437 h 1539437"/>
                  <a:gd name="connsiteX5" fmla="*/ 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0" y="0"/>
                    </a:moveTo>
                    <a:lnTo>
                      <a:pt x="641261" y="0"/>
                    </a:lnTo>
                    <a:cubicBezTo>
                      <a:pt x="818346" y="0"/>
                      <a:pt x="961901" y="143555"/>
                      <a:pt x="961901" y="320640"/>
                    </a:cubicBez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B52BA58-41FC-4DA4-A391-2E185998CA0F}"/>
                </a:ext>
              </a:extLst>
            </p:cNvPr>
            <p:cNvSpPr/>
            <p:nvPr/>
          </p:nvSpPr>
          <p:spPr>
            <a:xfrm>
              <a:off x="7122301" y="3161470"/>
              <a:ext cx="185389" cy="294841"/>
            </a:xfrm>
            <a:custGeom>
              <a:avLst/>
              <a:gdLst>
                <a:gd name="connsiteX0" fmla="*/ 760200 w 1520400"/>
                <a:gd name="connsiteY0" fmla="*/ 0 h 2418018"/>
                <a:gd name="connsiteX1" fmla="*/ 1520400 w 1520400"/>
                <a:gd name="connsiteY1" fmla="*/ 760200 h 2418018"/>
                <a:gd name="connsiteX2" fmla="*/ 1185235 w 1520400"/>
                <a:gd name="connsiteY2" fmla="*/ 1390570 h 2418018"/>
                <a:gd name="connsiteX3" fmla="*/ 1155055 w 1520400"/>
                <a:gd name="connsiteY3" fmla="*/ 1406951 h 2418018"/>
                <a:gd name="connsiteX4" fmla="*/ 1155055 w 1520400"/>
                <a:gd name="connsiteY4" fmla="*/ 2418018 h 2418018"/>
                <a:gd name="connsiteX5" fmla="*/ 365345 w 1520400"/>
                <a:gd name="connsiteY5" fmla="*/ 2418018 h 2418018"/>
                <a:gd name="connsiteX6" fmla="*/ 365345 w 1520400"/>
                <a:gd name="connsiteY6" fmla="*/ 1406951 h 2418018"/>
                <a:gd name="connsiteX7" fmla="*/ 335165 w 1520400"/>
                <a:gd name="connsiteY7" fmla="*/ 1390570 h 2418018"/>
                <a:gd name="connsiteX8" fmla="*/ 0 w 1520400"/>
                <a:gd name="connsiteY8" fmla="*/ 760200 h 2418018"/>
                <a:gd name="connsiteX9" fmla="*/ 760200 w 1520400"/>
                <a:gd name="connsiteY9" fmla="*/ 0 h 24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0400" h="2418018">
                  <a:moveTo>
                    <a:pt x="760200" y="0"/>
                  </a:moveTo>
                  <a:cubicBezTo>
                    <a:pt x="1180047" y="0"/>
                    <a:pt x="1520400" y="340353"/>
                    <a:pt x="1520400" y="760200"/>
                  </a:cubicBezTo>
                  <a:cubicBezTo>
                    <a:pt x="1520400" y="1022605"/>
                    <a:pt x="1387450" y="1253957"/>
                    <a:pt x="1185235" y="1390570"/>
                  </a:cubicBezTo>
                  <a:lnTo>
                    <a:pt x="1155055" y="1406951"/>
                  </a:lnTo>
                  <a:lnTo>
                    <a:pt x="1155055" y="2418018"/>
                  </a:lnTo>
                  <a:lnTo>
                    <a:pt x="365345" y="2418018"/>
                  </a:lnTo>
                  <a:lnTo>
                    <a:pt x="365345" y="1406951"/>
                  </a:lnTo>
                  <a:lnTo>
                    <a:pt x="335165" y="1390570"/>
                  </a:lnTo>
                  <a:cubicBezTo>
                    <a:pt x="132951" y="1253957"/>
                    <a:pt x="0" y="1022605"/>
                    <a:pt x="0" y="760200"/>
                  </a:cubicBezTo>
                  <a:cubicBezTo>
                    <a:pt x="0" y="340353"/>
                    <a:pt x="340353" y="0"/>
                    <a:pt x="76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5D7AEC-D7B5-4128-B280-FE1BFA4A8F64}"/>
              </a:ext>
            </a:extLst>
          </p:cNvPr>
          <p:cNvSpPr/>
          <p:nvPr/>
        </p:nvSpPr>
        <p:spPr>
          <a:xfrm rot="10800000">
            <a:off x="4821417" y="3577352"/>
            <a:ext cx="283150" cy="451902"/>
          </a:xfrm>
          <a:custGeom>
            <a:avLst/>
            <a:gdLst>
              <a:gd name="connsiteX0" fmla="*/ 0 w 961901"/>
              <a:gd name="connsiteY0" fmla="*/ 0 h 1539437"/>
              <a:gd name="connsiteX1" fmla="*/ 641261 w 961901"/>
              <a:gd name="connsiteY1" fmla="*/ 0 h 1539437"/>
              <a:gd name="connsiteX2" fmla="*/ 961901 w 961901"/>
              <a:gd name="connsiteY2" fmla="*/ 320640 h 1539437"/>
              <a:gd name="connsiteX3" fmla="*/ 961901 w 961901"/>
              <a:gd name="connsiteY3" fmla="*/ 1539437 h 1539437"/>
              <a:gd name="connsiteX4" fmla="*/ 0 w 961901"/>
              <a:gd name="connsiteY4" fmla="*/ 1539437 h 1539437"/>
              <a:gd name="connsiteX5" fmla="*/ 0 w 961901"/>
              <a:gd name="connsiteY5" fmla="*/ 0 h 153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1901" h="1539437">
                <a:moveTo>
                  <a:pt x="0" y="0"/>
                </a:moveTo>
                <a:lnTo>
                  <a:pt x="641261" y="0"/>
                </a:lnTo>
                <a:cubicBezTo>
                  <a:pt x="818346" y="0"/>
                  <a:pt x="961901" y="143555"/>
                  <a:pt x="961901" y="320640"/>
                </a:cubicBezTo>
                <a:lnTo>
                  <a:pt x="961901" y="1539437"/>
                </a:lnTo>
                <a:lnTo>
                  <a:pt x="0" y="153943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4F4E965-3FBC-4407-9A1D-A1A82527DDE3}"/>
              </a:ext>
            </a:extLst>
          </p:cNvPr>
          <p:cNvSpPr/>
          <p:nvPr/>
        </p:nvSpPr>
        <p:spPr>
          <a:xfrm>
            <a:off x="4821412" y="3125447"/>
            <a:ext cx="283150" cy="451902"/>
          </a:xfrm>
          <a:custGeom>
            <a:avLst/>
            <a:gdLst>
              <a:gd name="connsiteX0" fmla="*/ 320640 w 961901"/>
              <a:gd name="connsiteY0" fmla="*/ 0 h 1539437"/>
              <a:gd name="connsiteX1" fmla="*/ 961901 w 961901"/>
              <a:gd name="connsiteY1" fmla="*/ 0 h 1539437"/>
              <a:gd name="connsiteX2" fmla="*/ 961901 w 961901"/>
              <a:gd name="connsiteY2" fmla="*/ 1539437 h 1539437"/>
              <a:gd name="connsiteX3" fmla="*/ 0 w 961901"/>
              <a:gd name="connsiteY3" fmla="*/ 1539437 h 1539437"/>
              <a:gd name="connsiteX4" fmla="*/ 0 w 961901"/>
              <a:gd name="connsiteY4" fmla="*/ 320640 h 1539437"/>
              <a:gd name="connsiteX5" fmla="*/ 320640 w 961901"/>
              <a:gd name="connsiteY5" fmla="*/ 0 h 153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1901" h="1539437">
                <a:moveTo>
                  <a:pt x="320640" y="0"/>
                </a:moveTo>
                <a:lnTo>
                  <a:pt x="961901" y="0"/>
                </a:lnTo>
                <a:lnTo>
                  <a:pt x="961901" y="1539437"/>
                </a:lnTo>
                <a:lnTo>
                  <a:pt x="0" y="1539437"/>
                </a:lnTo>
                <a:lnTo>
                  <a:pt x="0" y="320640"/>
                </a:lnTo>
                <a:cubicBezTo>
                  <a:pt x="0" y="143555"/>
                  <a:pt x="143555" y="0"/>
                  <a:pt x="320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BCABD17C-4ADB-4285-A643-A57BE03E4D87}"/>
              </a:ext>
            </a:extLst>
          </p:cNvPr>
          <p:cNvSpPr/>
          <p:nvPr/>
        </p:nvSpPr>
        <p:spPr>
          <a:xfrm>
            <a:off x="4975871" y="3373246"/>
            <a:ext cx="128691" cy="408199"/>
          </a:xfrm>
          <a:custGeom>
            <a:avLst/>
            <a:gdLst>
              <a:gd name="connsiteX0" fmla="*/ 72586 w 72587"/>
              <a:gd name="connsiteY0" fmla="*/ 0 h 238682"/>
              <a:gd name="connsiteX1" fmla="*/ 72587 w 72587"/>
              <a:gd name="connsiteY1" fmla="*/ 0 h 238682"/>
              <a:gd name="connsiteX2" fmla="*/ 72587 w 72587"/>
              <a:gd name="connsiteY2" fmla="*/ 238682 h 238682"/>
              <a:gd name="connsiteX3" fmla="*/ 34884 w 72587"/>
              <a:gd name="connsiteY3" fmla="*/ 238682 h 238682"/>
              <a:gd name="connsiteX4" fmla="*/ 34884 w 72587"/>
              <a:gd name="connsiteY4" fmla="*/ 138880 h 238682"/>
              <a:gd name="connsiteX5" fmla="*/ 32002 w 72587"/>
              <a:gd name="connsiteY5" fmla="*/ 137263 h 238682"/>
              <a:gd name="connsiteX6" fmla="*/ 0 w 72587"/>
              <a:gd name="connsiteY6" fmla="*/ 75039 h 238682"/>
              <a:gd name="connsiteX7" fmla="*/ 72586 w 72587"/>
              <a:gd name="connsiteY7" fmla="*/ 0 h 2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87" h="238682">
                <a:moveTo>
                  <a:pt x="72586" y="0"/>
                </a:moveTo>
                <a:lnTo>
                  <a:pt x="72587" y="0"/>
                </a:lnTo>
                <a:lnTo>
                  <a:pt x="72587" y="238682"/>
                </a:lnTo>
                <a:lnTo>
                  <a:pt x="34884" y="238682"/>
                </a:lnTo>
                <a:lnTo>
                  <a:pt x="34884" y="138880"/>
                </a:lnTo>
                <a:lnTo>
                  <a:pt x="32002" y="137263"/>
                </a:lnTo>
                <a:cubicBezTo>
                  <a:pt x="12694" y="123778"/>
                  <a:pt x="0" y="100941"/>
                  <a:pt x="0" y="75039"/>
                </a:cubicBezTo>
                <a:cubicBezTo>
                  <a:pt x="0" y="33596"/>
                  <a:pt x="32498" y="0"/>
                  <a:pt x="72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EE1DDB-C069-4C82-B116-0998CED94112}"/>
              </a:ext>
            </a:extLst>
          </p:cNvPr>
          <p:cNvGrpSpPr/>
          <p:nvPr/>
        </p:nvGrpSpPr>
        <p:grpSpPr>
          <a:xfrm>
            <a:off x="1425096" y="3453681"/>
            <a:ext cx="424726" cy="264154"/>
            <a:chOff x="4892196" y="3453681"/>
            <a:chExt cx="424726" cy="264154"/>
          </a:xfrm>
        </p:grpSpPr>
        <p:pic>
          <p:nvPicPr>
            <p:cNvPr id="73" name="Picture 72" descr="Background pattern&#10;&#10;Description automatically generated">
              <a:extLst>
                <a:ext uri="{FF2B5EF4-FFF2-40B4-BE49-F238E27FC236}">
                  <a16:creationId xmlns:a16="http://schemas.microsoft.com/office/drawing/2014/main" id="{4D375EEA-24A7-45CD-AF92-5A43911B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196" y="3453681"/>
              <a:ext cx="424726" cy="264154"/>
            </a:xfrm>
            <a:prstGeom prst="round2DiagRect">
              <a:avLst>
                <a:gd name="adj1" fmla="val 16667"/>
                <a:gd name="adj2" fmla="val 0"/>
              </a:avLst>
            </a:prstGeom>
            <a:ln w="9525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4" name="Picture 7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96274465-CF63-4C91-BB9A-B8743BC06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290" y="3470498"/>
              <a:ext cx="189604" cy="209820"/>
            </a:xfrm>
            <a:prstGeom prst="rect">
              <a:avLst/>
            </a:prstGeom>
          </p:spPr>
        </p:pic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3F78924-81F2-4CFD-801B-12387A81DF63}"/>
              </a:ext>
            </a:extLst>
          </p:cNvPr>
          <p:cNvSpPr/>
          <p:nvPr/>
        </p:nvSpPr>
        <p:spPr>
          <a:xfrm rot="10800000">
            <a:off x="5104569" y="3577349"/>
            <a:ext cx="283150" cy="451902"/>
          </a:xfrm>
          <a:custGeom>
            <a:avLst/>
            <a:gdLst>
              <a:gd name="connsiteX0" fmla="*/ 103382 w 159708"/>
              <a:gd name="connsiteY0" fmla="*/ 264236 h 264236"/>
              <a:gd name="connsiteX1" fmla="*/ 0 w 159708"/>
              <a:gd name="connsiteY1" fmla="*/ 264236 h 264236"/>
              <a:gd name="connsiteX2" fmla="*/ 0 w 159708"/>
              <a:gd name="connsiteY2" fmla="*/ 55036 h 264236"/>
              <a:gd name="connsiteX3" fmla="*/ 53237 w 159708"/>
              <a:gd name="connsiteY3" fmla="*/ 0 h 264236"/>
              <a:gd name="connsiteX4" fmla="*/ 159708 w 159708"/>
              <a:gd name="connsiteY4" fmla="*/ 0 h 264236"/>
              <a:gd name="connsiteX5" fmla="*/ 159708 w 159708"/>
              <a:gd name="connsiteY5" fmla="*/ 144896 h 264236"/>
              <a:gd name="connsiteX6" fmla="*/ 122008 w 159708"/>
              <a:gd name="connsiteY6" fmla="*/ 144896 h 264236"/>
              <a:gd name="connsiteX7" fmla="*/ 122008 w 159708"/>
              <a:gd name="connsiteY7" fmla="*/ 244698 h 264236"/>
              <a:gd name="connsiteX8" fmla="*/ 119126 w 159708"/>
              <a:gd name="connsiteY8" fmla="*/ 246315 h 264236"/>
              <a:gd name="connsiteX9" fmla="*/ 103382 w 159708"/>
              <a:gd name="connsiteY9" fmla="*/ 264236 h 26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08" h="264236">
                <a:moveTo>
                  <a:pt x="103382" y="264236"/>
                </a:moveTo>
                <a:lnTo>
                  <a:pt x="0" y="264236"/>
                </a:lnTo>
                <a:lnTo>
                  <a:pt x="0" y="55036"/>
                </a:lnTo>
                <a:cubicBezTo>
                  <a:pt x="0" y="24640"/>
                  <a:pt x="23835" y="0"/>
                  <a:pt x="53237" y="0"/>
                </a:cubicBezTo>
                <a:lnTo>
                  <a:pt x="159708" y="0"/>
                </a:lnTo>
                <a:lnTo>
                  <a:pt x="159708" y="144896"/>
                </a:lnTo>
                <a:lnTo>
                  <a:pt x="122008" y="144896"/>
                </a:lnTo>
                <a:lnTo>
                  <a:pt x="122008" y="244698"/>
                </a:lnTo>
                <a:lnTo>
                  <a:pt x="119126" y="246315"/>
                </a:lnTo>
                <a:lnTo>
                  <a:pt x="103382" y="2642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1461D92-16E0-4D99-A823-50F6010B40C7}"/>
              </a:ext>
            </a:extLst>
          </p:cNvPr>
          <p:cNvSpPr/>
          <p:nvPr/>
        </p:nvSpPr>
        <p:spPr>
          <a:xfrm>
            <a:off x="5104584" y="3125462"/>
            <a:ext cx="283150" cy="451902"/>
          </a:xfrm>
          <a:custGeom>
            <a:avLst/>
            <a:gdLst>
              <a:gd name="connsiteX0" fmla="*/ 0 w 159708"/>
              <a:gd name="connsiteY0" fmla="*/ 0 h 264236"/>
              <a:gd name="connsiteX1" fmla="*/ 106471 w 159708"/>
              <a:gd name="connsiteY1" fmla="*/ 0 h 264236"/>
              <a:gd name="connsiteX2" fmla="*/ 159708 w 159708"/>
              <a:gd name="connsiteY2" fmla="*/ 55036 h 264236"/>
              <a:gd name="connsiteX3" fmla="*/ 159708 w 159708"/>
              <a:gd name="connsiteY3" fmla="*/ 264236 h 264236"/>
              <a:gd name="connsiteX4" fmla="*/ 56326 w 159708"/>
              <a:gd name="connsiteY4" fmla="*/ 264236 h 264236"/>
              <a:gd name="connsiteX5" fmla="*/ 63824 w 159708"/>
              <a:gd name="connsiteY5" fmla="*/ 255701 h 264236"/>
              <a:gd name="connsiteX6" fmla="*/ 72584 w 159708"/>
              <a:gd name="connsiteY6" fmla="*/ 219933 h 264236"/>
              <a:gd name="connsiteX7" fmla="*/ 28252 w 159708"/>
              <a:gd name="connsiteY7" fmla="*/ 150791 h 264236"/>
              <a:gd name="connsiteX8" fmla="*/ 0 w 159708"/>
              <a:gd name="connsiteY8" fmla="*/ 144894 h 264236"/>
              <a:gd name="connsiteX9" fmla="*/ 0 w 159708"/>
              <a:gd name="connsiteY9" fmla="*/ 0 h 26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08" h="264236">
                <a:moveTo>
                  <a:pt x="0" y="0"/>
                </a:moveTo>
                <a:lnTo>
                  <a:pt x="106471" y="0"/>
                </a:lnTo>
                <a:cubicBezTo>
                  <a:pt x="135873" y="0"/>
                  <a:pt x="159708" y="24641"/>
                  <a:pt x="159708" y="55036"/>
                </a:cubicBezTo>
                <a:lnTo>
                  <a:pt x="159708" y="264236"/>
                </a:lnTo>
                <a:lnTo>
                  <a:pt x="56326" y="264236"/>
                </a:lnTo>
                <a:lnTo>
                  <a:pt x="63824" y="255701"/>
                </a:lnTo>
                <a:cubicBezTo>
                  <a:pt x="69411" y="245069"/>
                  <a:pt x="72584" y="232884"/>
                  <a:pt x="72584" y="219933"/>
                </a:cubicBezTo>
                <a:cubicBezTo>
                  <a:pt x="72584" y="188851"/>
                  <a:pt x="54304" y="162183"/>
                  <a:pt x="28252" y="150791"/>
                </a:cubicBezTo>
                <a:lnTo>
                  <a:pt x="0" y="14489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 descr="A picture containing clipart&#10;&#10;Description automatically generated">
            <a:extLst>
              <a:ext uri="{FF2B5EF4-FFF2-40B4-BE49-F238E27FC236}">
                <a16:creationId xmlns:a16="http://schemas.microsoft.com/office/drawing/2014/main" id="{D69F0C28-273F-49A2-AFC7-ECB13C04F49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23" y="4585842"/>
            <a:ext cx="364979" cy="41870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DCC7321-F53A-4765-BD0F-431B4A701648}"/>
              </a:ext>
            </a:extLst>
          </p:cNvPr>
          <p:cNvGrpSpPr/>
          <p:nvPr/>
        </p:nvGrpSpPr>
        <p:grpSpPr>
          <a:xfrm>
            <a:off x="514510" y="2192232"/>
            <a:ext cx="2991614" cy="648114"/>
            <a:chOff x="1033899" y="2373407"/>
            <a:chExt cx="2991614" cy="648114"/>
          </a:xfrm>
        </p:grpSpPr>
        <p:pic>
          <p:nvPicPr>
            <p:cNvPr id="54" name="Picture 53" descr="Background pattern&#10;&#10;Description automatically generated">
              <a:extLst>
                <a:ext uri="{FF2B5EF4-FFF2-40B4-BE49-F238E27FC236}">
                  <a16:creationId xmlns:a16="http://schemas.microsoft.com/office/drawing/2014/main" id="{BFBA6B0A-CC2A-492D-BE9E-8092E7AE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99" y="2373407"/>
              <a:ext cx="2873266" cy="648114"/>
            </a:xfrm>
            <a:prstGeom prst="round2DiagRect">
              <a:avLst>
                <a:gd name="adj1" fmla="val 16667"/>
                <a:gd name="adj2" fmla="val 0"/>
              </a:avLst>
            </a:prstGeom>
            <a:ln w="28575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5" name="Picture 54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E0FE3EF-F5A7-4D6B-BAF8-8C1D26D75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258" y="2475356"/>
              <a:ext cx="408267" cy="46836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328B72-3255-4588-A568-760A27B56C05}"/>
                </a:ext>
              </a:extLst>
            </p:cNvPr>
            <p:cNvSpPr txBox="1"/>
            <p:nvPr/>
          </p:nvSpPr>
          <p:spPr>
            <a:xfrm>
              <a:off x="1561115" y="2534186"/>
              <a:ext cx="2464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bg1"/>
                  </a:solidFill>
                  <a:latin typeface="Avenir Next LT Pro Demi" panose="020B0604020202020204" pitchFamily="34" charset="0"/>
                </a:rPr>
                <a:t>DATA ACCESS</a:t>
              </a:r>
              <a:r>
                <a:rPr lang="en-US" sz="1600" b="1" i="1" dirty="0">
                  <a:solidFill>
                    <a:schemeClr val="bg1"/>
                  </a:solidFill>
                  <a:latin typeface="Avenir Next LT Pro Demi" panose="020B0604020202020204" pitchFamily="34" charset="0"/>
                </a:rPr>
                <a:t> </a:t>
              </a:r>
              <a:r>
                <a:rPr lang="en-US" sz="2000" b="1" i="1" dirty="0">
                  <a:solidFill>
                    <a:schemeClr val="bg1"/>
                  </a:solidFill>
                  <a:latin typeface="Avenir Next LT Pro Demi" panose="020B0604020202020204" pitchFamily="34" charset="0"/>
                </a:rPr>
                <a:t>KEY</a:t>
              </a:r>
              <a:endParaRPr lang="en-US" sz="1600" b="1" i="1" dirty="0">
                <a:solidFill>
                  <a:schemeClr val="bg1"/>
                </a:solidFill>
                <a:latin typeface="Avenir Next LT Pro Demi" panose="020B060402020202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05B65C7-D424-45CD-8CFD-259FD42536D3}"/>
              </a:ext>
            </a:extLst>
          </p:cNvPr>
          <p:cNvGrpSpPr/>
          <p:nvPr/>
        </p:nvGrpSpPr>
        <p:grpSpPr>
          <a:xfrm>
            <a:off x="317047" y="1243202"/>
            <a:ext cx="4428184" cy="2417491"/>
            <a:chOff x="868936" y="2220254"/>
            <a:chExt cx="4428184" cy="2417491"/>
          </a:xfrm>
        </p:grpSpPr>
        <p:pic>
          <p:nvPicPr>
            <p:cNvPr id="86" name="Picture 85" descr="Background pattern&#10;&#10;Description automatically generated">
              <a:extLst>
                <a:ext uri="{FF2B5EF4-FFF2-40B4-BE49-F238E27FC236}">
                  <a16:creationId xmlns:a16="http://schemas.microsoft.com/office/drawing/2014/main" id="{5B9B1C8C-46BA-49F2-AEC3-56744D2B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936" y="2220254"/>
              <a:ext cx="4428184" cy="2417491"/>
            </a:xfrm>
            <a:prstGeom prst="round2DiagRect">
              <a:avLst>
                <a:gd name="adj1" fmla="val 16667"/>
                <a:gd name="adj2" fmla="val 0"/>
              </a:avLst>
            </a:prstGeom>
            <a:ln w="28575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7" name="Picture 8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0322CB2F-E271-4DE5-9683-08B77AFF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430" y="2475356"/>
              <a:ext cx="408267" cy="46836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5801D96-FF7B-4AF0-8133-E42605C07842}"/>
                </a:ext>
              </a:extLst>
            </p:cNvPr>
            <p:cNvSpPr txBox="1"/>
            <p:nvPr/>
          </p:nvSpPr>
          <p:spPr>
            <a:xfrm>
              <a:off x="1740336" y="2536429"/>
              <a:ext cx="2464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bg1"/>
                  </a:solidFill>
                  <a:latin typeface="Avenir Next LT Pro Demi" panose="020B0604020202020204" pitchFamily="34" charset="0"/>
                </a:rPr>
                <a:t>DATA ACCESS</a:t>
              </a:r>
              <a:r>
                <a:rPr lang="en-US" sz="1600" b="1" i="1" dirty="0">
                  <a:solidFill>
                    <a:schemeClr val="bg1"/>
                  </a:solidFill>
                  <a:latin typeface="Avenir Next LT Pro Demi" panose="020B0604020202020204" pitchFamily="34" charset="0"/>
                </a:rPr>
                <a:t> </a:t>
              </a:r>
              <a:r>
                <a:rPr lang="en-US" sz="2000" b="1" i="1" dirty="0">
                  <a:solidFill>
                    <a:schemeClr val="bg1"/>
                  </a:solidFill>
                  <a:latin typeface="Avenir Next LT Pro Demi" panose="020B0604020202020204" pitchFamily="34" charset="0"/>
                </a:rPr>
                <a:t>KEY</a:t>
              </a:r>
              <a:endParaRPr lang="en-US" sz="1600" b="1" i="1" dirty="0">
                <a:solidFill>
                  <a:schemeClr val="bg1"/>
                </a:solidFill>
                <a:latin typeface="Avenir Next LT Pro Demi" panose="020B0604020202020204" pitchFamily="34" charset="0"/>
              </a:endParaRPr>
            </a:p>
          </p:txBody>
        </p:sp>
        <p:sp>
          <p:nvSpPr>
            <p:cNvPr id="89" name="Rectangle: Single Corner Snipped 88">
              <a:extLst>
                <a:ext uri="{FF2B5EF4-FFF2-40B4-BE49-F238E27FC236}">
                  <a16:creationId xmlns:a16="http://schemas.microsoft.com/office/drawing/2014/main" id="{DE3E42CC-E9F4-469A-B750-FC4BD7303F23}"/>
                </a:ext>
              </a:extLst>
            </p:cNvPr>
            <p:cNvSpPr/>
            <p:nvPr/>
          </p:nvSpPr>
          <p:spPr>
            <a:xfrm>
              <a:off x="1193430" y="3136243"/>
              <a:ext cx="3732144" cy="457200"/>
            </a:xfrm>
            <a:prstGeom prst="snip1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lt1">
                      <a:alpha val="72000"/>
                    </a:schemeClr>
                  </a:solidFill>
                </a:rPr>
                <a:t>Username</a:t>
              </a:r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274FA30B-C3CF-42F6-8761-165EA3DF020F}"/>
                </a:ext>
              </a:extLst>
            </p:cNvPr>
            <p:cNvSpPr/>
            <p:nvPr/>
          </p:nvSpPr>
          <p:spPr>
            <a:xfrm>
              <a:off x="1193430" y="3703983"/>
              <a:ext cx="3732144" cy="457200"/>
            </a:xfrm>
            <a:prstGeom prst="snip1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lt1">
                      <a:alpha val="72000"/>
                    </a:schemeClr>
                  </a:solidFill>
                </a:rPr>
                <a:t>Password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85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00013 0.1546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2892 -0.00139 " pathEditMode="relative" rAng="0" ptsTypes="AA">
                                      <p:cBhvr>
                                        <p:cTn id="24" dur="1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41398"/>
            <a:ext cx="2853184" cy="40749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39D30AF-F464-43B0-8773-3FF1B09076CB}"/>
              </a:ext>
            </a:extLst>
          </p:cNvPr>
          <p:cNvSpPr txBox="1"/>
          <p:nvPr/>
        </p:nvSpPr>
        <p:spPr>
          <a:xfrm>
            <a:off x="6741197" y="887703"/>
            <a:ext cx="4825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 one at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DataLucent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will ever see your password, not even me!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334F8-5B94-40B0-B206-6B4BB1025E87}"/>
              </a:ext>
            </a:extLst>
          </p:cNvPr>
          <p:cNvGrpSpPr/>
          <p:nvPr/>
        </p:nvGrpSpPr>
        <p:grpSpPr>
          <a:xfrm>
            <a:off x="1485785" y="859325"/>
            <a:ext cx="3442561" cy="5139350"/>
            <a:chOff x="1485785" y="859325"/>
            <a:chExt cx="3442561" cy="51393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656C225-C79B-472A-A940-C1E15C6AE141}"/>
                </a:ext>
              </a:extLst>
            </p:cNvPr>
            <p:cNvGrpSpPr/>
            <p:nvPr/>
          </p:nvGrpSpPr>
          <p:grpSpPr>
            <a:xfrm>
              <a:off x="1485785" y="859325"/>
              <a:ext cx="3442561" cy="5139350"/>
              <a:chOff x="1485785" y="859325"/>
              <a:chExt cx="3442561" cy="513935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59D417A-3A22-4351-A017-1CD82D163B09}"/>
                  </a:ext>
                </a:extLst>
              </p:cNvPr>
              <p:cNvSpPr/>
              <p:nvPr/>
            </p:nvSpPr>
            <p:spPr>
              <a:xfrm rot="3600000">
                <a:off x="318007" y="2951325"/>
                <a:ext cx="4215128" cy="1879572"/>
              </a:xfrm>
              <a:custGeom>
                <a:avLst/>
                <a:gdLst>
                  <a:gd name="connsiteX0" fmla="*/ 0 w 2853575"/>
                  <a:gd name="connsiteY0" fmla="*/ 0 h 1272441"/>
                  <a:gd name="connsiteX1" fmla="*/ 2844922 w 2853575"/>
                  <a:gd name="connsiteY1" fmla="*/ 0 h 1272441"/>
                  <a:gd name="connsiteX2" fmla="*/ 2852903 w 2853575"/>
                  <a:gd name="connsiteY2" fmla="*/ 47561 h 1272441"/>
                  <a:gd name="connsiteX3" fmla="*/ 2817335 w 2853575"/>
                  <a:gd name="connsiteY3" fmla="*/ 201448 h 1272441"/>
                  <a:gd name="connsiteX4" fmla="*/ 2277014 w 2853575"/>
                  <a:gd name="connsiteY4" fmla="*/ 1137313 h 1272441"/>
                  <a:gd name="connsiteX5" fmla="*/ 1907956 w 2853575"/>
                  <a:gd name="connsiteY5" fmla="*/ 1236201 h 1272441"/>
                  <a:gd name="connsiteX6" fmla="*/ 133918 w 2853575"/>
                  <a:gd name="connsiteY6" fmla="*/ 211960 h 1272441"/>
                  <a:gd name="connsiteX7" fmla="*/ 8039 w 2853575"/>
                  <a:gd name="connsiteY7" fmla="*/ 47912 h 1272441"/>
                  <a:gd name="connsiteX8" fmla="*/ 0 w 2853575"/>
                  <a:gd name="connsiteY8" fmla="*/ 0 h 1272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3575" h="1272441">
                    <a:moveTo>
                      <a:pt x="0" y="0"/>
                    </a:moveTo>
                    <a:lnTo>
                      <a:pt x="2844922" y="0"/>
                    </a:lnTo>
                    <a:lnTo>
                      <a:pt x="2852903" y="47561"/>
                    </a:lnTo>
                    <a:cubicBezTo>
                      <a:pt x="2856572" y="99470"/>
                      <a:pt x="2845312" y="152991"/>
                      <a:pt x="2817335" y="201448"/>
                    </a:cubicBezTo>
                    <a:lnTo>
                      <a:pt x="2277014" y="1137313"/>
                    </a:lnTo>
                    <a:cubicBezTo>
                      <a:pt x="2202409" y="1266532"/>
                      <a:pt x="2037176" y="1310806"/>
                      <a:pt x="1907956" y="1236201"/>
                    </a:cubicBezTo>
                    <a:lnTo>
                      <a:pt x="133918" y="211960"/>
                    </a:lnTo>
                    <a:cubicBezTo>
                      <a:pt x="69308" y="174657"/>
                      <a:pt x="25934" y="114698"/>
                      <a:pt x="8039" y="479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88AA12B-EB9F-46B4-988B-FFA8692E2296}"/>
                  </a:ext>
                </a:extLst>
              </p:cNvPr>
              <p:cNvSpPr/>
              <p:nvPr/>
            </p:nvSpPr>
            <p:spPr>
              <a:xfrm rot="3600000">
                <a:off x="1919248" y="2054362"/>
                <a:ext cx="4204136" cy="1814061"/>
              </a:xfrm>
              <a:custGeom>
                <a:avLst/>
                <a:gdLst>
                  <a:gd name="connsiteX0" fmla="*/ 36241 w 2846134"/>
                  <a:gd name="connsiteY0" fmla="*/ 1070993 h 1228091"/>
                  <a:gd name="connsiteX1" fmla="*/ 576562 w 2846134"/>
                  <a:gd name="connsiteY1" fmla="*/ 135129 h 1228091"/>
                  <a:gd name="connsiteX2" fmla="*/ 945620 w 2846134"/>
                  <a:gd name="connsiteY2" fmla="*/ 36240 h 1228091"/>
                  <a:gd name="connsiteX3" fmla="*/ 2719658 w 2846134"/>
                  <a:gd name="connsiteY3" fmla="*/ 1060482 h 1228091"/>
                  <a:gd name="connsiteX4" fmla="*/ 2845537 w 2846134"/>
                  <a:gd name="connsiteY4" fmla="*/ 1224530 h 1228091"/>
                  <a:gd name="connsiteX5" fmla="*/ 2846134 w 2846134"/>
                  <a:gd name="connsiteY5" fmla="*/ 1228091 h 1228091"/>
                  <a:gd name="connsiteX6" fmla="*/ 1212 w 2846134"/>
                  <a:gd name="connsiteY6" fmla="*/ 1228091 h 1228091"/>
                  <a:gd name="connsiteX7" fmla="*/ 673 w 2846134"/>
                  <a:gd name="connsiteY7" fmla="*/ 1224880 h 1228091"/>
                  <a:gd name="connsiteX8" fmla="*/ 36241 w 2846134"/>
                  <a:gd name="connsiteY8" fmla="*/ 1070993 h 122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6134" h="1228091">
                    <a:moveTo>
                      <a:pt x="36241" y="1070993"/>
                    </a:moveTo>
                    <a:lnTo>
                      <a:pt x="576562" y="135129"/>
                    </a:lnTo>
                    <a:cubicBezTo>
                      <a:pt x="651167" y="5909"/>
                      <a:pt x="816401" y="-38365"/>
                      <a:pt x="945620" y="36240"/>
                    </a:cubicBezTo>
                    <a:lnTo>
                      <a:pt x="2719658" y="1060482"/>
                    </a:lnTo>
                    <a:cubicBezTo>
                      <a:pt x="2784268" y="1097784"/>
                      <a:pt x="2827642" y="1157744"/>
                      <a:pt x="2845537" y="1224530"/>
                    </a:cubicBezTo>
                    <a:lnTo>
                      <a:pt x="2846134" y="1228091"/>
                    </a:lnTo>
                    <a:lnTo>
                      <a:pt x="1212" y="1228091"/>
                    </a:lnTo>
                    <a:lnTo>
                      <a:pt x="673" y="1224880"/>
                    </a:lnTo>
                    <a:cubicBezTo>
                      <a:pt x="-2995" y="1172972"/>
                      <a:pt x="8264" y="1119451"/>
                      <a:pt x="36241" y="107099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C6CA3AC-E348-4FFE-8129-7374FE1DFB4B}"/>
                  </a:ext>
                </a:extLst>
              </p:cNvPr>
              <p:cNvGrpSpPr/>
              <p:nvPr/>
            </p:nvGrpSpPr>
            <p:grpSpPr>
              <a:xfrm>
                <a:off x="3460303" y="1895235"/>
                <a:ext cx="561013" cy="155804"/>
                <a:chOff x="6887688" y="2369127"/>
                <a:chExt cx="662782" cy="184068"/>
              </a:xfrm>
            </p:grpSpPr>
            <p:sp>
              <p:nvSpPr>
                <p:cNvPr id="56" name="Rectangle: Beveled 55">
                  <a:extLst>
                    <a:ext uri="{FF2B5EF4-FFF2-40B4-BE49-F238E27FC236}">
                      <a16:creationId xmlns:a16="http://schemas.microsoft.com/office/drawing/2014/main" id="{98E93EF2-C2E3-451D-839D-DBF08C1E9A2E}"/>
                    </a:ext>
                  </a:extLst>
                </p:cNvPr>
                <p:cNvSpPr/>
                <p:nvPr/>
              </p:nvSpPr>
              <p:spPr>
                <a:xfrm>
                  <a:off x="6887688" y="2369127"/>
                  <a:ext cx="184068" cy="184068"/>
                </a:xfrm>
                <a:prstGeom prst="beve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tangle: Beveled 56">
                  <a:extLst>
                    <a:ext uri="{FF2B5EF4-FFF2-40B4-BE49-F238E27FC236}">
                      <a16:creationId xmlns:a16="http://schemas.microsoft.com/office/drawing/2014/main" id="{472EA9B3-B063-4577-B709-863B64991768}"/>
                    </a:ext>
                  </a:extLst>
                </p:cNvPr>
                <p:cNvSpPr/>
                <p:nvPr/>
              </p:nvSpPr>
              <p:spPr>
                <a:xfrm>
                  <a:off x="7127045" y="2369127"/>
                  <a:ext cx="184068" cy="184068"/>
                </a:xfrm>
                <a:prstGeom prst="bevel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ectangle: Beveled 57">
                  <a:extLst>
                    <a:ext uri="{FF2B5EF4-FFF2-40B4-BE49-F238E27FC236}">
                      <a16:creationId xmlns:a16="http://schemas.microsoft.com/office/drawing/2014/main" id="{4B62C121-677F-411A-BD8B-1389BB7C2883}"/>
                    </a:ext>
                  </a:extLst>
                </p:cNvPr>
                <p:cNvSpPr/>
                <p:nvPr/>
              </p:nvSpPr>
              <p:spPr>
                <a:xfrm>
                  <a:off x="7366402" y="2369127"/>
                  <a:ext cx="184068" cy="184068"/>
                </a:xfrm>
                <a:prstGeom prst="bevel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417BD56-FF12-4BD6-A704-5142DDBCE573}"/>
                  </a:ext>
                </a:extLst>
              </p:cNvPr>
              <p:cNvGrpSpPr/>
              <p:nvPr/>
            </p:nvGrpSpPr>
            <p:grpSpPr>
              <a:xfrm>
                <a:off x="2916511" y="3053281"/>
                <a:ext cx="631718" cy="1010994"/>
                <a:chOff x="7011053" y="2982487"/>
                <a:chExt cx="407908" cy="652812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B6E2E91B-658B-44E7-BB08-47069AD4E753}"/>
                    </a:ext>
                  </a:extLst>
                </p:cNvPr>
                <p:cNvSpPr/>
                <p:nvPr/>
              </p:nvSpPr>
              <p:spPr>
                <a:xfrm rot="10800000">
                  <a:off x="7215008" y="3308892"/>
                  <a:ext cx="203953" cy="32640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9FC7ECA0-2C71-48A6-A89B-5E28C23CBEBB}"/>
                    </a:ext>
                  </a:extLst>
                </p:cNvPr>
                <p:cNvGrpSpPr/>
                <p:nvPr/>
              </p:nvGrpSpPr>
              <p:grpSpPr>
                <a:xfrm>
                  <a:off x="7011053" y="2982487"/>
                  <a:ext cx="407904" cy="326407"/>
                  <a:chOff x="6875814" y="3110112"/>
                  <a:chExt cx="1099718" cy="879997"/>
                </a:xfrm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3299841D-407F-4F6B-81C1-0AFEE9702689}"/>
                      </a:ext>
                    </a:extLst>
                  </p:cNvPr>
                  <p:cNvSpPr/>
                  <p:nvPr/>
                </p:nvSpPr>
                <p:spPr>
                  <a:xfrm>
                    <a:off x="6875814" y="3110112"/>
                    <a:ext cx="549857" cy="879997"/>
                  </a:xfrm>
                  <a:custGeom>
                    <a:avLst/>
                    <a:gdLst>
                      <a:gd name="connsiteX0" fmla="*/ 320640 w 961901"/>
                      <a:gd name="connsiteY0" fmla="*/ 0 h 1539437"/>
                      <a:gd name="connsiteX1" fmla="*/ 961901 w 961901"/>
                      <a:gd name="connsiteY1" fmla="*/ 0 h 1539437"/>
                      <a:gd name="connsiteX2" fmla="*/ 961901 w 961901"/>
                      <a:gd name="connsiteY2" fmla="*/ 1539437 h 1539437"/>
                      <a:gd name="connsiteX3" fmla="*/ 0 w 961901"/>
                      <a:gd name="connsiteY3" fmla="*/ 1539437 h 1539437"/>
                      <a:gd name="connsiteX4" fmla="*/ 0 w 961901"/>
                      <a:gd name="connsiteY4" fmla="*/ 320640 h 1539437"/>
                      <a:gd name="connsiteX5" fmla="*/ 320640 w 961901"/>
                      <a:gd name="connsiteY5" fmla="*/ 0 h 1539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61901" h="1539437">
                        <a:moveTo>
                          <a:pt x="320640" y="0"/>
                        </a:moveTo>
                        <a:lnTo>
                          <a:pt x="961901" y="0"/>
                        </a:lnTo>
                        <a:lnTo>
                          <a:pt x="961901" y="1539437"/>
                        </a:lnTo>
                        <a:lnTo>
                          <a:pt x="0" y="1539437"/>
                        </a:lnTo>
                        <a:lnTo>
                          <a:pt x="0" y="320640"/>
                        </a:lnTo>
                        <a:cubicBezTo>
                          <a:pt x="0" y="143555"/>
                          <a:pt x="143555" y="0"/>
                          <a:pt x="320640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5DDA0954-0A86-4AF2-AB5C-1F9570E77B05}"/>
                      </a:ext>
                    </a:extLst>
                  </p:cNvPr>
                  <p:cNvSpPr/>
                  <p:nvPr/>
                </p:nvSpPr>
                <p:spPr>
                  <a:xfrm>
                    <a:off x="7425671" y="3110112"/>
                    <a:ext cx="549857" cy="879997"/>
                  </a:xfrm>
                  <a:custGeom>
                    <a:avLst/>
                    <a:gdLst>
                      <a:gd name="connsiteX0" fmla="*/ 0 w 961901"/>
                      <a:gd name="connsiteY0" fmla="*/ 0 h 1539437"/>
                      <a:gd name="connsiteX1" fmla="*/ 641261 w 961901"/>
                      <a:gd name="connsiteY1" fmla="*/ 0 h 1539437"/>
                      <a:gd name="connsiteX2" fmla="*/ 961901 w 961901"/>
                      <a:gd name="connsiteY2" fmla="*/ 320640 h 1539437"/>
                      <a:gd name="connsiteX3" fmla="*/ 961901 w 961901"/>
                      <a:gd name="connsiteY3" fmla="*/ 1539437 h 1539437"/>
                      <a:gd name="connsiteX4" fmla="*/ 0 w 961901"/>
                      <a:gd name="connsiteY4" fmla="*/ 1539437 h 1539437"/>
                      <a:gd name="connsiteX5" fmla="*/ 0 w 961901"/>
                      <a:gd name="connsiteY5" fmla="*/ 0 h 1539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61901" h="1539437">
                        <a:moveTo>
                          <a:pt x="0" y="0"/>
                        </a:moveTo>
                        <a:lnTo>
                          <a:pt x="641261" y="0"/>
                        </a:lnTo>
                        <a:cubicBezTo>
                          <a:pt x="818346" y="0"/>
                          <a:pt x="961901" y="143555"/>
                          <a:pt x="961901" y="320640"/>
                        </a:cubicBezTo>
                        <a:lnTo>
                          <a:pt x="961901" y="1539437"/>
                        </a:lnTo>
                        <a:lnTo>
                          <a:pt x="0" y="15394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53BC37E-90CD-4D0A-8151-8F947ADEB7F5}"/>
                    </a:ext>
                  </a:extLst>
                </p:cNvPr>
                <p:cNvSpPr/>
                <p:nvPr/>
              </p:nvSpPr>
              <p:spPr>
                <a:xfrm>
                  <a:off x="7122301" y="3161470"/>
                  <a:ext cx="185389" cy="294841"/>
                </a:xfrm>
                <a:custGeom>
                  <a:avLst/>
                  <a:gdLst>
                    <a:gd name="connsiteX0" fmla="*/ 760200 w 1520400"/>
                    <a:gd name="connsiteY0" fmla="*/ 0 h 2418018"/>
                    <a:gd name="connsiteX1" fmla="*/ 1520400 w 1520400"/>
                    <a:gd name="connsiteY1" fmla="*/ 760200 h 2418018"/>
                    <a:gd name="connsiteX2" fmla="*/ 1185235 w 1520400"/>
                    <a:gd name="connsiteY2" fmla="*/ 1390570 h 2418018"/>
                    <a:gd name="connsiteX3" fmla="*/ 1155055 w 1520400"/>
                    <a:gd name="connsiteY3" fmla="*/ 1406951 h 2418018"/>
                    <a:gd name="connsiteX4" fmla="*/ 1155055 w 1520400"/>
                    <a:gd name="connsiteY4" fmla="*/ 2418018 h 2418018"/>
                    <a:gd name="connsiteX5" fmla="*/ 365345 w 1520400"/>
                    <a:gd name="connsiteY5" fmla="*/ 2418018 h 2418018"/>
                    <a:gd name="connsiteX6" fmla="*/ 365345 w 1520400"/>
                    <a:gd name="connsiteY6" fmla="*/ 1406951 h 2418018"/>
                    <a:gd name="connsiteX7" fmla="*/ 335165 w 1520400"/>
                    <a:gd name="connsiteY7" fmla="*/ 1390570 h 2418018"/>
                    <a:gd name="connsiteX8" fmla="*/ 0 w 1520400"/>
                    <a:gd name="connsiteY8" fmla="*/ 760200 h 2418018"/>
                    <a:gd name="connsiteX9" fmla="*/ 760200 w 1520400"/>
                    <a:gd name="connsiteY9" fmla="*/ 0 h 2418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0400" h="2418018">
                      <a:moveTo>
                        <a:pt x="760200" y="0"/>
                      </a:moveTo>
                      <a:cubicBezTo>
                        <a:pt x="1180047" y="0"/>
                        <a:pt x="1520400" y="340353"/>
                        <a:pt x="1520400" y="760200"/>
                      </a:cubicBezTo>
                      <a:cubicBezTo>
                        <a:pt x="1520400" y="1022605"/>
                        <a:pt x="1387450" y="1253957"/>
                        <a:pt x="1185235" y="1390570"/>
                      </a:cubicBezTo>
                      <a:lnTo>
                        <a:pt x="1155055" y="1406951"/>
                      </a:lnTo>
                      <a:lnTo>
                        <a:pt x="1155055" y="2418018"/>
                      </a:lnTo>
                      <a:lnTo>
                        <a:pt x="365345" y="2418018"/>
                      </a:lnTo>
                      <a:lnTo>
                        <a:pt x="365345" y="1406951"/>
                      </a:lnTo>
                      <a:lnTo>
                        <a:pt x="335165" y="1390570"/>
                      </a:lnTo>
                      <a:cubicBezTo>
                        <a:pt x="132951" y="1253957"/>
                        <a:pt x="0" y="1022605"/>
                        <a:pt x="0" y="760200"/>
                      </a:cubicBezTo>
                      <a:cubicBezTo>
                        <a:pt x="0" y="340353"/>
                        <a:pt x="340353" y="0"/>
                        <a:pt x="7602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1470C04-3DC1-4BF5-BD98-D8AFA5135D09}"/>
                  </a:ext>
                </a:extLst>
              </p:cNvPr>
              <p:cNvGrpSpPr/>
              <p:nvPr/>
            </p:nvGrpSpPr>
            <p:grpSpPr>
              <a:xfrm>
                <a:off x="2914731" y="3053272"/>
                <a:ext cx="633490" cy="1011003"/>
                <a:chOff x="10571225" y="4894486"/>
                <a:chExt cx="319416" cy="528472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A457126-A868-4EB2-8692-2D267365C081}"/>
                    </a:ext>
                  </a:extLst>
                </p:cNvPr>
                <p:cNvSpPr/>
                <p:nvPr/>
              </p:nvSpPr>
              <p:spPr>
                <a:xfrm rot="10800000">
                  <a:off x="10571225" y="5158722"/>
                  <a:ext cx="159708" cy="264236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ED35280-5E45-4568-93D5-CABAE0D6ACE1}"/>
                    </a:ext>
                  </a:extLst>
                </p:cNvPr>
                <p:cNvSpPr/>
                <p:nvPr/>
              </p:nvSpPr>
              <p:spPr>
                <a:xfrm>
                  <a:off x="10571227" y="4894486"/>
                  <a:ext cx="159708" cy="264236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2BD5CD7-BF16-4721-ADC5-0F6F0828F267}"/>
                    </a:ext>
                  </a:extLst>
                </p:cNvPr>
                <p:cNvSpPr/>
                <p:nvPr/>
              </p:nvSpPr>
              <p:spPr>
                <a:xfrm>
                  <a:off x="10658348" y="5039380"/>
                  <a:ext cx="72587" cy="238682"/>
                </a:xfrm>
                <a:custGeom>
                  <a:avLst/>
                  <a:gdLst>
                    <a:gd name="connsiteX0" fmla="*/ 72586 w 72587"/>
                    <a:gd name="connsiteY0" fmla="*/ 0 h 238682"/>
                    <a:gd name="connsiteX1" fmla="*/ 72587 w 72587"/>
                    <a:gd name="connsiteY1" fmla="*/ 0 h 238682"/>
                    <a:gd name="connsiteX2" fmla="*/ 72587 w 72587"/>
                    <a:gd name="connsiteY2" fmla="*/ 238682 h 238682"/>
                    <a:gd name="connsiteX3" fmla="*/ 34884 w 72587"/>
                    <a:gd name="connsiteY3" fmla="*/ 238682 h 238682"/>
                    <a:gd name="connsiteX4" fmla="*/ 34884 w 72587"/>
                    <a:gd name="connsiteY4" fmla="*/ 138880 h 238682"/>
                    <a:gd name="connsiteX5" fmla="*/ 32002 w 72587"/>
                    <a:gd name="connsiteY5" fmla="*/ 137263 h 238682"/>
                    <a:gd name="connsiteX6" fmla="*/ 0 w 72587"/>
                    <a:gd name="connsiteY6" fmla="*/ 75039 h 238682"/>
                    <a:gd name="connsiteX7" fmla="*/ 72586 w 72587"/>
                    <a:gd name="connsiteY7" fmla="*/ 0 h 238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587" h="238682">
                      <a:moveTo>
                        <a:pt x="72586" y="0"/>
                      </a:moveTo>
                      <a:lnTo>
                        <a:pt x="72587" y="0"/>
                      </a:lnTo>
                      <a:lnTo>
                        <a:pt x="72587" y="238682"/>
                      </a:lnTo>
                      <a:lnTo>
                        <a:pt x="34884" y="238682"/>
                      </a:lnTo>
                      <a:lnTo>
                        <a:pt x="34884" y="138880"/>
                      </a:lnTo>
                      <a:lnTo>
                        <a:pt x="32002" y="137263"/>
                      </a:lnTo>
                      <a:cubicBezTo>
                        <a:pt x="12694" y="123778"/>
                        <a:pt x="0" y="100941"/>
                        <a:pt x="0" y="75039"/>
                      </a:cubicBezTo>
                      <a:cubicBezTo>
                        <a:pt x="0" y="33596"/>
                        <a:pt x="32498" y="0"/>
                        <a:pt x="725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0" name="Picture 29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1764041B-A92A-46FD-A7F1-16E4A2C0AA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1146" y="5086411"/>
                  <a:ext cx="239562" cy="154456"/>
                </a:xfrm>
                <a:prstGeom prst="round2DiagRect">
                  <a:avLst>
                    <a:gd name="adj1" fmla="val 16667"/>
                    <a:gd name="adj2" fmla="val 0"/>
                  </a:avLst>
                </a:prstGeom>
                <a:ln w="9525" cap="sq">
                  <a:solidFill>
                    <a:srgbClr val="FFFFFF"/>
                  </a:solidFill>
                  <a:miter lim="800000"/>
                </a:ln>
                <a:effectLst>
                  <a:outerShdw blurRad="254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pic>
              <p:nvPicPr>
                <p:cNvPr id="32" name="Picture 31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4991D6C5-83A7-4DDA-800E-7AE107BCFF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28113" y="5096245"/>
                  <a:ext cx="106944" cy="122686"/>
                </a:xfrm>
                <a:prstGeom prst="rect">
                  <a:avLst/>
                </a:prstGeom>
              </p:spPr>
            </p:pic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0FDF30C-B143-4044-A4DB-6C5643BEFDA7}"/>
                    </a:ext>
                  </a:extLst>
                </p:cNvPr>
                <p:cNvSpPr/>
                <p:nvPr/>
              </p:nvSpPr>
              <p:spPr>
                <a:xfrm rot="10800000">
                  <a:off x="10730933" y="5158722"/>
                  <a:ext cx="159708" cy="264236"/>
                </a:xfrm>
                <a:custGeom>
                  <a:avLst/>
                  <a:gdLst>
                    <a:gd name="connsiteX0" fmla="*/ 103382 w 159708"/>
                    <a:gd name="connsiteY0" fmla="*/ 264236 h 264236"/>
                    <a:gd name="connsiteX1" fmla="*/ 0 w 159708"/>
                    <a:gd name="connsiteY1" fmla="*/ 264236 h 264236"/>
                    <a:gd name="connsiteX2" fmla="*/ 0 w 159708"/>
                    <a:gd name="connsiteY2" fmla="*/ 55036 h 264236"/>
                    <a:gd name="connsiteX3" fmla="*/ 53237 w 159708"/>
                    <a:gd name="connsiteY3" fmla="*/ 0 h 264236"/>
                    <a:gd name="connsiteX4" fmla="*/ 159708 w 159708"/>
                    <a:gd name="connsiteY4" fmla="*/ 0 h 264236"/>
                    <a:gd name="connsiteX5" fmla="*/ 159708 w 159708"/>
                    <a:gd name="connsiteY5" fmla="*/ 144896 h 264236"/>
                    <a:gd name="connsiteX6" fmla="*/ 122008 w 159708"/>
                    <a:gd name="connsiteY6" fmla="*/ 144896 h 264236"/>
                    <a:gd name="connsiteX7" fmla="*/ 122008 w 159708"/>
                    <a:gd name="connsiteY7" fmla="*/ 244698 h 264236"/>
                    <a:gd name="connsiteX8" fmla="*/ 119126 w 159708"/>
                    <a:gd name="connsiteY8" fmla="*/ 246315 h 264236"/>
                    <a:gd name="connsiteX9" fmla="*/ 103382 w 159708"/>
                    <a:gd name="connsiteY9" fmla="*/ 264236 h 264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9708" h="264236">
                      <a:moveTo>
                        <a:pt x="103382" y="264236"/>
                      </a:moveTo>
                      <a:lnTo>
                        <a:pt x="0" y="264236"/>
                      </a:lnTo>
                      <a:lnTo>
                        <a:pt x="0" y="55036"/>
                      </a:lnTo>
                      <a:cubicBezTo>
                        <a:pt x="0" y="24640"/>
                        <a:pt x="23835" y="0"/>
                        <a:pt x="53237" y="0"/>
                      </a:cubicBezTo>
                      <a:lnTo>
                        <a:pt x="159708" y="0"/>
                      </a:lnTo>
                      <a:lnTo>
                        <a:pt x="159708" y="144896"/>
                      </a:lnTo>
                      <a:lnTo>
                        <a:pt x="122008" y="144896"/>
                      </a:lnTo>
                      <a:lnTo>
                        <a:pt x="122008" y="244698"/>
                      </a:lnTo>
                      <a:lnTo>
                        <a:pt x="119126" y="246315"/>
                      </a:lnTo>
                      <a:lnTo>
                        <a:pt x="103382" y="264236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53630408-436A-4824-8F3B-91D69207DF33}"/>
                    </a:ext>
                  </a:extLst>
                </p:cNvPr>
                <p:cNvSpPr/>
                <p:nvPr/>
              </p:nvSpPr>
              <p:spPr>
                <a:xfrm>
                  <a:off x="10730933" y="4894486"/>
                  <a:ext cx="159708" cy="264236"/>
                </a:xfrm>
                <a:custGeom>
                  <a:avLst/>
                  <a:gdLst>
                    <a:gd name="connsiteX0" fmla="*/ 0 w 159708"/>
                    <a:gd name="connsiteY0" fmla="*/ 0 h 264236"/>
                    <a:gd name="connsiteX1" fmla="*/ 106471 w 159708"/>
                    <a:gd name="connsiteY1" fmla="*/ 0 h 264236"/>
                    <a:gd name="connsiteX2" fmla="*/ 159708 w 159708"/>
                    <a:gd name="connsiteY2" fmla="*/ 55036 h 264236"/>
                    <a:gd name="connsiteX3" fmla="*/ 159708 w 159708"/>
                    <a:gd name="connsiteY3" fmla="*/ 264236 h 264236"/>
                    <a:gd name="connsiteX4" fmla="*/ 56326 w 159708"/>
                    <a:gd name="connsiteY4" fmla="*/ 264236 h 264236"/>
                    <a:gd name="connsiteX5" fmla="*/ 63824 w 159708"/>
                    <a:gd name="connsiteY5" fmla="*/ 255701 h 264236"/>
                    <a:gd name="connsiteX6" fmla="*/ 72584 w 159708"/>
                    <a:gd name="connsiteY6" fmla="*/ 219933 h 264236"/>
                    <a:gd name="connsiteX7" fmla="*/ 28252 w 159708"/>
                    <a:gd name="connsiteY7" fmla="*/ 150791 h 264236"/>
                    <a:gd name="connsiteX8" fmla="*/ 0 w 159708"/>
                    <a:gd name="connsiteY8" fmla="*/ 144894 h 264236"/>
                    <a:gd name="connsiteX9" fmla="*/ 0 w 159708"/>
                    <a:gd name="connsiteY9" fmla="*/ 0 h 264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9708" h="264236">
                      <a:moveTo>
                        <a:pt x="0" y="0"/>
                      </a:moveTo>
                      <a:lnTo>
                        <a:pt x="106471" y="0"/>
                      </a:lnTo>
                      <a:cubicBezTo>
                        <a:pt x="135873" y="0"/>
                        <a:pt x="159708" y="24641"/>
                        <a:pt x="159708" y="55036"/>
                      </a:cubicBezTo>
                      <a:lnTo>
                        <a:pt x="159708" y="264236"/>
                      </a:lnTo>
                      <a:lnTo>
                        <a:pt x="56326" y="264236"/>
                      </a:lnTo>
                      <a:lnTo>
                        <a:pt x="63824" y="255701"/>
                      </a:lnTo>
                      <a:cubicBezTo>
                        <a:pt x="69411" y="245069"/>
                        <a:pt x="72584" y="232884"/>
                        <a:pt x="72584" y="219933"/>
                      </a:cubicBezTo>
                      <a:cubicBezTo>
                        <a:pt x="72584" y="188851"/>
                        <a:pt x="54304" y="162183"/>
                        <a:pt x="28252" y="150791"/>
                      </a:cubicBezTo>
                      <a:lnTo>
                        <a:pt x="0" y="1448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0" name="Picture 1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E3BF8550-FB57-40E3-8C2D-264254F84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437" y="4686870"/>
              <a:ext cx="408267" cy="468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42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3C1804F-461F-4D5C-B328-590D251A94BD}"/>
              </a:ext>
            </a:extLst>
          </p:cNvPr>
          <p:cNvSpPr/>
          <p:nvPr/>
        </p:nvSpPr>
        <p:spPr>
          <a:xfrm>
            <a:off x="490401" y="1313195"/>
            <a:ext cx="1548594" cy="3169028"/>
          </a:xfrm>
          <a:custGeom>
            <a:avLst/>
            <a:gdLst>
              <a:gd name="connsiteX0" fmla="*/ 1157971 w 1548594"/>
              <a:gd name="connsiteY0" fmla="*/ 0 h 3169028"/>
              <a:gd name="connsiteX1" fmla="*/ 1206141 w 1548594"/>
              <a:gd name="connsiteY1" fmla="*/ 48170 h 3169028"/>
              <a:gd name="connsiteX2" fmla="*/ 1192033 w 1548594"/>
              <a:gd name="connsiteY2" fmla="*/ 82232 h 3169028"/>
              <a:gd name="connsiteX3" fmla="*/ 1178571 w 1548594"/>
              <a:gd name="connsiteY3" fmla="*/ 87807 h 3169028"/>
              <a:gd name="connsiteX4" fmla="*/ 1179267 w 1548594"/>
              <a:gd name="connsiteY4" fmla="*/ 93175 h 3169028"/>
              <a:gd name="connsiteX5" fmla="*/ 1183760 w 1548594"/>
              <a:gd name="connsiteY5" fmla="*/ 351971 h 3169028"/>
              <a:gd name="connsiteX6" fmla="*/ 1181605 w 1548594"/>
              <a:gd name="connsiteY6" fmla="*/ 550576 h 3169028"/>
              <a:gd name="connsiteX7" fmla="*/ 1180338 w 1548594"/>
              <a:gd name="connsiteY7" fmla="*/ 583208 h 3169028"/>
              <a:gd name="connsiteX8" fmla="*/ 1270483 w 1548594"/>
              <a:gd name="connsiteY8" fmla="*/ 583207 h 3169028"/>
              <a:gd name="connsiteX9" fmla="*/ 1548594 w 1548594"/>
              <a:gd name="connsiteY9" fmla="*/ 861317 h 3169028"/>
              <a:gd name="connsiteX10" fmla="*/ 1548593 w 1548594"/>
              <a:gd name="connsiteY10" fmla="*/ 2970009 h 3169028"/>
              <a:gd name="connsiteX11" fmla="*/ 1467137 w 1548594"/>
              <a:gd name="connsiteY11" fmla="*/ 3166663 h 3169028"/>
              <a:gd name="connsiteX12" fmla="*/ 1464270 w 1548594"/>
              <a:gd name="connsiteY12" fmla="*/ 3169028 h 3169028"/>
              <a:gd name="connsiteX13" fmla="*/ 0 w 1548594"/>
              <a:gd name="connsiteY13" fmla="*/ 632838 h 3169028"/>
              <a:gd name="connsiteX14" fmla="*/ 2584 w 1548594"/>
              <a:gd name="connsiteY14" fmla="*/ 630705 h 3169028"/>
              <a:gd name="connsiteX15" fmla="*/ 158078 w 1548594"/>
              <a:gd name="connsiteY15" fmla="*/ 583208 h 3169028"/>
              <a:gd name="connsiteX16" fmla="*/ 1141463 w 1548594"/>
              <a:gd name="connsiteY16" fmla="*/ 583207 h 3169028"/>
              <a:gd name="connsiteX17" fmla="*/ 1140195 w 1548594"/>
              <a:gd name="connsiteY17" fmla="*/ 550576 h 3169028"/>
              <a:gd name="connsiteX18" fmla="*/ 1138041 w 1548594"/>
              <a:gd name="connsiteY18" fmla="*/ 351970 h 3169028"/>
              <a:gd name="connsiteX19" fmla="*/ 1142534 w 1548594"/>
              <a:gd name="connsiteY19" fmla="*/ 93175 h 3169028"/>
              <a:gd name="connsiteX20" fmla="*/ 1142931 w 1548594"/>
              <a:gd name="connsiteY20" fmla="*/ 90110 h 3169028"/>
              <a:gd name="connsiteX21" fmla="*/ 1123910 w 1548594"/>
              <a:gd name="connsiteY21" fmla="*/ 82232 h 3169028"/>
              <a:gd name="connsiteX22" fmla="*/ 1109801 w 1548594"/>
              <a:gd name="connsiteY22" fmla="*/ 48170 h 3169028"/>
              <a:gd name="connsiteX23" fmla="*/ 1157971 w 1548594"/>
              <a:gd name="connsiteY23" fmla="*/ 0 h 316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48594" h="3169028">
                <a:moveTo>
                  <a:pt x="1157971" y="0"/>
                </a:moveTo>
                <a:cubicBezTo>
                  <a:pt x="1184575" y="0"/>
                  <a:pt x="1206141" y="21566"/>
                  <a:pt x="1206141" y="48170"/>
                </a:cubicBezTo>
                <a:cubicBezTo>
                  <a:pt x="1206141" y="61472"/>
                  <a:pt x="1200750" y="73515"/>
                  <a:pt x="1192033" y="82232"/>
                </a:cubicBezTo>
                <a:lnTo>
                  <a:pt x="1178571" y="87807"/>
                </a:lnTo>
                <a:lnTo>
                  <a:pt x="1179267" y="93175"/>
                </a:lnTo>
                <a:cubicBezTo>
                  <a:pt x="1181907" y="135811"/>
                  <a:pt x="1183760" y="235626"/>
                  <a:pt x="1183760" y="351971"/>
                </a:cubicBezTo>
                <a:cubicBezTo>
                  <a:pt x="1183760" y="429534"/>
                  <a:pt x="1182936" y="499750"/>
                  <a:pt x="1181605" y="550576"/>
                </a:cubicBezTo>
                <a:lnTo>
                  <a:pt x="1180338" y="583208"/>
                </a:lnTo>
                <a:lnTo>
                  <a:pt x="1270483" y="583207"/>
                </a:lnTo>
                <a:cubicBezTo>
                  <a:pt x="1424079" y="583207"/>
                  <a:pt x="1548594" y="707722"/>
                  <a:pt x="1548594" y="861317"/>
                </a:cubicBezTo>
                <a:lnTo>
                  <a:pt x="1548593" y="2970009"/>
                </a:lnTo>
                <a:cubicBezTo>
                  <a:pt x="1548594" y="3046808"/>
                  <a:pt x="1517465" y="3116335"/>
                  <a:pt x="1467137" y="3166663"/>
                </a:cubicBezTo>
                <a:lnTo>
                  <a:pt x="1464270" y="3169028"/>
                </a:lnTo>
                <a:lnTo>
                  <a:pt x="0" y="632838"/>
                </a:lnTo>
                <a:lnTo>
                  <a:pt x="2584" y="630705"/>
                </a:lnTo>
                <a:cubicBezTo>
                  <a:pt x="46972" y="600718"/>
                  <a:pt x="100479" y="583208"/>
                  <a:pt x="158078" y="583208"/>
                </a:cubicBezTo>
                <a:lnTo>
                  <a:pt x="1141463" y="583207"/>
                </a:lnTo>
                <a:lnTo>
                  <a:pt x="1140195" y="550576"/>
                </a:lnTo>
                <a:cubicBezTo>
                  <a:pt x="1138864" y="499751"/>
                  <a:pt x="1138040" y="429534"/>
                  <a:pt x="1138041" y="351970"/>
                </a:cubicBezTo>
                <a:cubicBezTo>
                  <a:pt x="1138041" y="235626"/>
                  <a:pt x="1139894" y="135811"/>
                  <a:pt x="1142534" y="93175"/>
                </a:cubicBezTo>
                <a:lnTo>
                  <a:pt x="1142931" y="90110"/>
                </a:lnTo>
                <a:lnTo>
                  <a:pt x="1123910" y="82232"/>
                </a:lnTo>
                <a:cubicBezTo>
                  <a:pt x="1115193" y="73515"/>
                  <a:pt x="1109801" y="61472"/>
                  <a:pt x="1109801" y="48170"/>
                </a:cubicBezTo>
                <a:cubicBezTo>
                  <a:pt x="1109801" y="21566"/>
                  <a:pt x="1131367" y="0"/>
                  <a:pt x="115797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F5D31B-CC8E-4E42-B502-62E45A582A8A}"/>
              </a:ext>
            </a:extLst>
          </p:cNvPr>
          <p:cNvSpPr/>
          <p:nvPr/>
        </p:nvSpPr>
        <p:spPr>
          <a:xfrm>
            <a:off x="2588738" y="519689"/>
            <a:ext cx="3763595" cy="2721912"/>
          </a:xfrm>
          <a:custGeom>
            <a:avLst/>
            <a:gdLst>
              <a:gd name="connsiteX0" fmla="*/ 591076 w 3763595"/>
              <a:gd name="connsiteY0" fmla="*/ 0 h 2721912"/>
              <a:gd name="connsiteX1" fmla="*/ 644085 w 3763595"/>
              <a:gd name="connsiteY1" fmla="*/ 53009 h 2721912"/>
              <a:gd name="connsiteX2" fmla="*/ 611710 w 3763595"/>
              <a:gd name="connsiteY2" fmla="*/ 101852 h 2721912"/>
              <a:gd name="connsiteX3" fmla="*/ 610148 w 3763595"/>
              <a:gd name="connsiteY3" fmla="*/ 102168 h 2721912"/>
              <a:gd name="connsiteX4" fmla="*/ 610977 w 3763595"/>
              <a:gd name="connsiteY4" fmla="*/ 117314 h 2721912"/>
              <a:gd name="connsiteX5" fmla="*/ 615469 w 3763595"/>
              <a:gd name="connsiteY5" fmla="*/ 516342 h 2721912"/>
              <a:gd name="connsiteX6" fmla="*/ 612226 w 3763595"/>
              <a:gd name="connsiteY6" fmla="*/ 875443 h 2721912"/>
              <a:gd name="connsiteX7" fmla="*/ 611052 w 3763595"/>
              <a:gd name="connsiteY7" fmla="*/ 912958 h 2721912"/>
              <a:gd name="connsiteX8" fmla="*/ 3160598 w 3763595"/>
              <a:gd name="connsiteY8" fmla="*/ 912958 h 2721912"/>
              <a:gd name="connsiteX9" fmla="*/ 3763595 w 3763595"/>
              <a:gd name="connsiteY9" fmla="*/ 1515955 h 2721912"/>
              <a:gd name="connsiteX10" fmla="*/ 3763595 w 3763595"/>
              <a:gd name="connsiteY10" fmla="*/ 2721912 h 2721912"/>
              <a:gd name="connsiteX11" fmla="*/ 0 w 3763595"/>
              <a:gd name="connsiteY11" fmla="*/ 2721912 h 2721912"/>
              <a:gd name="connsiteX12" fmla="*/ 0 w 3763595"/>
              <a:gd name="connsiteY12" fmla="*/ 1515955 h 2721912"/>
              <a:gd name="connsiteX13" fmla="*/ 481472 w 3763595"/>
              <a:gd name="connsiteY13" fmla="*/ 925209 h 2721912"/>
              <a:gd name="connsiteX14" fmla="*/ 574269 w 3763595"/>
              <a:gd name="connsiteY14" fmla="*/ 915854 h 2721912"/>
              <a:gd name="connsiteX15" fmla="*/ 574243 w 3763595"/>
              <a:gd name="connsiteY15" fmla="*/ 915369 h 2721912"/>
              <a:gd name="connsiteX16" fmla="*/ 569750 w 3763595"/>
              <a:gd name="connsiteY16" fmla="*/ 516342 h 2721912"/>
              <a:gd name="connsiteX17" fmla="*/ 574243 w 3763595"/>
              <a:gd name="connsiteY17" fmla="*/ 117314 h 2721912"/>
              <a:gd name="connsiteX18" fmla="*/ 575038 w 3763595"/>
              <a:gd name="connsiteY18" fmla="*/ 102780 h 2721912"/>
              <a:gd name="connsiteX19" fmla="*/ 570443 w 3763595"/>
              <a:gd name="connsiteY19" fmla="*/ 101852 h 2721912"/>
              <a:gd name="connsiteX20" fmla="*/ 538067 w 3763595"/>
              <a:gd name="connsiteY20" fmla="*/ 53009 h 2721912"/>
              <a:gd name="connsiteX21" fmla="*/ 591076 w 3763595"/>
              <a:gd name="connsiteY21" fmla="*/ 0 h 272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63595" h="2721912">
                <a:moveTo>
                  <a:pt x="591076" y="0"/>
                </a:moveTo>
                <a:cubicBezTo>
                  <a:pt x="620352" y="0"/>
                  <a:pt x="644085" y="23733"/>
                  <a:pt x="644085" y="53009"/>
                </a:cubicBezTo>
                <a:cubicBezTo>
                  <a:pt x="644085" y="74966"/>
                  <a:pt x="630735" y="93805"/>
                  <a:pt x="611710" y="101852"/>
                </a:cubicBezTo>
                <a:lnTo>
                  <a:pt x="610148" y="102168"/>
                </a:lnTo>
                <a:lnTo>
                  <a:pt x="610977" y="117314"/>
                </a:lnTo>
                <a:cubicBezTo>
                  <a:pt x="613617" y="183053"/>
                  <a:pt x="615469" y="336953"/>
                  <a:pt x="615469" y="516342"/>
                </a:cubicBezTo>
                <a:cubicBezTo>
                  <a:pt x="615469" y="665831"/>
                  <a:pt x="614183" y="797622"/>
                  <a:pt x="612226" y="875443"/>
                </a:cubicBezTo>
                <a:lnTo>
                  <a:pt x="611052" y="912958"/>
                </a:lnTo>
                <a:lnTo>
                  <a:pt x="3160598" y="912958"/>
                </a:lnTo>
                <a:cubicBezTo>
                  <a:pt x="3493624" y="912958"/>
                  <a:pt x="3763595" y="1182930"/>
                  <a:pt x="3763595" y="1515955"/>
                </a:cubicBezTo>
                <a:lnTo>
                  <a:pt x="3763595" y="2721912"/>
                </a:lnTo>
                <a:lnTo>
                  <a:pt x="0" y="2721912"/>
                </a:lnTo>
                <a:lnTo>
                  <a:pt x="0" y="1515955"/>
                </a:lnTo>
                <a:cubicBezTo>
                  <a:pt x="0" y="1224558"/>
                  <a:pt x="206697" y="981436"/>
                  <a:pt x="481472" y="925209"/>
                </a:cubicBezTo>
                <a:lnTo>
                  <a:pt x="574269" y="915854"/>
                </a:lnTo>
                <a:lnTo>
                  <a:pt x="574243" y="915369"/>
                </a:lnTo>
                <a:cubicBezTo>
                  <a:pt x="571603" y="849630"/>
                  <a:pt x="569750" y="695729"/>
                  <a:pt x="569750" y="516342"/>
                </a:cubicBezTo>
                <a:cubicBezTo>
                  <a:pt x="569750" y="336953"/>
                  <a:pt x="571603" y="183053"/>
                  <a:pt x="574243" y="117314"/>
                </a:cubicBezTo>
                <a:lnTo>
                  <a:pt x="575038" y="102780"/>
                </a:lnTo>
                <a:lnTo>
                  <a:pt x="570443" y="101852"/>
                </a:lnTo>
                <a:cubicBezTo>
                  <a:pt x="551417" y="93805"/>
                  <a:pt x="538067" y="74966"/>
                  <a:pt x="538067" y="53009"/>
                </a:cubicBezTo>
                <a:cubicBezTo>
                  <a:pt x="538067" y="23733"/>
                  <a:pt x="561800" y="0"/>
                  <a:pt x="59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41398"/>
            <a:ext cx="2853184" cy="4074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CDCA36-CB67-4A5A-8955-77992F99F72E}"/>
              </a:ext>
            </a:extLst>
          </p:cNvPr>
          <p:cNvSpPr txBox="1"/>
          <p:nvPr/>
        </p:nvSpPr>
        <p:spPr>
          <a:xfrm>
            <a:off x="6741197" y="887703"/>
            <a:ext cx="48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With your data access key, our automated system can access your Google account, without anyone needing to know your information.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CE7B12F-A531-488A-A238-B1EAB4AE80DC}"/>
              </a:ext>
            </a:extLst>
          </p:cNvPr>
          <p:cNvSpPr/>
          <p:nvPr/>
        </p:nvSpPr>
        <p:spPr>
          <a:xfrm>
            <a:off x="2588738" y="3241602"/>
            <a:ext cx="3763595" cy="1808954"/>
          </a:xfrm>
          <a:custGeom>
            <a:avLst/>
            <a:gdLst>
              <a:gd name="connsiteX0" fmla="*/ 0 w 2761014"/>
              <a:gd name="connsiteY0" fmla="*/ 0 h 1327068"/>
              <a:gd name="connsiteX1" fmla="*/ 2761014 w 2761014"/>
              <a:gd name="connsiteY1" fmla="*/ 0 h 1327068"/>
              <a:gd name="connsiteX2" fmla="*/ 2761014 w 2761014"/>
              <a:gd name="connsiteY2" fmla="*/ 884703 h 1327068"/>
              <a:gd name="connsiteX3" fmla="*/ 2318649 w 2761014"/>
              <a:gd name="connsiteY3" fmla="*/ 1327068 h 1327068"/>
              <a:gd name="connsiteX4" fmla="*/ 442365 w 2761014"/>
              <a:gd name="connsiteY4" fmla="*/ 1327068 h 1327068"/>
              <a:gd name="connsiteX5" fmla="*/ 0 w 2761014"/>
              <a:gd name="connsiteY5" fmla="*/ 884703 h 1327068"/>
              <a:gd name="connsiteX6" fmla="*/ 0 w 2761014"/>
              <a:gd name="connsiteY6" fmla="*/ 0 h 132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1014" h="1327068">
                <a:moveTo>
                  <a:pt x="0" y="0"/>
                </a:moveTo>
                <a:lnTo>
                  <a:pt x="2761014" y="0"/>
                </a:lnTo>
                <a:lnTo>
                  <a:pt x="2761014" y="884703"/>
                </a:lnTo>
                <a:cubicBezTo>
                  <a:pt x="2761014" y="1129014"/>
                  <a:pt x="2562960" y="1327068"/>
                  <a:pt x="2318649" y="1327068"/>
                </a:cubicBezTo>
                <a:lnTo>
                  <a:pt x="442365" y="1327068"/>
                </a:lnTo>
                <a:cubicBezTo>
                  <a:pt x="198054" y="1327068"/>
                  <a:pt x="0" y="1129014"/>
                  <a:pt x="0" y="88470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AC160E-96A7-47B0-91B2-39FD75C33105}"/>
              </a:ext>
            </a:extLst>
          </p:cNvPr>
          <p:cNvSpPr/>
          <p:nvPr/>
        </p:nvSpPr>
        <p:spPr>
          <a:xfrm>
            <a:off x="2823458" y="1643087"/>
            <a:ext cx="3310344" cy="2428125"/>
          </a:xfrm>
          <a:prstGeom prst="roundRect">
            <a:avLst/>
          </a:prstGeom>
          <a:solidFill>
            <a:srgbClr val="E6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: Beveled 90">
            <a:extLst>
              <a:ext uri="{FF2B5EF4-FFF2-40B4-BE49-F238E27FC236}">
                <a16:creationId xmlns:a16="http://schemas.microsoft.com/office/drawing/2014/main" id="{161A3885-9481-41A8-B746-E08E09E03B48}"/>
              </a:ext>
            </a:extLst>
          </p:cNvPr>
          <p:cNvSpPr/>
          <p:nvPr/>
        </p:nvSpPr>
        <p:spPr>
          <a:xfrm>
            <a:off x="2884168" y="4158639"/>
            <a:ext cx="105477" cy="105477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Beveled 91">
            <a:extLst>
              <a:ext uri="{FF2B5EF4-FFF2-40B4-BE49-F238E27FC236}">
                <a16:creationId xmlns:a16="http://schemas.microsoft.com/office/drawing/2014/main" id="{5F890CBA-9F47-4FAE-8D4C-A483DFB48D38}"/>
              </a:ext>
            </a:extLst>
          </p:cNvPr>
          <p:cNvSpPr/>
          <p:nvPr/>
        </p:nvSpPr>
        <p:spPr>
          <a:xfrm>
            <a:off x="3021328" y="4158639"/>
            <a:ext cx="105477" cy="105477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Beveled 92">
            <a:extLst>
              <a:ext uri="{FF2B5EF4-FFF2-40B4-BE49-F238E27FC236}">
                <a16:creationId xmlns:a16="http://schemas.microsoft.com/office/drawing/2014/main" id="{80EF1520-C7D7-4E68-8408-8AA437338CF1}"/>
              </a:ext>
            </a:extLst>
          </p:cNvPr>
          <p:cNvSpPr/>
          <p:nvPr/>
        </p:nvSpPr>
        <p:spPr>
          <a:xfrm>
            <a:off x="3158488" y="4158639"/>
            <a:ext cx="105477" cy="105477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2369B87-A462-4D09-ACCE-052952C0F013}"/>
              </a:ext>
            </a:extLst>
          </p:cNvPr>
          <p:cNvSpPr/>
          <p:nvPr/>
        </p:nvSpPr>
        <p:spPr>
          <a:xfrm rot="3600000">
            <a:off x="-811138" y="2890526"/>
            <a:ext cx="2937448" cy="1309841"/>
          </a:xfrm>
          <a:custGeom>
            <a:avLst/>
            <a:gdLst>
              <a:gd name="connsiteX0" fmla="*/ 0 w 2853575"/>
              <a:gd name="connsiteY0" fmla="*/ 0 h 1272441"/>
              <a:gd name="connsiteX1" fmla="*/ 2844922 w 2853575"/>
              <a:gd name="connsiteY1" fmla="*/ 0 h 1272441"/>
              <a:gd name="connsiteX2" fmla="*/ 2852903 w 2853575"/>
              <a:gd name="connsiteY2" fmla="*/ 47561 h 1272441"/>
              <a:gd name="connsiteX3" fmla="*/ 2817335 w 2853575"/>
              <a:gd name="connsiteY3" fmla="*/ 201448 h 1272441"/>
              <a:gd name="connsiteX4" fmla="*/ 2277014 w 2853575"/>
              <a:gd name="connsiteY4" fmla="*/ 1137313 h 1272441"/>
              <a:gd name="connsiteX5" fmla="*/ 1907956 w 2853575"/>
              <a:gd name="connsiteY5" fmla="*/ 1236201 h 1272441"/>
              <a:gd name="connsiteX6" fmla="*/ 133918 w 2853575"/>
              <a:gd name="connsiteY6" fmla="*/ 211960 h 1272441"/>
              <a:gd name="connsiteX7" fmla="*/ 8039 w 2853575"/>
              <a:gd name="connsiteY7" fmla="*/ 47912 h 1272441"/>
              <a:gd name="connsiteX8" fmla="*/ 0 w 2853575"/>
              <a:gd name="connsiteY8" fmla="*/ 0 h 1272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3575" h="1272441">
                <a:moveTo>
                  <a:pt x="0" y="0"/>
                </a:moveTo>
                <a:lnTo>
                  <a:pt x="2844922" y="0"/>
                </a:lnTo>
                <a:lnTo>
                  <a:pt x="2852903" y="47561"/>
                </a:lnTo>
                <a:cubicBezTo>
                  <a:pt x="2856572" y="99470"/>
                  <a:pt x="2845312" y="152991"/>
                  <a:pt x="2817335" y="201448"/>
                </a:cubicBezTo>
                <a:lnTo>
                  <a:pt x="2277014" y="1137313"/>
                </a:lnTo>
                <a:cubicBezTo>
                  <a:pt x="2202409" y="1266532"/>
                  <a:pt x="2037176" y="1310806"/>
                  <a:pt x="1907956" y="1236201"/>
                </a:cubicBezTo>
                <a:lnTo>
                  <a:pt x="133918" y="211960"/>
                </a:lnTo>
                <a:cubicBezTo>
                  <a:pt x="69308" y="174657"/>
                  <a:pt x="25934" y="114698"/>
                  <a:pt x="8039" y="479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97ABDA-B583-43BC-B0D0-099238C6C967}"/>
              </a:ext>
            </a:extLst>
          </p:cNvPr>
          <p:cNvGrpSpPr/>
          <p:nvPr/>
        </p:nvGrpSpPr>
        <p:grpSpPr>
          <a:xfrm>
            <a:off x="1378673" y="2154555"/>
            <a:ext cx="390960" cy="108577"/>
            <a:chOff x="6887688" y="2369127"/>
            <a:chExt cx="662782" cy="184068"/>
          </a:xfrm>
        </p:grpSpPr>
        <p:sp>
          <p:nvSpPr>
            <p:cNvPr id="119" name="Rectangle: Beveled 118">
              <a:extLst>
                <a:ext uri="{FF2B5EF4-FFF2-40B4-BE49-F238E27FC236}">
                  <a16:creationId xmlns:a16="http://schemas.microsoft.com/office/drawing/2014/main" id="{513997A9-6E8D-4DD5-8729-9FA8223F54E1}"/>
                </a:ext>
              </a:extLst>
            </p:cNvPr>
            <p:cNvSpPr/>
            <p:nvPr/>
          </p:nvSpPr>
          <p:spPr>
            <a:xfrm>
              <a:off x="6887688" y="2369127"/>
              <a:ext cx="184068" cy="184068"/>
            </a:xfrm>
            <a:prstGeom prst="beve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: Beveled 119">
              <a:extLst>
                <a:ext uri="{FF2B5EF4-FFF2-40B4-BE49-F238E27FC236}">
                  <a16:creationId xmlns:a16="http://schemas.microsoft.com/office/drawing/2014/main" id="{411F7299-6A63-4403-A2A7-C14DCCE71D78}"/>
                </a:ext>
              </a:extLst>
            </p:cNvPr>
            <p:cNvSpPr/>
            <p:nvPr/>
          </p:nvSpPr>
          <p:spPr>
            <a:xfrm>
              <a:off x="7127045" y="2369127"/>
              <a:ext cx="184068" cy="184068"/>
            </a:xfrm>
            <a:prstGeom prst="bevel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: Beveled 120">
              <a:extLst>
                <a:ext uri="{FF2B5EF4-FFF2-40B4-BE49-F238E27FC236}">
                  <a16:creationId xmlns:a16="http://schemas.microsoft.com/office/drawing/2014/main" id="{C6253B7D-2DDB-4410-931D-21484678E99E}"/>
                </a:ext>
              </a:extLst>
            </p:cNvPr>
            <p:cNvSpPr/>
            <p:nvPr/>
          </p:nvSpPr>
          <p:spPr>
            <a:xfrm>
              <a:off x="7366402" y="2369127"/>
              <a:ext cx="184068" cy="184068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C0FC974-B6EC-4E26-B134-13AC06CEA99A}"/>
              </a:ext>
            </a:extLst>
          </p:cNvPr>
          <p:cNvGrpSpPr/>
          <p:nvPr/>
        </p:nvGrpSpPr>
        <p:grpSpPr>
          <a:xfrm>
            <a:off x="999714" y="2961577"/>
            <a:ext cx="440233" cy="704544"/>
            <a:chOff x="7011053" y="2982487"/>
            <a:chExt cx="407908" cy="652812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0C28296-5576-4AD2-9096-03E6A6B8BDF9}"/>
                </a:ext>
              </a:extLst>
            </p:cNvPr>
            <p:cNvSpPr/>
            <p:nvPr/>
          </p:nvSpPr>
          <p:spPr>
            <a:xfrm rot="10800000">
              <a:off x="7215008" y="3308892"/>
              <a:ext cx="203953" cy="326407"/>
            </a:xfrm>
            <a:custGeom>
              <a:avLst/>
              <a:gdLst>
                <a:gd name="connsiteX0" fmla="*/ 320640 w 961901"/>
                <a:gd name="connsiteY0" fmla="*/ 0 h 1539437"/>
                <a:gd name="connsiteX1" fmla="*/ 961901 w 961901"/>
                <a:gd name="connsiteY1" fmla="*/ 0 h 1539437"/>
                <a:gd name="connsiteX2" fmla="*/ 961901 w 961901"/>
                <a:gd name="connsiteY2" fmla="*/ 1539437 h 1539437"/>
                <a:gd name="connsiteX3" fmla="*/ 0 w 961901"/>
                <a:gd name="connsiteY3" fmla="*/ 1539437 h 1539437"/>
                <a:gd name="connsiteX4" fmla="*/ 0 w 961901"/>
                <a:gd name="connsiteY4" fmla="*/ 320640 h 1539437"/>
                <a:gd name="connsiteX5" fmla="*/ 320640 w 961901"/>
                <a:gd name="connsiteY5" fmla="*/ 0 h 153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1901" h="1539437">
                  <a:moveTo>
                    <a:pt x="320640" y="0"/>
                  </a:moveTo>
                  <a:lnTo>
                    <a:pt x="961901" y="0"/>
                  </a:lnTo>
                  <a:lnTo>
                    <a:pt x="961901" y="1539437"/>
                  </a:lnTo>
                  <a:lnTo>
                    <a:pt x="0" y="1539437"/>
                  </a:lnTo>
                  <a:lnTo>
                    <a:pt x="0" y="320640"/>
                  </a:lnTo>
                  <a:cubicBezTo>
                    <a:pt x="0" y="143555"/>
                    <a:pt x="143555" y="0"/>
                    <a:pt x="32064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ABAE4F0-513E-49CC-974F-1371920B63FD}"/>
                </a:ext>
              </a:extLst>
            </p:cNvPr>
            <p:cNvGrpSpPr/>
            <p:nvPr/>
          </p:nvGrpSpPr>
          <p:grpSpPr>
            <a:xfrm>
              <a:off x="7011053" y="2982487"/>
              <a:ext cx="407904" cy="326407"/>
              <a:chOff x="6875814" y="3110112"/>
              <a:chExt cx="1099718" cy="879997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4BC0BF2-5ED0-4D32-8B11-F4FF9A767A1B}"/>
                  </a:ext>
                </a:extLst>
              </p:cNvPr>
              <p:cNvSpPr/>
              <p:nvPr/>
            </p:nvSpPr>
            <p:spPr>
              <a:xfrm>
                <a:off x="6875814" y="3110112"/>
                <a:ext cx="549857" cy="879997"/>
              </a:xfrm>
              <a:custGeom>
                <a:avLst/>
                <a:gdLst>
                  <a:gd name="connsiteX0" fmla="*/ 320640 w 961901"/>
                  <a:gd name="connsiteY0" fmla="*/ 0 h 1539437"/>
                  <a:gd name="connsiteX1" fmla="*/ 961901 w 961901"/>
                  <a:gd name="connsiteY1" fmla="*/ 0 h 1539437"/>
                  <a:gd name="connsiteX2" fmla="*/ 961901 w 961901"/>
                  <a:gd name="connsiteY2" fmla="*/ 1539437 h 1539437"/>
                  <a:gd name="connsiteX3" fmla="*/ 0 w 961901"/>
                  <a:gd name="connsiteY3" fmla="*/ 1539437 h 1539437"/>
                  <a:gd name="connsiteX4" fmla="*/ 0 w 961901"/>
                  <a:gd name="connsiteY4" fmla="*/ 320640 h 1539437"/>
                  <a:gd name="connsiteX5" fmla="*/ 32064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320640" y="0"/>
                    </a:moveTo>
                    <a:lnTo>
                      <a:pt x="961901" y="0"/>
                    </a:ln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320640"/>
                    </a:lnTo>
                    <a:cubicBezTo>
                      <a:pt x="0" y="143555"/>
                      <a:pt x="143555" y="0"/>
                      <a:pt x="32064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E38CBC1-93C3-435D-8568-7CABB44878E2}"/>
                  </a:ext>
                </a:extLst>
              </p:cNvPr>
              <p:cNvSpPr/>
              <p:nvPr/>
            </p:nvSpPr>
            <p:spPr>
              <a:xfrm>
                <a:off x="7425671" y="3110112"/>
                <a:ext cx="549857" cy="879997"/>
              </a:xfrm>
              <a:custGeom>
                <a:avLst/>
                <a:gdLst>
                  <a:gd name="connsiteX0" fmla="*/ 0 w 961901"/>
                  <a:gd name="connsiteY0" fmla="*/ 0 h 1539437"/>
                  <a:gd name="connsiteX1" fmla="*/ 641261 w 961901"/>
                  <a:gd name="connsiteY1" fmla="*/ 0 h 1539437"/>
                  <a:gd name="connsiteX2" fmla="*/ 961901 w 961901"/>
                  <a:gd name="connsiteY2" fmla="*/ 320640 h 1539437"/>
                  <a:gd name="connsiteX3" fmla="*/ 961901 w 961901"/>
                  <a:gd name="connsiteY3" fmla="*/ 1539437 h 1539437"/>
                  <a:gd name="connsiteX4" fmla="*/ 0 w 961901"/>
                  <a:gd name="connsiteY4" fmla="*/ 1539437 h 1539437"/>
                  <a:gd name="connsiteX5" fmla="*/ 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0" y="0"/>
                    </a:moveTo>
                    <a:lnTo>
                      <a:pt x="641261" y="0"/>
                    </a:lnTo>
                    <a:cubicBezTo>
                      <a:pt x="818346" y="0"/>
                      <a:pt x="961901" y="143555"/>
                      <a:pt x="961901" y="320640"/>
                    </a:cubicBez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1D8ACCF-B2DB-4D10-94F4-3AA347672390}"/>
                </a:ext>
              </a:extLst>
            </p:cNvPr>
            <p:cNvSpPr/>
            <p:nvPr/>
          </p:nvSpPr>
          <p:spPr>
            <a:xfrm>
              <a:off x="7122301" y="3161470"/>
              <a:ext cx="185389" cy="294841"/>
            </a:xfrm>
            <a:custGeom>
              <a:avLst/>
              <a:gdLst>
                <a:gd name="connsiteX0" fmla="*/ 760200 w 1520400"/>
                <a:gd name="connsiteY0" fmla="*/ 0 h 2418018"/>
                <a:gd name="connsiteX1" fmla="*/ 1520400 w 1520400"/>
                <a:gd name="connsiteY1" fmla="*/ 760200 h 2418018"/>
                <a:gd name="connsiteX2" fmla="*/ 1185235 w 1520400"/>
                <a:gd name="connsiteY2" fmla="*/ 1390570 h 2418018"/>
                <a:gd name="connsiteX3" fmla="*/ 1155055 w 1520400"/>
                <a:gd name="connsiteY3" fmla="*/ 1406951 h 2418018"/>
                <a:gd name="connsiteX4" fmla="*/ 1155055 w 1520400"/>
                <a:gd name="connsiteY4" fmla="*/ 2418018 h 2418018"/>
                <a:gd name="connsiteX5" fmla="*/ 365345 w 1520400"/>
                <a:gd name="connsiteY5" fmla="*/ 2418018 h 2418018"/>
                <a:gd name="connsiteX6" fmla="*/ 365345 w 1520400"/>
                <a:gd name="connsiteY6" fmla="*/ 1406951 h 2418018"/>
                <a:gd name="connsiteX7" fmla="*/ 335165 w 1520400"/>
                <a:gd name="connsiteY7" fmla="*/ 1390570 h 2418018"/>
                <a:gd name="connsiteX8" fmla="*/ 0 w 1520400"/>
                <a:gd name="connsiteY8" fmla="*/ 760200 h 2418018"/>
                <a:gd name="connsiteX9" fmla="*/ 760200 w 1520400"/>
                <a:gd name="connsiteY9" fmla="*/ 0 h 24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0400" h="2418018">
                  <a:moveTo>
                    <a:pt x="760200" y="0"/>
                  </a:moveTo>
                  <a:cubicBezTo>
                    <a:pt x="1180047" y="0"/>
                    <a:pt x="1520400" y="340353"/>
                    <a:pt x="1520400" y="760200"/>
                  </a:cubicBezTo>
                  <a:cubicBezTo>
                    <a:pt x="1520400" y="1022605"/>
                    <a:pt x="1387450" y="1253957"/>
                    <a:pt x="1185235" y="1390570"/>
                  </a:cubicBezTo>
                  <a:lnTo>
                    <a:pt x="1155055" y="1406951"/>
                  </a:lnTo>
                  <a:lnTo>
                    <a:pt x="1155055" y="2418018"/>
                  </a:lnTo>
                  <a:lnTo>
                    <a:pt x="365345" y="2418018"/>
                  </a:lnTo>
                  <a:lnTo>
                    <a:pt x="365345" y="1406951"/>
                  </a:lnTo>
                  <a:lnTo>
                    <a:pt x="335165" y="1390570"/>
                  </a:lnTo>
                  <a:cubicBezTo>
                    <a:pt x="132951" y="1253957"/>
                    <a:pt x="0" y="1022605"/>
                    <a:pt x="0" y="760200"/>
                  </a:cubicBezTo>
                  <a:cubicBezTo>
                    <a:pt x="0" y="340353"/>
                    <a:pt x="340353" y="0"/>
                    <a:pt x="76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6A78E8F0-3B09-418E-AE2A-D98C15E5AC38}"/>
              </a:ext>
            </a:extLst>
          </p:cNvPr>
          <p:cNvSpPr/>
          <p:nvPr/>
        </p:nvSpPr>
        <p:spPr>
          <a:xfrm rot="10800000">
            <a:off x="998473" y="3313846"/>
            <a:ext cx="220734" cy="352275"/>
          </a:xfrm>
          <a:custGeom>
            <a:avLst/>
            <a:gdLst>
              <a:gd name="connsiteX0" fmla="*/ 0 w 961901"/>
              <a:gd name="connsiteY0" fmla="*/ 0 h 1539437"/>
              <a:gd name="connsiteX1" fmla="*/ 641261 w 961901"/>
              <a:gd name="connsiteY1" fmla="*/ 0 h 1539437"/>
              <a:gd name="connsiteX2" fmla="*/ 961901 w 961901"/>
              <a:gd name="connsiteY2" fmla="*/ 320640 h 1539437"/>
              <a:gd name="connsiteX3" fmla="*/ 961901 w 961901"/>
              <a:gd name="connsiteY3" fmla="*/ 1539437 h 1539437"/>
              <a:gd name="connsiteX4" fmla="*/ 0 w 961901"/>
              <a:gd name="connsiteY4" fmla="*/ 1539437 h 1539437"/>
              <a:gd name="connsiteX5" fmla="*/ 0 w 961901"/>
              <a:gd name="connsiteY5" fmla="*/ 0 h 153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1901" h="1539437">
                <a:moveTo>
                  <a:pt x="0" y="0"/>
                </a:moveTo>
                <a:lnTo>
                  <a:pt x="641261" y="0"/>
                </a:lnTo>
                <a:cubicBezTo>
                  <a:pt x="818346" y="0"/>
                  <a:pt x="961901" y="143555"/>
                  <a:pt x="961901" y="320640"/>
                </a:cubicBezTo>
                <a:lnTo>
                  <a:pt x="961901" y="1539437"/>
                </a:lnTo>
                <a:lnTo>
                  <a:pt x="0" y="153943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8AF11CFA-4257-46E5-A478-D22B59AE0AC8}"/>
              </a:ext>
            </a:extLst>
          </p:cNvPr>
          <p:cNvSpPr/>
          <p:nvPr/>
        </p:nvSpPr>
        <p:spPr>
          <a:xfrm>
            <a:off x="998476" y="2961571"/>
            <a:ext cx="220734" cy="352275"/>
          </a:xfrm>
          <a:custGeom>
            <a:avLst/>
            <a:gdLst>
              <a:gd name="connsiteX0" fmla="*/ 320640 w 961901"/>
              <a:gd name="connsiteY0" fmla="*/ 0 h 1539437"/>
              <a:gd name="connsiteX1" fmla="*/ 961901 w 961901"/>
              <a:gd name="connsiteY1" fmla="*/ 0 h 1539437"/>
              <a:gd name="connsiteX2" fmla="*/ 961901 w 961901"/>
              <a:gd name="connsiteY2" fmla="*/ 1539437 h 1539437"/>
              <a:gd name="connsiteX3" fmla="*/ 0 w 961901"/>
              <a:gd name="connsiteY3" fmla="*/ 1539437 h 1539437"/>
              <a:gd name="connsiteX4" fmla="*/ 0 w 961901"/>
              <a:gd name="connsiteY4" fmla="*/ 320640 h 1539437"/>
              <a:gd name="connsiteX5" fmla="*/ 320640 w 961901"/>
              <a:gd name="connsiteY5" fmla="*/ 0 h 153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1901" h="1539437">
                <a:moveTo>
                  <a:pt x="320640" y="0"/>
                </a:moveTo>
                <a:lnTo>
                  <a:pt x="961901" y="0"/>
                </a:lnTo>
                <a:lnTo>
                  <a:pt x="961901" y="1539437"/>
                </a:lnTo>
                <a:lnTo>
                  <a:pt x="0" y="1539437"/>
                </a:lnTo>
                <a:lnTo>
                  <a:pt x="0" y="320640"/>
                </a:lnTo>
                <a:cubicBezTo>
                  <a:pt x="0" y="143555"/>
                  <a:pt x="143555" y="0"/>
                  <a:pt x="320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44B8142-C149-4AA1-B294-62B03D347F0D}"/>
              </a:ext>
            </a:extLst>
          </p:cNvPr>
          <p:cNvSpPr/>
          <p:nvPr/>
        </p:nvSpPr>
        <p:spPr>
          <a:xfrm>
            <a:off x="1118887" y="3154741"/>
            <a:ext cx="100323" cy="318207"/>
          </a:xfrm>
          <a:custGeom>
            <a:avLst/>
            <a:gdLst>
              <a:gd name="connsiteX0" fmla="*/ 72586 w 72587"/>
              <a:gd name="connsiteY0" fmla="*/ 0 h 238682"/>
              <a:gd name="connsiteX1" fmla="*/ 72587 w 72587"/>
              <a:gd name="connsiteY1" fmla="*/ 0 h 238682"/>
              <a:gd name="connsiteX2" fmla="*/ 72587 w 72587"/>
              <a:gd name="connsiteY2" fmla="*/ 238682 h 238682"/>
              <a:gd name="connsiteX3" fmla="*/ 34884 w 72587"/>
              <a:gd name="connsiteY3" fmla="*/ 238682 h 238682"/>
              <a:gd name="connsiteX4" fmla="*/ 34884 w 72587"/>
              <a:gd name="connsiteY4" fmla="*/ 138880 h 238682"/>
              <a:gd name="connsiteX5" fmla="*/ 32002 w 72587"/>
              <a:gd name="connsiteY5" fmla="*/ 137263 h 238682"/>
              <a:gd name="connsiteX6" fmla="*/ 0 w 72587"/>
              <a:gd name="connsiteY6" fmla="*/ 75039 h 238682"/>
              <a:gd name="connsiteX7" fmla="*/ 72586 w 72587"/>
              <a:gd name="connsiteY7" fmla="*/ 0 h 2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87" h="238682">
                <a:moveTo>
                  <a:pt x="72586" y="0"/>
                </a:moveTo>
                <a:lnTo>
                  <a:pt x="72587" y="0"/>
                </a:lnTo>
                <a:lnTo>
                  <a:pt x="72587" y="238682"/>
                </a:lnTo>
                <a:lnTo>
                  <a:pt x="34884" y="238682"/>
                </a:lnTo>
                <a:lnTo>
                  <a:pt x="34884" y="138880"/>
                </a:lnTo>
                <a:lnTo>
                  <a:pt x="32002" y="137263"/>
                </a:lnTo>
                <a:cubicBezTo>
                  <a:pt x="12694" y="123778"/>
                  <a:pt x="0" y="100941"/>
                  <a:pt x="0" y="75039"/>
                </a:cubicBezTo>
                <a:cubicBezTo>
                  <a:pt x="0" y="33596"/>
                  <a:pt x="32498" y="0"/>
                  <a:pt x="72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F70A43-F718-4F97-B596-DE871415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9" y="4099996"/>
            <a:ext cx="284514" cy="326395"/>
          </a:xfrm>
          <a:prstGeom prst="rect">
            <a:avLst/>
          </a:prstGeom>
        </p:spPr>
      </p:pic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15B7C85-0E12-4FB3-AB1E-27E20F56C1DD}"/>
              </a:ext>
            </a:extLst>
          </p:cNvPr>
          <p:cNvSpPr/>
          <p:nvPr/>
        </p:nvSpPr>
        <p:spPr>
          <a:xfrm>
            <a:off x="5523067" y="4418308"/>
            <a:ext cx="173431" cy="285145"/>
          </a:xfrm>
          <a:custGeom>
            <a:avLst/>
            <a:gdLst>
              <a:gd name="connsiteX0" fmla="*/ 760200 w 1520400"/>
              <a:gd name="connsiteY0" fmla="*/ 0 h 2418018"/>
              <a:gd name="connsiteX1" fmla="*/ 1520400 w 1520400"/>
              <a:gd name="connsiteY1" fmla="*/ 760200 h 2418018"/>
              <a:gd name="connsiteX2" fmla="*/ 1185235 w 1520400"/>
              <a:gd name="connsiteY2" fmla="*/ 1390570 h 2418018"/>
              <a:gd name="connsiteX3" fmla="*/ 1155055 w 1520400"/>
              <a:gd name="connsiteY3" fmla="*/ 1406951 h 2418018"/>
              <a:gd name="connsiteX4" fmla="*/ 1155055 w 1520400"/>
              <a:gd name="connsiteY4" fmla="*/ 2418018 h 2418018"/>
              <a:gd name="connsiteX5" fmla="*/ 365345 w 1520400"/>
              <a:gd name="connsiteY5" fmla="*/ 2418018 h 2418018"/>
              <a:gd name="connsiteX6" fmla="*/ 365345 w 1520400"/>
              <a:gd name="connsiteY6" fmla="*/ 1406951 h 2418018"/>
              <a:gd name="connsiteX7" fmla="*/ 335165 w 1520400"/>
              <a:gd name="connsiteY7" fmla="*/ 1390570 h 2418018"/>
              <a:gd name="connsiteX8" fmla="*/ 0 w 1520400"/>
              <a:gd name="connsiteY8" fmla="*/ 760200 h 2418018"/>
              <a:gd name="connsiteX9" fmla="*/ 760200 w 1520400"/>
              <a:gd name="connsiteY9" fmla="*/ 0 h 241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400" h="2418018">
                <a:moveTo>
                  <a:pt x="760200" y="0"/>
                </a:moveTo>
                <a:cubicBezTo>
                  <a:pt x="1180047" y="0"/>
                  <a:pt x="1520400" y="340353"/>
                  <a:pt x="1520400" y="760200"/>
                </a:cubicBezTo>
                <a:cubicBezTo>
                  <a:pt x="1520400" y="1022605"/>
                  <a:pt x="1387450" y="1253957"/>
                  <a:pt x="1185235" y="1390570"/>
                </a:cubicBezTo>
                <a:lnTo>
                  <a:pt x="1155055" y="1406951"/>
                </a:lnTo>
                <a:lnTo>
                  <a:pt x="1155055" y="2418018"/>
                </a:lnTo>
                <a:lnTo>
                  <a:pt x="365345" y="2418018"/>
                </a:lnTo>
                <a:lnTo>
                  <a:pt x="365345" y="1406951"/>
                </a:lnTo>
                <a:lnTo>
                  <a:pt x="335165" y="1390570"/>
                </a:lnTo>
                <a:cubicBezTo>
                  <a:pt x="132951" y="1253957"/>
                  <a:pt x="0" y="1022605"/>
                  <a:pt x="0" y="760200"/>
                </a:cubicBezTo>
                <a:cubicBezTo>
                  <a:pt x="0" y="340353"/>
                  <a:pt x="340353" y="0"/>
                  <a:pt x="760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82D92A61-2B9D-4950-9D3A-D1C1F457A8FB}"/>
              </a:ext>
            </a:extLst>
          </p:cNvPr>
          <p:cNvSpPr/>
          <p:nvPr/>
        </p:nvSpPr>
        <p:spPr>
          <a:xfrm rot="10800000">
            <a:off x="5418983" y="4560884"/>
            <a:ext cx="190798" cy="315674"/>
          </a:xfrm>
          <a:custGeom>
            <a:avLst/>
            <a:gdLst>
              <a:gd name="connsiteX0" fmla="*/ 0 w 961901"/>
              <a:gd name="connsiteY0" fmla="*/ 0 h 1539437"/>
              <a:gd name="connsiteX1" fmla="*/ 641261 w 961901"/>
              <a:gd name="connsiteY1" fmla="*/ 0 h 1539437"/>
              <a:gd name="connsiteX2" fmla="*/ 961901 w 961901"/>
              <a:gd name="connsiteY2" fmla="*/ 320640 h 1539437"/>
              <a:gd name="connsiteX3" fmla="*/ 961901 w 961901"/>
              <a:gd name="connsiteY3" fmla="*/ 1539437 h 1539437"/>
              <a:gd name="connsiteX4" fmla="*/ 0 w 961901"/>
              <a:gd name="connsiteY4" fmla="*/ 1539437 h 1539437"/>
              <a:gd name="connsiteX5" fmla="*/ 0 w 961901"/>
              <a:gd name="connsiteY5" fmla="*/ 0 h 153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1901" h="1539437">
                <a:moveTo>
                  <a:pt x="0" y="0"/>
                </a:moveTo>
                <a:lnTo>
                  <a:pt x="641261" y="0"/>
                </a:lnTo>
                <a:cubicBezTo>
                  <a:pt x="818346" y="0"/>
                  <a:pt x="961901" y="143555"/>
                  <a:pt x="961901" y="320640"/>
                </a:cubicBezTo>
                <a:lnTo>
                  <a:pt x="961901" y="1539437"/>
                </a:lnTo>
                <a:lnTo>
                  <a:pt x="0" y="153943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D8F2023-0BDB-447B-BBFB-DAD82C542326}"/>
              </a:ext>
            </a:extLst>
          </p:cNvPr>
          <p:cNvSpPr/>
          <p:nvPr/>
        </p:nvSpPr>
        <p:spPr>
          <a:xfrm>
            <a:off x="5418983" y="4245210"/>
            <a:ext cx="190798" cy="315674"/>
          </a:xfrm>
          <a:custGeom>
            <a:avLst/>
            <a:gdLst>
              <a:gd name="connsiteX0" fmla="*/ 320640 w 961901"/>
              <a:gd name="connsiteY0" fmla="*/ 0 h 1539437"/>
              <a:gd name="connsiteX1" fmla="*/ 961901 w 961901"/>
              <a:gd name="connsiteY1" fmla="*/ 0 h 1539437"/>
              <a:gd name="connsiteX2" fmla="*/ 961901 w 961901"/>
              <a:gd name="connsiteY2" fmla="*/ 1539437 h 1539437"/>
              <a:gd name="connsiteX3" fmla="*/ 0 w 961901"/>
              <a:gd name="connsiteY3" fmla="*/ 1539437 h 1539437"/>
              <a:gd name="connsiteX4" fmla="*/ 0 w 961901"/>
              <a:gd name="connsiteY4" fmla="*/ 320640 h 1539437"/>
              <a:gd name="connsiteX5" fmla="*/ 320640 w 961901"/>
              <a:gd name="connsiteY5" fmla="*/ 0 h 153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1901" h="1539437">
                <a:moveTo>
                  <a:pt x="320640" y="0"/>
                </a:moveTo>
                <a:lnTo>
                  <a:pt x="961901" y="0"/>
                </a:lnTo>
                <a:lnTo>
                  <a:pt x="961901" y="1539437"/>
                </a:lnTo>
                <a:lnTo>
                  <a:pt x="0" y="1539437"/>
                </a:lnTo>
                <a:lnTo>
                  <a:pt x="0" y="320640"/>
                </a:lnTo>
                <a:cubicBezTo>
                  <a:pt x="0" y="143555"/>
                  <a:pt x="143555" y="0"/>
                  <a:pt x="320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7E447B4-45C9-44BA-9FEE-369CDCC0CACA}"/>
              </a:ext>
            </a:extLst>
          </p:cNvPr>
          <p:cNvSpPr/>
          <p:nvPr/>
        </p:nvSpPr>
        <p:spPr>
          <a:xfrm>
            <a:off x="5523063" y="4418310"/>
            <a:ext cx="86717" cy="285145"/>
          </a:xfrm>
          <a:custGeom>
            <a:avLst/>
            <a:gdLst>
              <a:gd name="connsiteX0" fmla="*/ 72586 w 72587"/>
              <a:gd name="connsiteY0" fmla="*/ 0 h 238682"/>
              <a:gd name="connsiteX1" fmla="*/ 72587 w 72587"/>
              <a:gd name="connsiteY1" fmla="*/ 0 h 238682"/>
              <a:gd name="connsiteX2" fmla="*/ 72587 w 72587"/>
              <a:gd name="connsiteY2" fmla="*/ 238682 h 238682"/>
              <a:gd name="connsiteX3" fmla="*/ 34884 w 72587"/>
              <a:gd name="connsiteY3" fmla="*/ 238682 h 238682"/>
              <a:gd name="connsiteX4" fmla="*/ 34884 w 72587"/>
              <a:gd name="connsiteY4" fmla="*/ 138880 h 238682"/>
              <a:gd name="connsiteX5" fmla="*/ 32002 w 72587"/>
              <a:gd name="connsiteY5" fmla="*/ 137263 h 238682"/>
              <a:gd name="connsiteX6" fmla="*/ 0 w 72587"/>
              <a:gd name="connsiteY6" fmla="*/ 75039 h 238682"/>
              <a:gd name="connsiteX7" fmla="*/ 72586 w 72587"/>
              <a:gd name="connsiteY7" fmla="*/ 0 h 2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87" h="238682">
                <a:moveTo>
                  <a:pt x="72586" y="0"/>
                </a:moveTo>
                <a:lnTo>
                  <a:pt x="72587" y="0"/>
                </a:lnTo>
                <a:lnTo>
                  <a:pt x="72587" y="238682"/>
                </a:lnTo>
                <a:lnTo>
                  <a:pt x="34884" y="238682"/>
                </a:lnTo>
                <a:lnTo>
                  <a:pt x="34884" y="138880"/>
                </a:lnTo>
                <a:lnTo>
                  <a:pt x="32002" y="137263"/>
                </a:lnTo>
                <a:cubicBezTo>
                  <a:pt x="12694" y="123778"/>
                  <a:pt x="0" y="100941"/>
                  <a:pt x="0" y="75039"/>
                </a:cubicBezTo>
                <a:cubicBezTo>
                  <a:pt x="0" y="33596"/>
                  <a:pt x="32498" y="0"/>
                  <a:pt x="72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86B0ED-EC0B-4343-AC0C-190AF45AEED6}"/>
              </a:ext>
            </a:extLst>
          </p:cNvPr>
          <p:cNvGrpSpPr/>
          <p:nvPr/>
        </p:nvGrpSpPr>
        <p:grpSpPr>
          <a:xfrm>
            <a:off x="1053648" y="3217442"/>
            <a:ext cx="331101" cy="205918"/>
            <a:chOff x="1053648" y="3217442"/>
            <a:chExt cx="331101" cy="205918"/>
          </a:xfrm>
        </p:grpSpPr>
        <p:pic>
          <p:nvPicPr>
            <p:cNvPr id="110" name="Picture 109" descr="Background pattern&#10;&#10;Description automatically generated">
              <a:extLst>
                <a:ext uri="{FF2B5EF4-FFF2-40B4-BE49-F238E27FC236}">
                  <a16:creationId xmlns:a16="http://schemas.microsoft.com/office/drawing/2014/main" id="{CF1A5F46-8F80-4FB0-8E52-1964E0EF7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648" y="3217442"/>
              <a:ext cx="331101" cy="205918"/>
            </a:xfrm>
            <a:prstGeom prst="round2DiagRect">
              <a:avLst>
                <a:gd name="adj1" fmla="val 16667"/>
                <a:gd name="adj2" fmla="val 0"/>
              </a:avLst>
            </a:prstGeom>
            <a:ln w="9525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1" name="Picture 11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45B956A5-ED34-4A5D-B077-787E5FFF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098" y="3230553"/>
              <a:ext cx="147808" cy="163563"/>
            </a:xfrm>
            <a:prstGeom prst="rect">
              <a:avLst/>
            </a:prstGeom>
          </p:spPr>
        </p:pic>
      </p:grp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DA98A0F8-BB9E-4FEE-AD63-BD9DFD260DE4}"/>
              </a:ext>
            </a:extLst>
          </p:cNvPr>
          <p:cNvSpPr/>
          <p:nvPr/>
        </p:nvSpPr>
        <p:spPr>
          <a:xfrm rot="10800000">
            <a:off x="1219207" y="3313846"/>
            <a:ext cx="220734" cy="352275"/>
          </a:xfrm>
          <a:custGeom>
            <a:avLst/>
            <a:gdLst>
              <a:gd name="connsiteX0" fmla="*/ 103382 w 159708"/>
              <a:gd name="connsiteY0" fmla="*/ 264236 h 264236"/>
              <a:gd name="connsiteX1" fmla="*/ 0 w 159708"/>
              <a:gd name="connsiteY1" fmla="*/ 264236 h 264236"/>
              <a:gd name="connsiteX2" fmla="*/ 0 w 159708"/>
              <a:gd name="connsiteY2" fmla="*/ 55036 h 264236"/>
              <a:gd name="connsiteX3" fmla="*/ 53237 w 159708"/>
              <a:gd name="connsiteY3" fmla="*/ 0 h 264236"/>
              <a:gd name="connsiteX4" fmla="*/ 159708 w 159708"/>
              <a:gd name="connsiteY4" fmla="*/ 0 h 264236"/>
              <a:gd name="connsiteX5" fmla="*/ 159708 w 159708"/>
              <a:gd name="connsiteY5" fmla="*/ 144896 h 264236"/>
              <a:gd name="connsiteX6" fmla="*/ 122008 w 159708"/>
              <a:gd name="connsiteY6" fmla="*/ 144896 h 264236"/>
              <a:gd name="connsiteX7" fmla="*/ 122008 w 159708"/>
              <a:gd name="connsiteY7" fmla="*/ 244698 h 264236"/>
              <a:gd name="connsiteX8" fmla="*/ 119126 w 159708"/>
              <a:gd name="connsiteY8" fmla="*/ 246315 h 264236"/>
              <a:gd name="connsiteX9" fmla="*/ 103382 w 159708"/>
              <a:gd name="connsiteY9" fmla="*/ 264236 h 26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08" h="264236">
                <a:moveTo>
                  <a:pt x="103382" y="264236"/>
                </a:moveTo>
                <a:lnTo>
                  <a:pt x="0" y="264236"/>
                </a:lnTo>
                <a:lnTo>
                  <a:pt x="0" y="55036"/>
                </a:lnTo>
                <a:cubicBezTo>
                  <a:pt x="0" y="24640"/>
                  <a:pt x="23835" y="0"/>
                  <a:pt x="53237" y="0"/>
                </a:cubicBezTo>
                <a:lnTo>
                  <a:pt x="159708" y="0"/>
                </a:lnTo>
                <a:lnTo>
                  <a:pt x="159708" y="144896"/>
                </a:lnTo>
                <a:lnTo>
                  <a:pt x="122008" y="144896"/>
                </a:lnTo>
                <a:lnTo>
                  <a:pt x="122008" y="244698"/>
                </a:lnTo>
                <a:lnTo>
                  <a:pt x="119126" y="246315"/>
                </a:lnTo>
                <a:lnTo>
                  <a:pt x="103382" y="2642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556EBAE-1A61-4EDE-BA29-115A844D96F8}"/>
              </a:ext>
            </a:extLst>
          </p:cNvPr>
          <p:cNvSpPr/>
          <p:nvPr/>
        </p:nvSpPr>
        <p:spPr>
          <a:xfrm>
            <a:off x="1219207" y="2961571"/>
            <a:ext cx="220734" cy="352275"/>
          </a:xfrm>
          <a:custGeom>
            <a:avLst/>
            <a:gdLst>
              <a:gd name="connsiteX0" fmla="*/ 0 w 159708"/>
              <a:gd name="connsiteY0" fmla="*/ 0 h 264236"/>
              <a:gd name="connsiteX1" fmla="*/ 106471 w 159708"/>
              <a:gd name="connsiteY1" fmla="*/ 0 h 264236"/>
              <a:gd name="connsiteX2" fmla="*/ 159708 w 159708"/>
              <a:gd name="connsiteY2" fmla="*/ 55036 h 264236"/>
              <a:gd name="connsiteX3" fmla="*/ 159708 w 159708"/>
              <a:gd name="connsiteY3" fmla="*/ 264236 h 264236"/>
              <a:gd name="connsiteX4" fmla="*/ 56326 w 159708"/>
              <a:gd name="connsiteY4" fmla="*/ 264236 h 264236"/>
              <a:gd name="connsiteX5" fmla="*/ 63824 w 159708"/>
              <a:gd name="connsiteY5" fmla="*/ 255701 h 264236"/>
              <a:gd name="connsiteX6" fmla="*/ 72584 w 159708"/>
              <a:gd name="connsiteY6" fmla="*/ 219933 h 264236"/>
              <a:gd name="connsiteX7" fmla="*/ 28252 w 159708"/>
              <a:gd name="connsiteY7" fmla="*/ 150791 h 264236"/>
              <a:gd name="connsiteX8" fmla="*/ 0 w 159708"/>
              <a:gd name="connsiteY8" fmla="*/ 144894 h 264236"/>
              <a:gd name="connsiteX9" fmla="*/ 0 w 159708"/>
              <a:gd name="connsiteY9" fmla="*/ 0 h 26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08" h="264236">
                <a:moveTo>
                  <a:pt x="0" y="0"/>
                </a:moveTo>
                <a:lnTo>
                  <a:pt x="106471" y="0"/>
                </a:lnTo>
                <a:cubicBezTo>
                  <a:pt x="135873" y="0"/>
                  <a:pt x="159708" y="24641"/>
                  <a:pt x="159708" y="55036"/>
                </a:cubicBezTo>
                <a:lnTo>
                  <a:pt x="159708" y="264236"/>
                </a:lnTo>
                <a:lnTo>
                  <a:pt x="56326" y="264236"/>
                </a:lnTo>
                <a:lnTo>
                  <a:pt x="63824" y="255701"/>
                </a:lnTo>
                <a:cubicBezTo>
                  <a:pt x="69411" y="245069"/>
                  <a:pt x="72584" y="232884"/>
                  <a:pt x="72584" y="219933"/>
                </a:cubicBezTo>
                <a:cubicBezTo>
                  <a:pt x="72584" y="188851"/>
                  <a:pt x="54304" y="162183"/>
                  <a:pt x="28252" y="150791"/>
                </a:cubicBezTo>
                <a:lnTo>
                  <a:pt x="0" y="14489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BB29BEE-1FE0-46FE-A47C-C1D32D287519}"/>
              </a:ext>
            </a:extLst>
          </p:cNvPr>
          <p:cNvSpPr/>
          <p:nvPr/>
        </p:nvSpPr>
        <p:spPr>
          <a:xfrm rot="10800000">
            <a:off x="5609781" y="4560884"/>
            <a:ext cx="190798" cy="315674"/>
          </a:xfrm>
          <a:custGeom>
            <a:avLst/>
            <a:gdLst>
              <a:gd name="connsiteX0" fmla="*/ 103382 w 159708"/>
              <a:gd name="connsiteY0" fmla="*/ 264236 h 264236"/>
              <a:gd name="connsiteX1" fmla="*/ 0 w 159708"/>
              <a:gd name="connsiteY1" fmla="*/ 264236 h 264236"/>
              <a:gd name="connsiteX2" fmla="*/ 0 w 159708"/>
              <a:gd name="connsiteY2" fmla="*/ 55036 h 264236"/>
              <a:gd name="connsiteX3" fmla="*/ 53237 w 159708"/>
              <a:gd name="connsiteY3" fmla="*/ 0 h 264236"/>
              <a:gd name="connsiteX4" fmla="*/ 159708 w 159708"/>
              <a:gd name="connsiteY4" fmla="*/ 0 h 264236"/>
              <a:gd name="connsiteX5" fmla="*/ 159708 w 159708"/>
              <a:gd name="connsiteY5" fmla="*/ 144896 h 264236"/>
              <a:gd name="connsiteX6" fmla="*/ 122008 w 159708"/>
              <a:gd name="connsiteY6" fmla="*/ 144896 h 264236"/>
              <a:gd name="connsiteX7" fmla="*/ 122008 w 159708"/>
              <a:gd name="connsiteY7" fmla="*/ 244698 h 264236"/>
              <a:gd name="connsiteX8" fmla="*/ 119126 w 159708"/>
              <a:gd name="connsiteY8" fmla="*/ 246315 h 264236"/>
              <a:gd name="connsiteX9" fmla="*/ 103382 w 159708"/>
              <a:gd name="connsiteY9" fmla="*/ 264236 h 26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08" h="264236">
                <a:moveTo>
                  <a:pt x="103382" y="264236"/>
                </a:moveTo>
                <a:lnTo>
                  <a:pt x="0" y="264236"/>
                </a:lnTo>
                <a:lnTo>
                  <a:pt x="0" y="55036"/>
                </a:lnTo>
                <a:cubicBezTo>
                  <a:pt x="0" y="24640"/>
                  <a:pt x="23835" y="0"/>
                  <a:pt x="53237" y="0"/>
                </a:cubicBezTo>
                <a:lnTo>
                  <a:pt x="159708" y="0"/>
                </a:lnTo>
                <a:lnTo>
                  <a:pt x="159708" y="144896"/>
                </a:lnTo>
                <a:lnTo>
                  <a:pt x="122008" y="144896"/>
                </a:lnTo>
                <a:lnTo>
                  <a:pt x="122008" y="244698"/>
                </a:lnTo>
                <a:lnTo>
                  <a:pt x="119126" y="246315"/>
                </a:lnTo>
                <a:lnTo>
                  <a:pt x="103382" y="2642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E9800CF5-A8BF-47E1-9530-74A8958B9EB8}"/>
              </a:ext>
            </a:extLst>
          </p:cNvPr>
          <p:cNvSpPr/>
          <p:nvPr/>
        </p:nvSpPr>
        <p:spPr>
          <a:xfrm>
            <a:off x="5609781" y="4245210"/>
            <a:ext cx="190798" cy="315674"/>
          </a:xfrm>
          <a:custGeom>
            <a:avLst/>
            <a:gdLst>
              <a:gd name="connsiteX0" fmla="*/ 0 w 159708"/>
              <a:gd name="connsiteY0" fmla="*/ 0 h 264236"/>
              <a:gd name="connsiteX1" fmla="*/ 106471 w 159708"/>
              <a:gd name="connsiteY1" fmla="*/ 0 h 264236"/>
              <a:gd name="connsiteX2" fmla="*/ 159708 w 159708"/>
              <a:gd name="connsiteY2" fmla="*/ 55036 h 264236"/>
              <a:gd name="connsiteX3" fmla="*/ 159708 w 159708"/>
              <a:gd name="connsiteY3" fmla="*/ 264236 h 264236"/>
              <a:gd name="connsiteX4" fmla="*/ 56326 w 159708"/>
              <a:gd name="connsiteY4" fmla="*/ 264236 h 264236"/>
              <a:gd name="connsiteX5" fmla="*/ 63824 w 159708"/>
              <a:gd name="connsiteY5" fmla="*/ 255701 h 264236"/>
              <a:gd name="connsiteX6" fmla="*/ 72584 w 159708"/>
              <a:gd name="connsiteY6" fmla="*/ 219933 h 264236"/>
              <a:gd name="connsiteX7" fmla="*/ 28252 w 159708"/>
              <a:gd name="connsiteY7" fmla="*/ 150791 h 264236"/>
              <a:gd name="connsiteX8" fmla="*/ 0 w 159708"/>
              <a:gd name="connsiteY8" fmla="*/ 144894 h 264236"/>
              <a:gd name="connsiteX9" fmla="*/ 0 w 159708"/>
              <a:gd name="connsiteY9" fmla="*/ 0 h 26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08" h="264236">
                <a:moveTo>
                  <a:pt x="0" y="0"/>
                </a:moveTo>
                <a:lnTo>
                  <a:pt x="106471" y="0"/>
                </a:lnTo>
                <a:cubicBezTo>
                  <a:pt x="135873" y="0"/>
                  <a:pt x="159708" y="24641"/>
                  <a:pt x="159708" y="55036"/>
                </a:cubicBezTo>
                <a:lnTo>
                  <a:pt x="159708" y="264236"/>
                </a:lnTo>
                <a:lnTo>
                  <a:pt x="56326" y="264236"/>
                </a:lnTo>
                <a:lnTo>
                  <a:pt x="63824" y="255701"/>
                </a:lnTo>
                <a:cubicBezTo>
                  <a:pt x="69411" y="245069"/>
                  <a:pt x="72584" y="232884"/>
                  <a:pt x="72584" y="219933"/>
                </a:cubicBezTo>
                <a:cubicBezTo>
                  <a:pt x="72584" y="188851"/>
                  <a:pt x="54304" y="162183"/>
                  <a:pt x="28252" y="150791"/>
                </a:cubicBezTo>
                <a:lnTo>
                  <a:pt x="0" y="14489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BAC6DD1C-31C9-4E53-B57F-BB3D0914C5B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0298">
            <a:off x="1715450" y="861162"/>
            <a:ext cx="368899" cy="7242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E910D0B-C47B-4662-BCC8-454C1D101DC7}"/>
              </a:ext>
            </a:extLst>
          </p:cNvPr>
          <p:cNvGrpSpPr/>
          <p:nvPr/>
        </p:nvGrpSpPr>
        <p:grpSpPr>
          <a:xfrm>
            <a:off x="2783171" y="260530"/>
            <a:ext cx="765725" cy="617130"/>
            <a:chOff x="2719597" y="218951"/>
            <a:chExt cx="906062" cy="730233"/>
          </a:xfrm>
        </p:grpSpPr>
        <p:pic>
          <p:nvPicPr>
            <p:cNvPr id="53" name="Picture 5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6E48117-FE8E-4682-BB21-6969DDF97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99158">
              <a:off x="2719597" y="224915"/>
              <a:ext cx="368899" cy="724269"/>
            </a:xfrm>
            <a:prstGeom prst="rect">
              <a:avLst/>
            </a:prstGeom>
          </p:spPr>
        </p:pic>
        <p:pic>
          <p:nvPicPr>
            <p:cNvPr id="54" name="Picture 5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172FBE-FEE2-48F9-8152-846D89015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67606">
              <a:off x="3256760" y="218951"/>
              <a:ext cx="368899" cy="724269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26F322-9EF9-4503-8791-8D35D2ACA6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33" y="2289452"/>
            <a:ext cx="1135394" cy="1135394"/>
          </a:xfrm>
          <a:prstGeom prst="rect">
            <a:avLst/>
          </a:prstGeom>
        </p:spPr>
      </p:pic>
      <p:pic>
        <p:nvPicPr>
          <p:cNvPr id="18" name="Picture 17" descr="Icon&#10;&#10;Description automatically generated" hidden="1">
            <a:extLst>
              <a:ext uri="{FF2B5EF4-FFF2-40B4-BE49-F238E27FC236}">
                <a16:creationId xmlns:a16="http://schemas.microsoft.com/office/drawing/2014/main" id="{2392BAB0-3FDD-45EE-BA11-E3035425258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E9E9E9"/>
              </a:clrFrom>
              <a:clrTo>
                <a:srgbClr val="E9E9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41" y="1789084"/>
            <a:ext cx="2853934" cy="214045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0B33D5D-BCF3-4383-BA4E-6B880D29968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E9E9E9"/>
              </a:clrFrom>
              <a:clrTo>
                <a:srgbClr val="E9E9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97" y="1738518"/>
            <a:ext cx="2952913" cy="22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1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08935 C 0 0.12916 0.09935 0.1787 0.18008 0.1787 L 0.36016 0.178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8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41398"/>
            <a:ext cx="2853184" cy="4074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CDCA36-CB67-4A5A-8955-77992F99F72E}"/>
              </a:ext>
            </a:extLst>
          </p:cNvPr>
          <p:cNvSpPr txBox="1"/>
          <p:nvPr/>
        </p:nvSpPr>
        <p:spPr>
          <a:xfrm>
            <a:off x="6741197" y="887703"/>
            <a:ext cx="4825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Using the special access key, our system will request your data file.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DAB3E5-012A-449D-B074-A7BF5809A2DD}"/>
              </a:ext>
            </a:extLst>
          </p:cNvPr>
          <p:cNvGrpSpPr/>
          <p:nvPr/>
        </p:nvGrpSpPr>
        <p:grpSpPr>
          <a:xfrm>
            <a:off x="1105470" y="1035441"/>
            <a:ext cx="4496237" cy="4322189"/>
            <a:chOff x="2588738" y="1432648"/>
            <a:chExt cx="3763595" cy="36179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FBF6E5A-2FF5-49C3-A21D-EF375780435E}"/>
                </a:ext>
              </a:extLst>
            </p:cNvPr>
            <p:cNvGrpSpPr/>
            <p:nvPr/>
          </p:nvGrpSpPr>
          <p:grpSpPr>
            <a:xfrm>
              <a:off x="2588738" y="1432648"/>
              <a:ext cx="3763595" cy="3617907"/>
              <a:chOff x="7819901" y="3004457"/>
              <a:chExt cx="2761014" cy="265413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9FD4A51-0F66-4F7B-8808-721B2505117E}"/>
                  </a:ext>
                </a:extLst>
              </p:cNvPr>
              <p:cNvSpPr/>
              <p:nvPr/>
            </p:nvSpPr>
            <p:spPr>
              <a:xfrm>
                <a:off x="7819901" y="4331525"/>
                <a:ext cx="2761014" cy="1327068"/>
              </a:xfrm>
              <a:custGeom>
                <a:avLst/>
                <a:gdLst>
                  <a:gd name="connsiteX0" fmla="*/ 0 w 2761014"/>
                  <a:gd name="connsiteY0" fmla="*/ 0 h 1327068"/>
                  <a:gd name="connsiteX1" fmla="*/ 2761014 w 2761014"/>
                  <a:gd name="connsiteY1" fmla="*/ 0 h 1327068"/>
                  <a:gd name="connsiteX2" fmla="*/ 2761014 w 2761014"/>
                  <a:gd name="connsiteY2" fmla="*/ 884703 h 1327068"/>
                  <a:gd name="connsiteX3" fmla="*/ 2318649 w 2761014"/>
                  <a:gd name="connsiteY3" fmla="*/ 1327068 h 1327068"/>
                  <a:gd name="connsiteX4" fmla="*/ 442365 w 2761014"/>
                  <a:gd name="connsiteY4" fmla="*/ 1327068 h 1327068"/>
                  <a:gd name="connsiteX5" fmla="*/ 0 w 2761014"/>
                  <a:gd name="connsiteY5" fmla="*/ 884703 h 1327068"/>
                  <a:gd name="connsiteX6" fmla="*/ 0 w 2761014"/>
                  <a:gd name="connsiteY6" fmla="*/ 0 h 132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1014" h="1327068">
                    <a:moveTo>
                      <a:pt x="0" y="0"/>
                    </a:moveTo>
                    <a:lnTo>
                      <a:pt x="2761014" y="0"/>
                    </a:lnTo>
                    <a:lnTo>
                      <a:pt x="2761014" y="884703"/>
                    </a:lnTo>
                    <a:cubicBezTo>
                      <a:pt x="2761014" y="1129014"/>
                      <a:pt x="2562960" y="1327068"/>
                      <a:pt x="2318649" y="1327068"/>
                    </a:cubicBezTo>
                    <a:lnTo>
                      <a:pt x="442365" y="1327068"/>
                    </a:lnTo>
                    <a:cubicBezTo>
                      <a:pt x="198054" y="1327068"/>
                      <a:pt x="0" y="1129014"/>
                      <a:pt x="0" y="8847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B5F8B3-5FA1-409C-8E6A-FD64CD55F3C9}"/>
                  </a:ext>
                </a:extLst>
              </p:cNvPr>
              <p:cNvSpPr/>
              <p:nvPr/>
            </p:nvSpPr>
            <p:spPr>
              <a:xfrm>
                <a:off x="7819901" y="3004457"/>
                <a:ext cx="2761014" cy="1327068"/>
              </a:xfrm>
              <a:custGeom>
                <a:avLst/>
                <a:gdLst>
                  <a:gd name="connsiteX0" fmla="*/ 442365 w 2761014"/>
                  <a:gd name="connsiteY0" fmla="*/ 0 h 1327068"/>
                  <a:gd name="connsiteX1" fmla="*/ 2318649 w 2761014"/>
                  <a:gd name="connsiteY1" fmla="*/ 0 h 1327068"/>
                  <a:gd name="connsiteX2" fmla="*/ 2761014 w 2761014"/>
                  <a:gd name="connsiteY2" fmla="*/ 442365 h 1327068"/>
                  <a:gd name="connsiteX3" fmla="*/ 2761014 w 2761014"/>
                  <a:gd name="connsiteY3" fmla="*/ 1327068 h 1327068"/>
                  <a:gd name="connsiteX4" fmla="*/ 0 w 2761014"/>
                  <a:gd name="connsiteY4" fmla="*/ 1327068 h 1327068"/>
                  <a:gd name="connsiteX5" fmla="*/ 0 w 2761014"/>
                  <a:gd name="connsiteY5" fmla="*/ 442365 h 1327068"/>
                  <a:gd name="connsiteX6" fmla="*/ 442365 w 2761014"/>
                  <a:gd name="connsiteY6" fmla="*/ 0 h 132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1014" h="1327068">
                    <a:moveTo>
                      <a:pt x="442365" y="0"/>
                    </a:moveTo>
                    <a:lnTo>
                      <a:pt x="2318649" y="0"/>
                    </a:lnTo>
                    <a:cubicBezTo>
                      <a:pt x="2562960" y="0"/>
                      <a:pt x="2761014" y="198054"/>
                      <a:pt x="2761014" y="442365"/>
                    </a:cubicBezTo>
                    <a:lnTo>
                      <a:pt x="2761014" y="1327068"/>
                    </a:lnTo>
                    <a:lnTo>
                      <a:pt x="0" y="1327068"/>
                    </a:lnTo>
                    <a:lnTo>
                      <a:pt x="0" y="442365"/>
                    </a:lnTo>
                    <a:cubicBezTo>
                      <a:pt x="0" y="198054"/>
                      <a:pt x="198054" y="0"/>
                      <a:pt x="44236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7D5741F-52E4-4E16-9CA4-82AB160FC6C1}"/>
                  </a:ext>
                </a:extLst>
              </p:cNvPr>
              <p:cNvSpPr/>
              <p:nvPr/>
            </p:nvSpPr>
            <p:spPr>
              <a:xfrm>
                <a:off x="7992094" y="3158837"/>
                <a:ext cx="2428504" cy="1781299"/>
              </a:xfrm>
              <a:prstGeom prst="roundRect">
                <a:avLst/>
              </a:prstGeom>
              <a:solidFill>
                <a:srgbClr val="E6E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8FD981-EFF8-447A-8FE5-0C2BD455BD47}"/>
                </a:ext>
              </a:extLst>
            </p:cNvPr>
            <p:cNvGrpSpPr/>
            <p:nvPr/>
          </p:nvGrpSpPr>
          <p:grpSpPr>
            <a:xfrm>
              <a:off x="5447271" y="4306168"/>
              <a:ext cx="319415" cy="528471"/>
              <a:chOff x="7011044" y="2982484"/>
              <a:chExt cx="407904" cy="65281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A2D404E-0BCB-4843-95F6-7A9E6D7F5204}"/>
                  </a:ext>
                </a:extLst>
              </p:cNvPr>
              <p:cNvGrpSpPr/>
              <p:nvPr/>
            </p:nvGrpSpPr>
            <p:grpSpPr>
              <a:xfrm rot="10800000">
                <a:off x="7011044" y="3308891"/>
                <a:ext cx="407904" cy="326407"/>
                <a:chOff x="6875814" y="3110112"/>
                <a:chExt cx="1099714" cy="879997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4CFA271-A32E-4976-9BC5-4A9040C3629D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C74A1223-31EF-4661-B162-B77A4BA6DA70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1AA8AD3-677A-45D8-A6B4-754CEE2960B7}"/>
                  </a:ext>
                </a:extLst>
              </p:cNvPr>
              <p:cNvGrpSpPr/>
              <p:nvPr/>
            </p:nvGrpSpPr>
            <p:grpSpPr>
              <a:xfrm>
                <a:off x="7011044" y="2982484"/>
                <a:ext cx="407904" cy="326407"/>
                <a:chOff x="6875814" y="3110112"/>
                <a:chExt cx="1099714" cy="879997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9137ED4-7D7D-4283-BF77-39BFD032C345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BC71D33-F468-4130-9AF4-D38F9D1BC552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D22E62A-5543-4C7D-9258-986012B50FBD}"/>
                  </a:ext>
                </a:extLst>
              </p:cNvPr>
              <p:cNvSpPr/>
              <p:nvPr/>
            </p:nvSpPr>
            <p:spPr>
              <a:xfrm>
                <a:off x="7122301" y="3161470"/>
                <a:ext cx="185389" cy="294841"/>
              </a:xfrm>
              <a:custGeom>
                <a:avLst/>
                <a:gdLst>
                  <a:gd name="connsiteX0" fmla="*/ 760200 w 1520400"/>
                  <a:gd name="connsiteY0" fmla="*/ 0 h 2418018"/>
                  <a:gd name="connsiteX1" fmla="*/ 1520400 w 1520400"/>
                  <a:gd name="connsiteY1" fmla="*/ 760200 h 2418018"/>
                  <a:gd name="connsiteX2" fmla="*/ 1185235 w 1520400"/>
                  <a:gd name="connsiteY2" fmla="*/ 1390570 h 2418018"/>
                  <a:gd name="connsiteX3" fmla="*/ 1155055 w 1520400"/>
                  <a:gd name="connsiteY3" fmla="*/ 1406951 h 2418018"/>
                  <a:gd name="connsiteX4" fmla="*/ 1155055 w 1520400"/>
                  <a:gd name="connsiteY4" fmla="*/ 2418018 h 2418018"/>
                  <a:gd name="connsiteX5" fmla="*/ 365345 w 1520400"/>
                  <a:gd name="connsiteY5" fmla="*/ 2418018 h 2418018"/>
                  <a:gd name="connsiteX6" fmla="*/ 365345 w 1520400"/>
                  <a:gd name="connsiteY6" fmla="*/ 1406951 h 2418018"/>
                  <a:gd name="connsiteX7" fmla="*/ 335165 w 1520400"/>
                  <a:gd name="connsiteY7" fmla="*/ 1390570 h 2418018"/>
                  <a:gd name="connsiteX8" fmla="*/ 0 w 1520400"/>
                  <a:gd name="connsiteY8" fmla="*/ 760200 h 2418018"/>
                  <a:gd name="connsiteX9" fmla="*/ 760200 w 1520400"/>
                  <a:gd name="connsiteY9" fmla="*/ 0 h 24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0400" h="2418018">
                    <a:moveTo>
                      <a:pt x="760200" y="0"/>
                    </a:moveTo>
                    <a:cubicBezTo>
                      <a:pt x="1180047" y="0"/>
                      <a:pt x="1520400" y="340353"/>
                      <a:pt x="1520400" y="760200"/>
                    </a:cubicBezTo>
                    <a:cubicBezTo>
                      <a:pt x="1520400" y="1022605"/>
                      <a:pt x="1387450" y="1253957"/>
                      <a:pt x="1185235" y="1390570"/>
                    </a:cubicBezTo>
                    <a:lnTo>
                      <a:pt x="1155055" y="1406951"/>
                    </a:lnTo>
                    <a:lnTo>
                      <a:pt x="1155055" y="2418018"/>
                    </a:lnTo>
                    <a:lnTo>
                      <a:pt x="365345" y="2418018"/>
                    </a:lnTo>
                    <a:lnTo>
                      <a:pt x="365345" y="1406951"/>
                    </a:lnTo>
                    <a:lnTo>
                      <a:pt x="335165" y="1390570"/>
                    </a:lnTo>
                    <a:cubicBezTo>
                      <a:pt x="132951" y="1253957"/>
                      <a:pt x="0" y="1022605"/>
                      <a:pt x="0" y="760200"/>
                    </a:cubicBezTo>
                    <a:cubicBezTo>
                      <a:pt x="0" y="340353"/>
                      <a:pt x="340353" y="0"/>
                      <a:pt x="760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Rectangle: Beveled 47">
              <a:extLst>
                <a:ext uri="{FF2B5EF4-FFF2-40B4-BE49-F238E27FC236}">
                  <a16:creationId xmlns:a16="http://schemas.microsoft.com/office/drawing/2014/main" id="{FFE58C66-1E10-4726-B015-A721FCE81924}"/>
                </a:ext>
              </a:extLst>
            </p:cNvPr>
            <p:cNvSpPr/>
            <p:nvPr/>
          </p:nvSpPr>
          <p:spPr>
            <a:xfrm>
              <a:off x="2884168" y="4158639"/>
              <a:ext cx="105477" cy="105477"/>
            </a:xfrm>
            <a:prstGeom prst="beve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Beveled 48">
              <a:extLst>
                <a:ext uri="{FF2B5EF4-FFF2-40B4-BE49-F238E27FC236}">
                  <a16:creationId xmlns:a16="http://schemas.microsoft.com/office/drawing/2014/main" id="{9D4E2890-EDED-4E6D-A13D-8DAB9C5C528D}"/>
                </a:ext>
              </a:extLst>
            </p:cNvPr>
            <p:cNvSpPr/>
            <p:nvPr/>
          </p:nvSpPr>
          <p:spPr>
            <a:xfrm>
              <a:off x="3021328" y="4158639"/>
              <a:ext cx="105477" cy="105477"/>
            </a:xfrm>
            <a:prstGeom prst="bevel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Beveled 49">
              <a:extLst>
                <a:ext uri="{FF2B5EF4-FFF2-40B4-BE49-F238E27FC236}">
                  <a16:creationId xmlns:a16="http://schemas.microsoft.com/office/drawing/2014/main" id="{FCF97491-72C4-4E5A-9C77-A25EFA26C632}"/>
                </a:ext>
              </a:extLst>
            </p:cNvPr>
            <p:cNvSpPr/>
            <p:nvPr/>
          </p:nvSpPr>
          <p:spPr>
            <a:xfrm>
              <a:off x="3158488" y="4158639"/>
              <a:ext cx="105477" cy="105477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8F7EFC-278C-4C10-B785-AB1562E022A9}"/>
                </a:ext>
              </a:extLst>
            </p:cNvPr>
            <p:cNvGrpSpPr/>
            <p:nvPr/>
          </p:nvGrpSpPr>
          <p:grpSpPr>
            <a:xfrm>
              <a:off x="5447269" y="4306169"/>
              <a:ext cx="319416" cy="528472"/>
              <a:chOff x="10571225" y="4894486"/>
              <a:chExt cx="319416" cy="528472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4690BDA-2BE7-4B10-8833-9A085FF11755}"/>
                  </a:ext>
                </a:extLst>
              </p:cNvPr>
              <p:cNvSpPr/>
              <p:nvPr/>
            </p:nvSpPr>
            <p:spPr>
              <a:xfrm rot="10800000">
                <a:off x="10571225" y="5158722"/>
                <a:ext cx="159708" cy="264236"/>
              </a:xfrm>
              <a:custGeom>
                <a:avLst/>
                <a:gdLst>
                  <a:gd name="connsiteX0" fmla="*/ 0 w 961901"/>
                  <a:gd name="connsiteY0" fmla="*/ 0 h 1539437"/>
                  <a:gd name="connsiteX1" fmla="*/ 641261 w 961901"/>
                  <a:gd name="connsiteY1" fmla="*/ 0 h 1539437"/>
                  <a:gd name="connsiteX2" fmla="*/ 961901 w 961901"/>
                  <a:gd name="connsiteY2" fmla="*/ 320640 h 1539437"/>
                  <a:gd name="connsiteX3" fmla="*/ 961901 w 961901"/>
                  <a:gd name="connsiteY3" fmla="*/ 1539437 h 1539437"/>
                  <a:gd name="connsiteX4" fmla="*/ 0 w 961901"/>
                  <a:gd name="connsiteY4" fmla="*/ 1539437 h 1539437"/>
                  <a:gd name="connsiteX5" fmla="*/ 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0" y="0"/>
                    </a:moveTo>
                    <a:lnTo>
                      <a:pt x="641261" y="0"/>
                    </a:lnTo>
                    <a:cubicBezTo>
                      <a:pt x="818346" y="0"/>
                      <a:pt x="961901" y="143555"/>
                      <a:pt x="961901" y="320640"/>
                    </a:cubicBez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37F834B-4874-4952-9E2F-F14289F50850}"/>
                  </a:ext>
                </a:extLst>
              </p:cNvPr>
              <p:cNvSpPr/>
              <p:nvPr/>
            </p:nvSpPr>
            <p:spPr>
              <a:xfrm>
                <a:off x="10571225" y="4894486"/>
                <a:ext cx="159708" cy="264236"/>
              </a:xfrm>
              <a:custGeom>
                <a:avLst/>
                <a:gdLst>
                  <a:gd name="connsiteX0" fmla="*/ 320640 w 961901"/>
                  <a:gd name="connsiteY0" fmla="*/ 0 h 1539437"/>
                  <a:gd name="connsiteX1" fmla="*/ 961901 w 961901"/>
                  <a:gd name="connsiteY1" fmla="*/ 0 h 1539437"/>
                  <a:gd name="connsiteX2" fmla="*/ 961901 w 961901"/>
                  <a:gd name="connsiteY2" fmla="*/ 1539437 h 1539437"/>
                  <a:gd name="connsiteX3" fmla="*/ 0 w 961901"/>
                  <a:gd name="connsiteY3" fmla="*/ 1539437 h 1539437"/>
                  <a:gd name="connsiteX4" fmla="*/ 0 w 961901"/>
                  <a:gd name="connsiteY4" fmla="*/ 320640 h 1539437"/>
                  <a:gd name="connsiteX5" fmla="*/ 32064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320640" y="0"/>
                    </a:moveTo>
                    <a:lnTo>
                      <a:pt x="961901" y="0"/>
                    </a:ln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320640"/>
                    </a:lnTo>
                    <a:cubicBezTo>
                      <a:pt x="0" y="143555"/>
                      <a:pt x="143555" y="0"/>
                      <a:pt x="32064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77DA877-5DBC-43FE-895E-D0E094982D79}"/>
                  </a:ext>
                </a:extLst>
              </p:cNvPr>
              <p:cNvSpPr/>
              <p:nvPr/>
            </p:nvSpPr>
            <p:spPr>
              <a:xfrm>
                <a:off x="10658346" y="5039380"/>
                <a:ext cx="72587" cy="238682"/>
              </a:xfrm>
              <a:custGeom>
                <a:avLst/>
                <a:gdLst>
                  <a:gd name="connsiteX0" fmla="*/ 72586 w 72587"/>
                  <a:gd name="connsiteY0" fmla="*/ 0 h 238682"/>
                  <a:gd name="connsiteX1" fmla="*/ 72587 w 72587"/>
                  <a:gd name="connsiteY1" fmla="*/ 0 h 238682"/>
                  <a:gd name="connsiteX2" fmla="*/ 72587 w 72587"/>
                  <a:gd name="connsiteY2" fmla="*/ 238682 h 238682"/>
                  <a:gd name="connsiteX3" fmla="*/ 34884 w 72587"/>
                  <a:gd name="connsiteY3" fmla="*/ 238682 h 238682"/>
                  <a:gd name="connsiteX4" fmla="*/ 34884 w 72587"/>
                  <a:gd name="connsiteY4" fmla="*/ 138880 h 238682"/>
                  <a:gd name="connsiteX5" fmla="*/ 32002 w 72587"/>
                  <a:gd name="connsiteY5" fmla="*/ 137263 h 238682"/>
                  <a:gd name="connsiteX6" fmla="*/ 0 w 72587"/>
                  <a:gd name="connsiteY6" fmla="*/ 75039 h 238682"/>
                  <a:gd name="connsiteX7" fmla="*/ 72586 w 72587"/>
                  <a:gd name="connsiteY7" fmla="*/ 0 h 23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87" h="238682">
                    <a:moveTo>
                      <a:pt x="72586" y="0"/>
                    </a:moveTo>
                    <a:lnTo>
                      <a:pt x="72587" y="0"/>
                    </a:lnTo>
                    <a:lnTo>
                      <a:pt x="72587" y="238682"/>
                    </a:lnTo>
                    <a:lnTo>
                      <a:pt x="34884" y="238682"/>
                    </a:lnTo>
                    <a:lnTo>
                      <a:pt x="34884" y="138880"/>
                    </a:lnTo>
                    <a:lnTo>
                      <a:pt x="32002" y="137263"/>
                    </a:lnTo>
                    <a:cubicBezTo>
                      <a:pt x="12694" y="123778"/>
                      <a:pt x="0" y="100941"/>
                      <a:pt x="0" y="75039"/>
                    </a:cubicBezTo>
                    <a:cubicBezTo>
                      <a:pt x="0" y="33596"/>
                      <a:pt x="32498" y="0"/>
                      <a:pt x="725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74" name="Picture 7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DD46A27-0DA6-46FC-823B-5D367A043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1152" y="5086411"/>
                <a:ext cx="239562" cy="154456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9525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75" name="Picture 74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3D52EF03-49E6-4ABA-B68E-143D4B499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8113" y="5096245"/>
                <a:ext cx="106944" cy="122686"/>
              </a:xfrm>
              <a:prstGeom prst="rect">
                <a:avLst/>
              </a:prstGeom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6C7D2DB-1457-4019-B8A6-7CD066513992}"/>
                  </a:ext>
                </a:extLst>
              </p:cNvPr>
              <p:cNvSpPr/>
              <p:nvPr/>
            </p:nvSpPr>
            <p:spPr>
              <a:xfrm rot="10800000">
                <a:off x="10730933" y="5158722"/>
                <a:ext cx="159708" cy="264236"/>
              </a:xfrm>
              <a:custGeom>
                <a:avLst/>
                <a:gdLst>
                  <a:gd name="connsiteX0" fmla="*/ 103382 w 159708"/>
                  <a:gd name="connsiteY0" fmla="*/ 264236 h 264236"/>
                  <a:gd name="connsiteX1" fmla="*/ 0 w 159708"/>
                  <a:gd name="connsiteY1" fmla="*/ 264236 h 264236"/>
                  <a:gd name="connsiteX2" fmla="*/ 0 w 159708"/>
                  <a:gd name="connsiteY2" fmla="*/ 55036 h 264236"/>
                  <a:gd name="connsiteX3" fmla="*/ 53237 w 159708"/>
                  <a:gd name="connsiteY3" fmla="*/ 0 h 264236"/>
                  <a:gd name="connsiteX4" fmla="*/ 159708 w 159708"/>
                  <a:gd name="connsiteY4" fmla="*/ 0 h 264236"/>
                  <a:gd name="connsiteX5" fmla="*/ 159708 w 159708"/>
                  <a:gd name="connsiteY5" fmla="*/ 144896 h 264236"/>
                  <a:gd name="connsiteX6" fmla="*/ 122008 w 159708"/>
                  <a:gd name="connsiteY6" fmla="*/ 144896 h 264236"/>
                  <a:gd name="connsiteX7" fmla="*/ 122008 w 159708"/>
                  <a:gd name="connsiteY7" fmla="*/ 244698 h 264236"/>
                  <a:gd name="connsiteX8" fmla="*/ 119126 w 159708"/>
                  <a:gd name="connsiteY8" fmla="*/ 246315 h 264236"/>
                  <a:gd name="connsiteX9" fmla="*/ 103382 w 159708"/>
                  <a:gd name="connsiteY9" fmla="*/ 264236 h 26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9708" h="264236">
                    <a:moveTo>
                      <a:pt x="103382" y="264236"/>
                    </a:moveTo>
                    <a:lnTo>
                      <a:pt x="0" y="264236"/>
                    </a:lnTo>
                    <a:lnTo>
                      <a:pt x="0" y="55036"/>
                    </a:lnTo>
                    <a:cubicBezTo>
                      <a:pt x="0" y="24640"/>
                      <a:pt x="23835" y="0"/>
                      <a:pt x="53237" y="0"/>
                    </a:cubicBezTo>
                    <a:lnTo>
                      <a:pt x="159708" y="0"/>
                    </a:lnTo>
                    <a:lnTo>
                      <a:pt x="159708" y="144896"/>
                    </a:lnTo>
                    <a:lnTo>
                      <a:pt x="122008" y="144896"/>
                    </a:lnTo>
                    <a:lnTo>
                      <a:pt x="122008" y="244698"/>
                    </a:lnTo>
                    <a:lnTo>
                      <a:pt x="119126" y="246315"/>
                    </a:lnTo>
                    <a:lnTo>
                      <a:pt x="103382" y="26423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E5ACE26-9C1A-4634-86F7-B631EFFB466B}"/>
                  </a:ext>
                </a:extLst>
              </p:cNvPr>
              <p:cNvSpPr/>
              <p:nvPr/>
            </p:nvSpPr>
            <p:spPr>
              <a:xfrm>
                <a:off x="10730933" y="4894486"/>
                <a:ext cx="159708" cy="264236"/>
              </a:xfrm>
              <a:custGeom>
                <a:avLst/>
                <a:gdLst>
                  <a:gd name="connsiteX0" fmla="*/ 0 w 159708"/>
                  <a:gd name="connsiteY0" fmla="*/ 0 h 264236"/>
                  <a:gd name="connsiteX1" fmla="*/ 106471 w 159708"/>
                  <a:gd name="connsiteY1" fmla="*/ 0 h 264236"/>
                  <a:gd name="connsiteX2" fmla="*/ 159708 w 159708"/>
                  <a:gd name="connsiteY2" fmla="*/ 55036 h 264236"/>
                  <a:gd name="connsiteX3" fmla="*/ 159708 w 159708"/>
                  <a:gd name="connsiteY3" fmla="*/ 264236 h 264236"/>
                  <a:gd name="connsiteX4" fmla="*/ 56326 w 159708"/>
                  <a:gd name="connsiteY4" fmla="*/ 264236 h 264236"/>
                  <a:gd name="connsiteX5" fmla="*/ 63824 w 159708"/>
                  <a:gd name="connsiteY5" fmla="*/ 255701 h 264236"/>
                  <a:gd name="connsiteX6" fmla="*/ 72584 w 159708"/>
                  <a:gd name="connsiteY6" fmla="*/ 219933 h 264236"/>
                  <a:gd name="connsiteX7" fmla="*/ 28252 w 159708"/>
                  <a:gd name="connsiteY7" fmla="*/ 150791 h 264236"/>
                  <a:gd name="connsiteX8" fmla="*/ 0 w 159708"/>
                  <a:gd name="connsiteY8" fmla="*/ 144894 h 264236"/>
                  <a:gd name="connsiteX9" fmla="*/ 0 w 159708"/>
                  <a:gd name="connsiteY9" fmla="*/ 0 h 26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9708" h="264236">
                    <a:moveTo>
                      <a:pt x="0" y="0"/>
                    </a:moveTo>
                    <a:lnTo>
                      <a:pt x="106471" y="0"/>
                    </a:lnTo>
                    <a:cubicBezTo>
                      <a:pt x="135873" y="0"/>
                      <a:pt x="159708" y="24641"/>
                      <a:pt x="159708" y="55036"/>
                    </a:cubicBezTo>
                    <a:lnTo>
                      <a:pt x="159708" y="264236"/>
                    </a:lnTo>
                    <a:lnTo>
                      <a:pt x="56326" y="264236"/>
                    </a:lnTo>
                    <a:lnTo>
                      <a:pt x="63824" y="255701"/>
                    </a:lnTo>
                    <a:cubicBezTo>
                      <a:pt x="69411" y="245069"/>
                      <a:pt x="72584" y="232884"/>
                      <a:pt x="72584" y="219933"/>
                    </a:cubicBezTo>
                    <a:cubicBezTo>
                      <a:pt x="72584" y="188851"/>
                      <a:pt x="54304" y="162183"/>
                      <a:pt x="28252" y="150791"/>
                    </a:cubicBezTo>
                    <a:lnTo>
                      <a:pt x="0" y="144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F82B0F-D937-4253-90CC-DEF773038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56" y="1642559"/>
            <a:ext cx="3719604" cy="20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41398"/>
            <a:ext cx="2853184" cy="4074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CDCA36-CB67-4A5A-8955-77992F99F72E}"/>
              </a:ext>
            </a:extLst>
          </p:cNvPr>
          <p:cNvSpPr txBox="1"/>
          <p:nvPr/>
        </p:nvSpPr>
        <p:spPr>
          <a:xfrm>
            <a:off x="6741197" y="887703"/>
            <a:ext cx="48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Once your file is requested, the system waits for it to be ready. When it is ready, the system downloads the file to a secure database.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DAB3E5-012A-449D-B074-A7BF5809A2DD}"/>
              </a:ext>
            </a:extLst>
          </p:cNvPr>
          <p:cNvGrpSpPr/>
          <p:nvPr/>
        </p:nvGrpSpPr>
        <p:grpSpPr>
          <a:xfrm>
            <a:off x="1105470" y="1035441"/>
            <a:ext cx="4496237" cy="4322189"/>
            <a:chOff x="2588738" y="1432648"/>
            <a:chExt cx="3763595" cy="36179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FBF6E5A-2FF5-49C3-A21D-EF375780435E}"/>
                </a:ext>
              </a:extLst>
            </p:cNvPr>
            <p:cNvGrpSpPr/>
            <p:nvPr/>
          </p:nvGrpSpPr>
          <p:grpSpPr>
            <a:xfrm>
              <a:off x="2588738" y="1432648"/>
              <a:ext cx="3763595" cy="3617907"/>
              <a:chOff x="7819901" y="3004457"/>
              <a:chExt cx="2761014" cy="265413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9FD4A51-0F66-4F7B-8808-721B2505117E}"/>
                  </a:ext>
                </a:extLst>
              </p:cNvPr>
              <p:cNvSpPr/>
              <p:nvPr/>
            </p:nvSpPr>
            <p:spPr>
              <a:xfrm>
                <a:off x="7819901" y="4331525"/>
                <a:ext cx="2761014" cy="1327068"/>
              </a:xfrm>
              <a:custGeom>
                <a:avLst/>
                <a:gdLst>
                  <a:gd name="connsiteX0" fmla="*/ 0 w 2761014"/>
                  <a:gd name="connsiteY0" fmla="*/ 0 h 1327068"/>
                  <a:gd name="connsiteX1" fmla="*/ 2761014 w 2761014"/>
                  <a:gd name="connsiteY1" fmla="*/ 0 h 1327068"/>
                  <a:gd name="connsiteX2" fmla="*/ 2761014 w 2761014"/>
                  <a:gd name="connsiteY2" fmla="*/ 884703 h 1327068"/>
                  <a:gd name="connsiteX3" fmla="*/ 2318649 w 2761014"/>
                  <a:gd name="connsiteY3" fmla="*/ 1327068 h 1327068"/>
                  <a:gd name="connsiteX4" fmla="*/ 442365 w 2761014"/>
                  <a:gd name="connsiteY4" fmla="*/ 1327068 h 1327068"/>
                  <a:gd name="connsiteX5" fmla="*/ 0 w 2761014"/>
                  <a:gd name="connsiteY5" fmla="*/ 884703 h 1327068"/>
                  <a:gd name="connsiteX6" fmla="*/ 0 w 2761014"/>
                  <a:gd name="connsiteY6" fmla="*/ 0 h 132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1014" h="1327068">
                    <a:moveTo>
                      <a:pt x="0" y="0"/>
                    </a:moveTo>
                    <a:lnTo>
                      <a:pt x="2761014" y="0"/>
                    </a:lnTo>
                    <a:lnTo>
                      <a:pt x="2761014" y="884703"/>
                    </a:lnTo>
                    <a:cubicBezTo>
                      <a:pt x="2761014" y="1129014"/>
                      <a:pt x="2562960" y="1327068"/>
                      <a:pt x="2318649" y="1327068"/>
                    </a:cubicBezTo>
                    <a:lnTo>
                      <a:pt x="442365" y="1327068"/>
                    </a:lnTo>
                    <a:cubicBezTo>
                      <a:pt x="198054" y="1327068"/>
                      <a:pt x="0" y="1129014"/>
                      <a:pt x="0" y="8847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B5F8B3-5FA1-409C-8E6A-FD64CD55F3C9}"/>
                  </a:ext>
                </a:extLst>
              </p:cNvPr>
              <p:cNvSpPr/>
              <p:nvPr/>
            </p:nvSpPr>
            <p:spPr>
              <a:xfrm>
                <a:off x="7819901" y="3004457"/>
                <a:ext cx="2761014" cy="1327068"/>
              </a:xfrm>
              <a:custGeom>
                <a:avLst/>
                <a:gdLst>
                  <a:gd name="connsiteX0" fmla="*/ 442365 w 2761014"/>
                  <a:gd name="connsiteY0" fmla="*/ 0 h 1327068"/>
                  <a:gd name="connsiteX1" fmla="*/ 2318649 w 2761014"/>
                  <a:gd name="connsiteY1" fmla="*/ 0 h 1327068"/>
                  <a:gd name="connsiteX2" fmla="*/ 2761014 w 2761014"/>
                  <a:gd name="connsiteY2" fmla="*/ 442365 h 1327068"/>
                  <a:gd name="connsiteX3" fmla="*/ 2761014 w 2761014"/>
                  <a:gd name="connsiteY3" fmla="*/ 1327068 h 1327068"/>
                  <a:gd name="connsiteX4" fmla="*/ 0 w 2761014"/>
                  <a:gd name="connsiteY4" fmla="*/ 1327068 h 1327068"/>
                  <a:gd name="connsiteX5" fmla="*/ 0 w 2761014"/>
                  <a:gd name="connsiteY5" fmla="*/ 442365 h 1327068"/>
                  <a:gd name="connsiteX6" fmla="*/ 442365 w 2761014"/>
                  <a:gd name="connsiteY6" fmla="*/ 0 h 132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1014" h="1327068">
                    <a:moveTo>
                      <a:pt x="442365" y="0"/>
                    </a:moveTo>
                    <a:lnTo>
                      <a:pt x="2318649" y="0"/>
                    </a:lnTo>
                    <a:cubicBezTo>
                      <a:pt x="2562960" y="0"/>
                      <a:pt x="2761014" y="198054"/>
                      <a:pt x="2761014" y="442365"/>
                    </a:cubicBezTo>
                    <a:lnTo>
                      <a:pt x="2761014" y="1327068"/>
                    </a:lnTo>
                    <a:lnTo>
                      <a:pt x="0" y="1327068"/>
                    </a:lnTo>
                    <a:lnTo>
                      <a:pt x="0" y="442365"/>
                    </a:lnTo>
                    <a:cubicBezTo>
                      <a:pt x="0" y="198054"/>
                      <a:pt x="198054" y="0"/>
                      <a:pt x="44236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7D5741F-52E4-4E16-9CA4-82AB160FC6C1}"/>
                  </a:ext>
                </a:extLst>
              </p:cNvPr>
              <p:cNvSpPr/>
              <p:nvPr/>
            </p:nvSpPr>
            <p:spPr>
              <a:xfrm>
                <a:off x="7992094" y="3158837"/>
                <a:ext cx="2428504" cy="1781299"/>
              </a:xfrm>
              <a:prstGeom prst="roundRect">
                <a:avLst/>
              </a:prstGeom>
              <a:solidFill>
                <a:srgbClr val="E6E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8FD981-EFF8-447A-8FE5-0C2BD455BD47}"/>
                </a:ext>
              </a:extLst>
            </p:cNvPr>
            <p:cNvGrpSpPr/>
            <p:nvPr/>
          </p:nvGrpSpPr>
          <p:grpSpPr>
            <a:xfrm>
              <a:off x="5447271" y="4306168"/>
              <a:ext cx="319415" cy="528471"/>
              <a:chOff x="7011044" y="2982484"/>
              <a:chExt cx="407904" cy="65281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A2D404E-0BCB-4843-95F6-7A9E6D7F5204}"/>
                  </a:ext>
                </a:extLst>
              </p:cNvPr>
              <p:cNvGrpSpPr/>
              <p:nvPr/>
            </p:nvGrpSpPr>
            <p:grpSpPr>
              <a:xfrm rot="10800000">
                <a:off x="7011044" y="3308891"/>
                <a:ext cx="407904" cy="326407"/>
                <a:chOff x="6875814" y="3110112"/>
                <a:chExt cx="1099714" cy="879997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4CFA271-A32E-4976-9BC5-4A9040C3629D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C74A1223-31EF-4661-B162-B77A4BA6DA70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1AA8AD3-677A-45D8-A6B4-754CEE2960B7}"/>
                  </a:ext>
                </a:extLst>
              </p:cNvPr>
              <p:cNvGrpSpPr/>
              <p:nvPr/>
            </p:nvGrpSpPr>
            <p:grpSpPr>
              <a:xfrm>
                <a:off x="7011044" y="2982484"/>
                <a:ext cx="407904" cy="326407"/>
                <a:chOff x="6875814" y="3110112"/>
                <a:chExt cx="1099714" cy="879997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9137ED4-7D7D-4283-BF77-39BFD032C345}"/>
                    </a:ext>
                  </a:extLst>
                </p:cNvPr>
                <p:cNvSpPr/>
                <p:nvPr/>
              </p:nvSpPr>
              <p:spPr>
                <a:xfrm>
                  <a:off x="6875814" y="3110112"/>
                  <a:ext cx="549857" cy="879997"/>
                </a:xfrm>
                <a:custGeom>
                  <a:avLst/>
                  <a:gdLst>
                    <a:gd name="connsiteX0" fmla="*/ 320640 w 961901"/>
                    <a:gd name="connsiteY0" fmla="*/ 0 h 1539437"/>
                    <a:gd name="connsiteX1" fmla="*/ 961901 w 961901"/>
                    <a:gd name="connsiteY1" fmla="*/ 0 h 1539437"/>
                    <a:gd name="connsiteX2" fmla="*/ 961901 w 961901"/>
                    <a:gd name="connsiteY2" fmla="*/ 1539437 h 1539437"/>
                    <a:gd name="connsiteX3" fmla="*/ 0 w 961901"/>
                    <a:gd name="connsiteY3" fmla="*/ 1539437 h 1539437"/>
                    <a:gd name="connsiteX4" fmla="*/ 0 w 961901"/>
                    <a:gd name="connsiteY4" fmla="*/ 320640 h 1539437"/>
                    <a:gd name="connsiteX5" fmla="*/ 32064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320640" y="0"/>
                      </a:moveTo>
                      <a:lnTo>
                        <a:pt x="961901" y="0"/>
                      </a:ln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320640"/>
                      </a:lnTo>
                      <a:cubicBezTo>
                        <a:pt x="0" y="143555"/>
                        <a:pt x="143555" y="0"/>
                        <a:pt x="3206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BC71D33-F468-4130-9AF4-D38F9D1BC552}"/>
                    </a:ext>
                  </a:extLst>
                </p:cNvPr>
                <p:cNvSpPr/>
                <p:nvPr/>
              </p:nvSpPr>
              <p:spPr>
                <a:xfrm>
                  <a:off x="7425671" y="3110112"/>
                  <a:ext cx="549857" cy="879997"/>
                </a:xfrm>
                <a:custGeom>
                  <a:avLst/>
                  <a:gdLst>
                    <a:gd name="connsiteX0" fmla="*/ 0 w 961901"/>
                    <a:gd name="connsiteY0" fmla="*/ 0 h 1539437"/>
                    <a:gd name="connsiteX1" fmla="*/ 641261 w 961901"/>
                    <a:gd name="connsiteY1" fmla="*/ 0 h 1539437"/>
                    <a:gd name="connsiteX2" fmla="*/ 961901 w 961901"/>
                    <a:gd name="connsiteY2" fmla="*/ 320640 h 1539437"/>
                    <a:gd name="connsiteX3" fmla="*/ 961901 w 961901"/>
                    <a:gd name="connsiteY3" fmla="*/ 1539437 h 1539437"/>
                    <a:gd name="connsiteX4" fmla="*/ 0 w 961901"/>
                    <a:gd name="connsiteY4" fmla="*/ 1539437 h 1539437"/>
                    <a:gd name="connsiteX5" fmla="*/ 0 w 961901"/>
                    <a:gd name="connsiteY5" fmla="*/ 0 h 153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1901" h="1539437">
                      <a:moveTo>
                        <a:pt x="0" y="0"/>
                      </a:moveTo>
                      <a:lnTo>
                        <a:pt x="641261" y="0"/>
                      </a:lnTo>
                      <a:cubicBezTo>
                        <a:pt x="818346" y="0"/>
                        <a:pt x="961901" y="143555"/>
                        <a:pt x="961901" y="320640"/>
                      </a:cubicBezTo>
                      <a:lnTo>
                        <a:pt x="961901" y="1539437"/>
                      </a:lnTo>
                      <a:lnTo>
                        <a:pt x="0" y="1539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D22E62A-5543-4C7D-9258-986012B50FBD}"/>
                  </a:ext>
                </a:extLst>
              </p:cNvPr>
              <p:cNvSpPr/>
              <p:nvPr/>
            </p:nvSpPr>
            <p:spPr>
              <a:xfrm>
                <a:off x="7122301" y="3161470"/>
                <a:ext cx="185389" cy="294841"/>
              </a:xfrm>
              <a:custGeom>
                <a:avLst/>
                <a:gdLst>
                  <a:gd name="connsiteX0" fmla="*/ 760200 w 1520400"/>
                  <a:gd name="connsiteY0" fmla="*/ 0 h 2418018"/>
                  <a:gd name="connsiteX1" fmla="*/ 1520400 w 1520400"/>
                  <a:gd name="connsiteY1" fmla="*/ 760200 h 2418018"/>
                  <a:gd name="connsiteX2" fmla="*/ 1185235 w 1520400"/>
                  <a:gd name="connsiteY2" fmla="*/ 1390570 h 2418018"/>
                  <a:gd name="connsiteX3" fmla="*/ 1155055 w 1520400"/>
                  <a:gd name="connsiteY3" fmla="*/ 1406951 h 2418018"/>
                  <a:gd name="connsiteX4" fmla="*/ 1155055 w 1520400"/>
                  <a:gd name="connsiteY4" fmla="*/ 2418018 h 2418018"/>
                  <a:gd name="connsiteX5" fmla="*/ 365345 w 1520400"/>
                  <a:gd name="connsiteY5" fmla="*/ 2418018 h 2418018"/>
                  <a:gd name="connsiteX6" fmla="*/ 365345 w 1520400"/>
                  <a:gd name="connsiteY6" fmla="*/ 1406951 h 2418018"/>
                  <a:gd name="connsiteX7" fmla="*/ 335165 w 1520400"/>
                  <a:gd name="connsiteY7" fmla="*/ 1390570 h 2418018"/>
                  <a:gd name="connsiteX8" fmla="*/ 0 w 1520400"/>
                  <a:gd name="connsiteY8" fmla="*/ 760200 h 2418018"/>
                  <a:gd name="connsiteX9" fmla="*/ 760200 w 1520400"/>
                  <a:gd name="connsiteY9" fmla="*/ 0 h 24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0400" h="2418018">
                    <a:moveTo>
                      <a:pt x="760200" y="0"/>
                    </a:moveTo>
                    <a:cubicBezTo>
                      <a:pt x="1180047" y="0"/>
                      <a:pt x="1520400" y="340353"/>
                      <a:pt x="1520400" y="760200"/>
                    </a:cubicBezTo>
                    <a:cubicBezTo>
                      <a:pt x="1520400" y="1022605"/>
                      <a:pt x="1387450" y="1253957"/>
                      <a:pt x="1185235" y="1390570"/>
                    </a:cubicBezTo>
                    <a:lnTo>
                      <a:pt x="1155055" y="1406951"/>
                    </a:lnTo>
                    <a:lnTo>
                      <a:pt x="1155055" y="2418018"/>
                    </a:lnTo>
                    <a:lnTo>
                      <a:pt x="365345" y="2418018"/>
                    </a:lnTo>
                    <a:lnTo>
                      <a:pt x="365345" y="1406951"/>
                    </a:lnTo>
                    <a:lnTo>
                      <a:pt x="335165" y="1390570"/>
                    </a:lnTo>
                    <a:cubicBezTo>
                      <a:pt x="132951" y="1253957"/>
                      <a:pt x="0" y="1022605"/>
                      <a:pt x="0" y="760200"/>
                    </a:cubicBezTo>
                    <a:cubicBezTo>
                      <a:pt x="0" y="340353"/>
                      <a:pt x="340353" y="0"/>
                      <a:pt x="760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" name="Rectangle: Beveled 47">
              <a:extLst>
                <a:ext uri="{FF2B5EF4-FFF2-40B4-BE49-F238E27FC236}">
                  <a16:creationId xmlns:a16="http://schemas.microsoft.com/office/drawing/2014/main" id="{FFE58C66-1E10-4726-B015-A721FCE81924}"/>
                </a:ext>
              </a:extLst>
            </p:cNvPr>
            <p:cNvSpPr/>
            <p:nvPr/>
          </p:nvSpPr>
          <p:spPr>
            <a:xfrm>
              <a:off x="2884168" y="4158639"/>
              <a:ext cx="105477" cy="105477"/>
            </a:xfrm>
            <a:prstGeom prst="beve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Beveled 48">
              <a:extLst>
                <a:ext uri="{FF2B5EF4-FFF2-40B4-BE49-F238E27FC236}">
                  <a16:creationId xmlns:a16="http://schemas.microsoft.com/office/drawing/2014/main" id="{9D4E2890-EDED-4E6D-A13D-8DAB9C5C528D}"/>
                </a:ext>
              </a:extLst>
            </p:cNvPr>
            <p:cNvSpPr/>
            <p:nvPr/>
          </p:nvSpPr>
          <p:spPr>
            <a:xfrm>
              <a:off x="3021328" y="4158639"/>
              <a:ext cx="105477" cy="105477"/>
            </a:xfrm>
            <a:prstGeom prst="bevel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: Beveled 49">
              <a:extLst>
                <a:ext uri="{FF2B5EF4-FFF2-40B4-BE49-F238E27FC236}">
                  <a16:creationId xmlns:a16="http://schemas.microsoft.com/office/drawing/2014/main" id="{FCF97491-72C4-4E5A-9C77-A25EFA26C632}"/>
                </a:ext>
              </a:extLst>
            </p:cNvPr>
            <p:cNvSpPr/>
            <p:nvPr/>
          </p:nvSpPr>
          <p:spPr>
            <a:xfrm>
              <a:off x="3158488" y="4158639"/>
              <a:ext cx="105477" cy="105477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8F7EFC-278C-4C10-B785-AB1562E022A9}"/>
                </a:ext>
              </a:extLst>
            </p:cNvPr>
            <p:cNvGrpSpPr/>
            <p:nvPr/>
          </p:nvGrpSpPr>
          <p:grpSpPr>
            <a:xfrm>
              <a:off x="5447269" y="4306169"/>
              <a:ext cx="319416" cy="528472"/>
              <a:chOff x="10571225" y="4894486"/>
              <a:chExt cx="319416" cy="528472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4690BDA-2BE7-4B10-8833-9A085FF11755}"/>
                  </a:ext>
                </a:extLst>
              </p:cNvPr>
              <p:cNvSpPr/>
              <p:nvPr/>
            </p:nvSpPr>
            <p:spPr>
              <a:xfrm rot="10800000">
                <a:off x="10571225" y="5158722"/>
                <a:ext cx="159708" cy="264236"/>
              </a:xfrm>
              <a:custGeom>
                <a:avLst/>
                <a:gdLst>
                  <a:gd name="connsiteX0" fmla="*/ 0 w 961901"/>
                  <a:gd name="connsiteY0" fmla="*/ 0 h 1539437"/>
                  <a:gd name="connsiteX1" fmla="*/ 641261 w 961901"/>
                  <a:gd name="connsiteY1" fmla="*/ 0 h 1539437"/>
                  <a:gd name="connsiteX2" fmla="*/ 961901 w 961901"/>
                  <a:gd name="connsiteY2" fmla="*/ 320640 h 1539437"/>
                  <a:gd name="connsiteX3" fmla="*/ 961901 w 961901"/>
                  <a:gd name="connsiteY3" fmla="*/ 1539437 h 1539437"/>
                  <a:gd name="connsiteX4" fmla="*/ 0 w 961901"/>
                  <a:gd name="connsiteY4" fmla="*/ 1539437 h 1539437"/>
                  <a:gd name="connsiteX5" fmla="*/ 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0" y="0"/>
                    </a:moveTo>
                    <a:lnTo>
                      <a:pt x="641261" y="0"/>
                    </a:lnTo>
                    <a:cubicBezTo>
                      <a:pt x="818346" y="0"/>
                      <a:pt x="961901" y="143555"/>
                      <a:pt x="961901" y="320640"/>
                    </a:cubicBez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37F834B-4874-4952-9E2F-F14289F50850}"/>
                  </a:ext>
                </a:extLst>
              </p:cNvPr>
              <p:cNvSpPr/>
              <p:nvPr/>
            </p:nvSpPr>
            <p:spPr>
              <a:xfrm>
                <a:off x="10571225" y="4894486"/>
                <a:ext cx="159708" cy="264236"/>
              </a:xfrm>
              <a:custGeom>
                <a:avLst/>
                <a:gdLst>
                  <a:gd name="connsiteX0" fmla="*/ 320640 w 961901"/>
                  <a:gd name="connsiteY0" fmla="*/ 0 h 1539437"/>
                  <a:gd name="connsiteX1" fmla="*/ 961901 w 961901"/>
                  <a:gd name="connsiteY1" fmla="*/ 0 h 1539437"/>
                  <a:gd name="connsiteX2" fmla="*/ 961901 w 961901"/>
                  <a:gd name="connsiteY2" fmla="*/ 1539437 h 1539437"/>
                  <a:gd name="connsiteX3" fmla="*/ 0 w 961901"/>
                  <a:gd name="connsiteY3" fmla="*/ 1539437 h 1539437"/>
                  <a:gd name="connsiteX4" fmla="*/ 0 w 961901"/>
                  <a:gd name="connsiteY4" fmla="*/ 320640 h 1539437"/>
                  <a:gd name="connsiteX5" fmla="*/ 320640 w 961901"/>
                  <a:gd name="connsiteY5" fmla="*/ 0 h 153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1901" h="1539437">
                    <a:moveTo>
                      <a:pt x="320640" y="0"/>
                    </a:moveTo>
                    <a:lnTo>
                      <a:pt x="961901" y="0"/>
                    </a:lnTo>
                    <a:lnTo>
                      <a:pt x="961901" y="1539437"/>
                    </a:lnTo>
                    <a:lnTo>
                      <a:pt x="0" y="1539437"/>
                    </a:lnTo>
                    <a:lnTo>
                      <a:pt x="0" y="320640"/>
                    </a:lnTo>
                    <a:cubicBezTo>
                      <a:pt x="0" y="143555"/>
                      <a:pt x="143555" y="0"/>
                      <a:pt x="32064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77DA877-5DBC-43FE-895E-D0E094982D79}"/>
                  </a:ext>
                </a:extLst>
              </p:cNvPr>
              <p:cNvSpPr/>
              <p:nvPr/>
            </p:nvSpPr>
            <p:spPr>
              <a:xfrm>
                <a:off x="10658346" y="5039380"/>
                <a:ext cx="72587" cy="238682"/>
              </a:xfrm>
              <a:custGeom>
                <a:avLst/>
                <a:gdLst>
                  <a:gd name="connsiteX0" fmla="*/ 72586 w 72587"/>
                  <a:gd name="connsiteY0" fmla="*/ 0 h 238682"/>
                  <a:gd name="connsiteX1" fmla="*/ 72587 w 72587"/>
                  <a:gd name="connsiteY1" fmla="*/ 0 h 238682"/>
                  <a:gd name="connsiteX2" fmla="*/ 72587 w 72587"/>
                  <a:gd name="connsiteY2" fmla="*/ 238682 h 238682"/>
                  <a:gd name="connsiteX3" fmla="*/ 34884 w 72587"/>
                  <a:gd name="connsiteY3" fmla="*/ 238682 h 238682"/>
                  <a:gd name="connsiteX4" fmla="*/ 34884 w 72587"/>
                  <a:gd name="connsiteY4" fmla="*/ 138880 h 238682"/>
                  <a:gd name="connsiteX5" fmla="*/ 32002 w 72587"/>
                  <a:gd name="connsiteY5" fmla="*/ 137263 h 238682"/>
                  <a:gd name="connsiteX6" fmla="*/ 0 w 72587"/>
                  <a:gd name="connsiteY6" fmla="*/ 75039 h 238682"/>
                  <a:gd name="connsiteX7" fmla="*/ 72586 w 72587"/>
                  <a:gd name="connsiteY7" fmla="*/ 0 h 23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87" h="238682">
                    <a:moveTo>
                      <a:pt x="72586" y="0"/>
                    </a:moveTo>
                    <a:lnTo>
                      <a:pt x="72587" y="0"/>
                    </a:lnTo>
                    <a:lnTo>
                      <a:pt x="72587" y="238682"/>
                    </a:lnTo>
                    <a:lnTo>
                      <a:pt x="34884" y="238682"/>
                    </a:lnTo>
                    <a:lnTo>
                      <a:pt x="34884" y="138880"/>
                    </a:lnTo>
                    <a:lnTo>
                      <a:pt x="32002" y="137263"/>
                    </a:lnTo>
                    <a:cubicBezTo>
                      <a:pt x="12694" y="123778"/>
                      <a:pt x="0" y="100941"/>
                      <a:pt x="0" y="75039"/>
                    </a:cubicBezTo>
                    <a:cubicBezTo>
                      <a:pt x="0" y="33596"/>
                      <a:pt x="32498" y="0"/>
                      <a:pt x="725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4" name="Picture 7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DD46A27-0DA6-46FC-823B-5D367A043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1152" y="5086411"/>
                <a:ext cx="239562" cy="154456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9525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75" name="Picture 74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3D52EF03-49E6-4ABA-B68E-143D4B499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8113" y="5096245"/>
                <a:ext cx="106944" cy="122686"/>
              </a:xfrm>
              <a:prstGeom prst="rect">
                <a:avLst/>
              </a:prstGeom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6C7D2DB-1457-4019-B8A6-7CD066513992}"/>
                  </a:ext>
                </a:extLst>
              </p:cNvPr>
              <p:cNvSpPr/>
              <p:nvPr/>
            </p:nvSpPr>
            <p:spPr>
              <a:xfrm rot="10800000">
                <a:off x="10730933" y="5158722"/>
                <a:ext cx="159708" cy="264236"/>
              </a:xfrm>
              <a:custGeom>
                <a:avLst/>
                <a:gdLst>
                  <a:gd name="connsiteX0" fmla="*/ 103382 w 159708"/>
                  <a:gd name="connsiteY0" fmla="*/ 264236 h 264236"/>
                  <a:gd name="connsiteX1" fmla="*/ 0 w 159708"/>
                  <a:gd name="connsiteY1" fmla="*/ 264236 h 264236"/>
                  <a:gd name="connsiteX2" fmla="*/ 0 w 159708"/>
                  <a:gd name="connsiteY2" fmla="*/ 55036 h 264236"/>
                  <a:gd name="connsiteX3" fmla="*/ 53237 w 159708"/>
                  <a:gd name="connsiteY3" fmla="*/ 0 h 264236"/>
                  <a:gd name="connsiteX4" fmla="*/ 159708 w 159708"/>
                  <a:gd name="connsiteY4" fmla="*/ 0 h 264236"/>
                  <a:gd name="connsiteX5" fmla="*/ 159708 w 159708"/>
                  <a:gd name="connsiteY5" fmla="*/ 144896 h 264236"/>
                  <a:gd name="connsiteX6" fmla="*/ 122008 w 159708"/>
                  <a:gd name="connsiteY6" fmla="*/ 144896 h 264236"/>
                  <a:gd name="connsiteX7" fmla="*/ 122008 w 159708"/>
                  <a:gd name="connsiteY7" fmla="*/ 244698 h 264236"/>
                  <a:gd name="connsiteX8" fmla="*/ 119126 w 159708"/>
                  <a:gd name="connsiteY8" fmla="*/ 246315 h 264236"/>
                  <a:gd name="connsiteX9" fmla="*/ 103382 w 159708"/>
                  <a:gd name="connsiteY9" fmla="*/ 264236 h 26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9708" h="264236">
                    <a:moveTo>
                      <a:pt x="103382" y="264236"/>
                    </a:moveTo>
                    <a:lnTo>
                      <a:pt x="0" y="264236"/>
                    </a:lnTo>
                    <a:lnTo>
                      <a:pt x="0" y="55036"/>
                    </a:lnTo>
                    <a:cubicBezTo>
                      <a:pt x="0" y="24640"/>
                      <a:pt x="23835" y="0"/>
                      <a:pt x="53237" y="0"/>
                    </a:cubicBezTo>
                    <a:lnTo>
                      <a:pt x="159708" y="0"/>
                    </a:lnTo>
                    <a:lnTo>
                      <a:pt x="159708" y="144896"/>
                    </a:lnTo>
                    <a:lnTo>
                      <a:pt x="122008" y="144896"/>
                    </a:lnTo>
                    <a:lnTo>
                      <a:pt x="122008" y="244698"/>
                    </a:lnTo>
                    <a:lnTo>
                      <a:pt x="119126" y="246315"/>
                    </a:lnTo>
                    <a:lnTo>
                      <a:pt x="103382" y="26423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E5ACE26-9C1A-4634-86F7-B631EFFB466B}"/>
                  </a:ext>
                </a:extLst>
              </p:cNvPr>
              <p:cNvSpPr/>
              <p:nvPr/>
            </p:nvSpPr>
            <p:spPr>
              <a:xfrm>
                <a:off x="10730933" y="4894486"/>
                <a:ext cx="159708" cy="264236"/>
              </a:xfrm>
              <a:custGeom>
                <a:avLst/>
                <a:gdLst>
                  <a:gd name="connsiteX0" fmla="*/ 0 w 159708"/>
                  <a:gd name="connsiteY0" fmla="*/ 0 h 264236"/>
                  <a:gd name="connsiteX1" fmla="*/ 106471 w 159708"/>
                  <a:gd name="connsiteY1" fmla="*/ 0 h 264236"/>
                  <a:gd name="connsiteX2" fmla="*/ 159708 w 159708"/>
                  <a:gd name="connsiteY2" fmla="*/ 55036 h 264236"/>
                  <a:gd name="connsiteX3" fmla="*/ 159708 w 159708"/>
                  <a:gd name="connsiteY3" fmla="*/ 264236 h 264236"/>
                  <a:gd name="connsiteX4" fmla="*/ 56326 w 159708"/>
                  <a:gd name="connsiteY4" fmla="*/ 264236 h 264236"/>
                  <a:gd name="connsiteX5" fmla="*/ 63824 w 159708"/>
                  <a:gd name="connsiteY5" fmla="*/ 255701 h 264236"/>
                  <a:gd name="connsiteX6" fmla="*/ 72584 w 159708"/>
                  <a:gd name="connsiteY6" fmla="*/ 219933 h 264236"/>
                  <a:gd name="connsiteX7" fmla="*/ 28252 w 159708"/>
                  <a:gd name="connsiteY7" fmla="*/ 150791 h 264236"/>
                  <a:gd name="connsiteX8" fmla="*/ 0 w 159708"/>
                  <a:gd name="connsiteY8" fmla="*/ 144894 h 264236"/>
                  <a:gd name="connsiteX9" fmla="*/ 0 w 159708"/>
                  <a:gd name="connsiteY9" fmla="*/ 0 h 26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9708" h="264236">
                    <a:moveTo>
                      <a:pt x="0" y="0"/>
                    </a:moveTo>
                    <a:lnTo>
                      <a:pt x="106471" y="0"/>
                    </a:lnTo>
                    <a:cubicBezTo>
                      <a:pt x="135873" y="0"/>
                      <a:pt x="159708" y="24641"/>
                      <a:pt x="159708" y="55036"/>
                    </a:cubicBezTo>
                    <a:lnTo>
                      <a:pt x="159708" y="264236"/>
                    </a:lnTo>
                    <a:lnTo>
                      <a:pt x="56326" y="264236"/>
                    </a:lnTo>
                    <a:lnTo>
                      <a:pt x="63824" y="255701"/>
                    </a:lnTo>
                    <a:cubicBezTo>
                      <a:pt x="69411" y="245069"/>
                      <a:pt x="72584" y="232884"/>
                      <a:pt x="72584" y="219933"/>
                    </a:cubicBezTo>
                    <a:cubicBezTo>
                      <a:pt x="72584" y="188851"/>
                      <a:pt x="54304" y="162183"/>
                      <a:pt x="28252" y="150791"/>
                    </a:cubicBezTo>
                    <a:lnTo>
                      <a:pt x="0" y="144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1FF2EC05-EF7C-46FA-86C2-08312BE9B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45" y="1733406"/>
            <a:ext cx="3643901" cy="20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07FB8"/>
            </a:gs>
            <a:gs pos="100000">
              <a:srgbClr val="1BA3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9B7CD56-893B-43FF-9FAB-29D058958984}"/>
              </a:ext>
            </a:extLst>
          </p:cNvPr>
          <p:cNvSpPr/>
          <p:nvPr/>
        </p:nvSpPr>
        <p:spPr>
          <a:xfrm rot="3600000">
            <a:off x="318007" y="2951325"/>
            <a:ext cx="4215128" cy="1879572"/>
          </a:xfrm>
          <a:custGeom>
            <a:avLst/>
            <a:gdLst>
              <a:gd name="connsiteX0" fmla="*/ 0 w 2853575"/>
              <a:gd name="connsiteY0" fmla="*/ 0 h 1272441"/>
              <a:gd name="connsiteX1" fmla="*/ 2844922 w 2853575"/>
              <a:gd name="connsiteY1" fmla="*/ 0 h 1272441"/>
              <a:gd name="connsiteX2" fmla="*/ 2852903 w 2853575"/>
              <a:gd name="connsiteY2" fmla="*/ 47561 h 1272441"/>
              <a:gd name="connsiteX3" fmla="*/ 2817335 w 2853575"/>
              <a:gd name="connsiteY3" fmla="*/ 201448 h 1272441"/>
              <a:gd name="connsiteX4" fmla="*/ 2277014 w 2853575"/>
              <a:gd name="connsiteY4" fmla="*/ 1137313 h 1272441"/>
              <a:gd name="connsiteX5" fmla="*/ 1907956 w 2853575"/>
              <a:gd name="connsiteY5" fmla="*/ 1236201 h 1272441"/>
              <a:gd name="connsiteX6" fmla="*/ 133918 w 2853575"/>
              <a:gd name="connsiteY6" fmla="*/ 211960 h 1272441"/>
              <a:gd name="connsiteX7" fmla="*/ 8039 w 2853575"/>
              <a:gd name="connsiteY7" fmla="*/ 47912 h 1272441"/>
              <a:gd name="connsiteX8" fmla="*/ 0 w 2853575"/>
              <a:gd name="connsiteY8" fmla="*/ 0 h 1272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3575" h="1272441">
                <a:moveTo>
                  <a:pt x="0" y="0"/>
                </a:moveTo>
                <a:lnTo>
                  <a:pt x="2844922" y="0"/>
                </a:lnTo>
                <a:lnTo>
                  <a:pt x="2852903" y="47561"/>
                </a:lnTo>
                <a:cubicBezTo>
                  <a:pt x="2856572" y="99470"/>
                  <a:pt x="2845312" y="152991"/>
                  <a:pt x="2817335" y="201448"/>
                </a:cubicBezTo>
                <a:lnTo>
                  <a:pt x="2277014" y="1137313"/>
                </a:lnTo>
                <a:cubicBezTo>
                  <a:pt x="2202409" y="1266532"/>
                  <a:pt x="2037176" y="1310806"/>
                  <a:pt x="1907956" y="1236201"/>
                </a:cubicBezTo>
                <a:lnTo>
                  <a:pt x="133918" y="211960"/>
                </a:lnTo>
                <a:cubicBezTo>
                  <a:pt x="69308" y="174657"/>
                  <a:pt x="25934" y="114698"/>
                  <a:pt x="8039" y="479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01B346F-01A6-481A-B80F-02EC0B3C9ACC}"/>
              </a:ext>
            </a:extLst>
          </p:cNvPr>
          <p:cNvSpPr/>
          <p:nvPr/>
        </p:nvSpPr>
        <p:spPr>
          <a:xfrm rot="3600000">
            <a:off x="1919248" y="2054362"/>
            <a:ext cx="4204136" cy="1814061"/>
          </a:xfrm>
          <a:custGeom>
            <a:avLst/>
            <a:gdLst>
              <a:gd name="connsiteX0" fmla="*/ 36241 w 2846134"/>
              <a:gd name="connsiteY0" fmla="*/ 1070993 h 1228091"/>
              <a:gd name="connsiteX1" fmla="*/ 576562 w 2846134"/>
              <a:gd name="connsiteY1" fmla="*/ 135129 h 1228091"/>
              <a:gd name="connsiteX2" fmla="*/ 945620 w 2846134"/>
              <a:gd name="connsiteY2" fmla="*/ 36240 h 1228091"/>
              <a:gd name="connsiteX3" fmla="*/ 2719658 w 2846134"/>
              <a:gd name="connsiteY3" fmla="*/ 1060482 h 1228091"/>
              <a:gd name="connsiteX4" fmla="*/ 2845537 w 2846134"/>
              <a:gd name="connsiteY4" fmla="*/ 1224530 h 1228091"/>
              <a:gd name="connsiteX5" fmla="*/ 2846134 w 2846134"/>
              <a:gd name="connsiteY5" fmla="*/ 1228091 h 1228091"/>
              <a:gd name="connsiteX6" fmla="*/ 1212 w 2846134"/>
              <a:gd name="connsiteY6" fmla="*/ 1228091 h 1228091"/>
              <a:gd name="connsiteX7" fmla="*/ 673 w 2846134"/>
              <a:gd name="connsiteY7" fmla="*/ 1224880 h 1228091"/>
              <a:gd name="connsiteX8" fmla="*/ 36241 w 2846134"/>
              <a:gd name="connsiteY8" fmla="*/ 1070993 h 122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6134" h="1228091">
                <a:moveTo>
                  <a:pt x="36241" y="1070993"/>
                </a:moveTo>
                <a:lnTo>
                  <a:pt x="576562" y="135129"/>
                </a:lnTo>
                <a:cubicBezTo>
                  <a:pt x="651167" y="5909"/>
                  <a:pt x="816401" y="-38365"/>
                  <a:pt x="945620" y="36240"/>
                </a:cubicBezTo>
                <a:lnTo>
                  <a:pt x="2719658" y="1060482"/>
                </a:lnTo>
                <a:cubicBezTo>
                  <a:pt x="2784268" y="1097784"/>
                  <a:pt x="2827642" y="1157744"/>
                  <a:pt x="2845537" y="1224530"/>
                </a:cubicBezTo>
                <a:lnTo>
                  <a:pt x="2846134" y="1228091"/>
                </a:lnTo>
                <a:lnTo>
                  <a:pt x="1212" y="1228091"/>
                </a:lnTo>
                <a:lnTo>
                  <a:pt x="673" y="1224880"/>
                </a:lnTo>
                <a:cubicBezTo>
                  <a:pt x="-2995" y="1172972"/>
                  <a:pt x="8264" y="1119451"/>
                  <a:pt x="36241" y="107099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: Beveled 105">
            <a:extLst>
              <a:ext uri="{FF2B5EF4-FFF2-40B4-BE49-F238E27FC236}">
                <a16:creationId xmlns:a16="http://schemas.microsoft.com/office/drawing/2014/main" id="{0151D045-2CF4-403A-BEE3-78F377A1C0C8}"/>
              </a:ext>
            </a:extLst>
          </p:cNvPr>
          <p:cNvSpPr/>
          <p:nvPr/>
        </p:nvSpPr>
        <p:spPr>
          <a:xfrm>
            <a:off x="3460303" y="1895235"/>
            <a:ext cx="155805" cy="155804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: Beveled 106">
            <a:extLst>
              <a:ext uri="{FF2B5EF4-FFF2-40B4-BE49-F238E27FC236}">
                <a16:creationId xmlns:a16="http://schemas.microsoft.com/office/drawing/2014/main" id="{3AD74545-6DFD-4810-A6A4-EF92F7A60399}"/>
              </a:ext>
            </a:extLst>
          </p:cNvPr>
          <p:cNvSpPr/>
          <p:nvPr/>
        </p:nvSpPr>
        <p:spPr>
          <a:xfrm>
            <a:off x="3662907" y="1895235"/>
            <a:ext cx="155805" cy="155804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2D831CCD-ABFC-437F-ABD5-5C230532A06C}"/>
              </a:ext>
            </a:extLst>
          </p:cNvPr>
          <p:cNvSpPr/>
          <p:nvPr/>
        </p:nvSpPr>
        <p:spPr>
          <a:xfrm>
            <a:off x="3865511" y="1895235"/>
            <a:ext cx="155805" cy="155804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8" name="Picture 8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6D6726E-BA2D-4BF1-A6B9-D549562A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37" y="4686870"/>
            <a:ext cx="408267" cy="4683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09ED89-560F-4016-B874-5F9976103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80" y="3041398"/>
            <a:ext cx="2853184" cy="4074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CDCA36-CB67-4A5A-8955-77992F99F72E}"/>
              </a:ext>
            </a:extLst>
          </p:cNvPr>
          <p:cNvSpPr txBox="1"/>
          <p:nvPr/>
        </p:nvSpPr>
        <p:spPr>
          <a:xfrm>
            <a:off x="6741197" y="887703"/>
            <a:ext cx="4825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After the file is downloaded, your </a:t>
            </a: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credentials are deleted, and the storage container is destroyed.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53D0FF8-7F9C-4E4E-B179-06D61107A717}"/>
              </a:ext>
            </a:extLst>
          </p:cNvPr>
          <p:cNvSpPr/>
          <p:nvPr/>
        </p:nvSpPr>
        <p:spPr>
          <a:xfrm flipH="1">
            <a:off x="3230995" y="3140875"/>
            <a:ext cx="175031" cy="575541"/>
          </a:xfrm>
          <a:custGeom>
            <a:avLst/>
            <a:gdLst>
              <a:gd name="connsiteX0" fmla="*/ 72586 w 72587"/>
              <a:gd name="connsiteY0" fmla="*/ 0 h 238682"/>
              <a:gd name="connsiteX1" fmla="*/ 72587 w 72587"/>
              <a:gd name="connsiteY1" fmla="*/ 0 h 238682"/>
              <a:gd name="connsiteX2" fmla="*/ 72587 w 72587"/>
              <a:gd name="connsiteY2" fmla="*/ 238682 h 238682"/>
              <a:gd name="connsiteX3" fmla="*/ 34884 w 72587"/>
              <a:gd name="connsiteY3" fmla="*/ 238682 h 238682"/>
              <a:gd name="connsiteX4" fmla="*/ 34884 w 72587"/>
              <a:gd name="connsiteY4" fmla="*/ 138880 h 238682"/>
              <a:gd name="connsiteX5" fmla="*/ 32002 w 72587"/>
              <a:gd name="connsiteY5" fmla="*/ 137263 h 238682"/>
              <a:gd name="connsiteX6" fmla="*/ 0 w 72587"/>
              <a:gd name="connsiteY6" fmla="*/ 75039 h 238682"/>
              <a:gd name="connsiteX7" fmla="*/ 72586 w 72587"/>
              <a:gd name="connsiteY7" fmla="*/ 0 h 2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87" h="238682">
                <a:moveTo>
                  <a:pt x="72586" y="0"/>
                </a:moveTo>
                <a:lnTo>
                  <a:pt x="72587" y="0"/>
                </a:lnTo>
                <a:lnTo>
                  <a:pt x="72587" y="238682"/>
                </a:lnTo>
                <a:lnTo>
                  <a:pt x="34884" y="238682"/>
                </a:lnTo>
                <a:lnTo>
                  <a:pt x="34884" y="138880"/>
                </a:lnTo>
                <a:lnTo>
                  <a:pt x="32002" y="137263"/>
                </a:lnTo>
                <a:cubicBezTo>
                  <a:pt x="12694" y="123778"/>
                  <a:pt x="0" y="100941"/>
                  <a:pt x="0" y="75039"/>
                </a:cubicBezTo>
                <a:cubicBezTo>
                  <a:pt x="0" y="33596"/>
                  <a:pt x="32498" y="0"/>
                  <a:pt x="72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4A445EA5-86A8-408D-9EE6-0883B0BEF0D4}"/>
              </a:ext>
            </a:extLst>
          </p:cNvPr>
          <p:cNvSpPr/>
          <p:nvPr/>
        </p:nvSpPr>
        <p:spPr>
          <a:xfrm rot="10800000">
            <a:off x="2845891" y="3428996"/>
            <a:ext cx="385109" cy="637161"/>
          </a:xfrm>
          <a:custGeom>
            <a:avLst/>
            <a:gdLst>
              <a:gd name="connsiteX0" fmla="*/ 0 w 961901"/>
              <a:gd name="connsiteY0" fmla="*/ 0 h 1539437"/>
              <a:gd name="connsiteX1" fmla="*/ 641261 w 961901"/>
              <a:gd name="connsiteY1" fmla="*/ 0 h 1539437"/>
              <a:gd name="connsiteX2" fmla="*/ 961901 w 961901"/>
              <a:gd name="connsiteY2" fmla="*/ 320640 h 1539437"/>
              <a:gd name="connsiteX3" fmla="*/ 961901 w 961901"/>
              <a:gd name="connsiteY3" fmla="*/ 1539437 h 1539437"/>
              <a:gd name="connsiteX4" fmla="*/ 0 w 961901"/>
              <a:gd name="connsiteY4" fmla="*/ 1539437 h 1539437"/>
              <a:gd name="connsiteX5" fmla="*/ 0 w 961901"/>
              <a:gd name="connsiteY5" fmla="*/ 0 h 153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1901" h="1539437">
                <a:moveTo>
                  <a:pt x="0" y="0"/>
                </a:moveTo>
                <a:lnTo>
                  <a:pt x="641261" y="0"/>
                </a:lnTo>
                <a:cubicBezTo>
                  <a:pt x="818346" y="0"/>
                  <a:pt x="961901" y="143555"/>
                  <a:pt x="961901" y="320640"/>
                </a:cubicBezTo>
                <a:lnTo>
                  <a:pt x="961901" y="1539437"/>
                </a:lnTo>
                <a:lnTo>
                  <a:pt x="0" y="153943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3C84EBDE-245F-4CC6-BBB6-06B847D8CE64}"/>
              </a:ext>
            </a:extLst>
          </p:cNvPr>
          <p:cNvSpPr/>
          <p:nvPr/>
        </p:nvSpPr>
        <p:spPr>
          <a:xfrm>
            <a:off x="2845874" y="2791838"/>
            <a:ext cx="385109" cy="637161"/>
          </a:xfrm>
          <a:custGeom>
            <a:avLst/>
            <a:gdLst>
              <a:gd name="connsiteX0" fmla="*/ 320640 w 961901"/>
              <a:gd name="connsiteY0" fmla="*/ 0 h 1539437"/>
              <a:gd name="connsiteX1" fmla="*/ 961901 w 961901"/>
              <a:gd name="connsiteY1" fmla="*/ 0 h 1539437"/>
              <a:gd name="connsiteX2" fmla="*/ 961901 w 961901"/>
              <a:gd name="connsiteY2" fmla="*/ 1539437 h 1539437"/>
              <a:gd name="connsiteX3" fmla="*/ 0 w 961901"/>
              <a:gd name="connsiteY3" fmla="*/ 1539437 h 1539437"/>
              <a:gd name="connsiteX4" fmla="*/ 0 w 961901"/>
              <a:gd name="connsiteY4" fmla="*/ 320640 h 1539437"/>
              <a:gd name="connsiteX5" fmla="*/ 320640 w 961901"/>
              <a:gd name="connsiteY5" fmla="*/ 0 h 153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1901" h="1539437">
                <a:moveTo>
                  <a:pt x="320640" y="0"/>
                </a:moveTo>
                <a:lnTo>
                  <a:pt x="961901" y="0"/>
                </a:lnTo>
                <a:lnTo>
                  <a:pt x="961901" y="1539437"/>
                </a:lnTo>
                <a:lnTo>
                  <a:pt x="0" y="1539437"/>
                </a:lnTo>
                <a:lnTo>
                  <a:pt x="0" y="320640"/>
                </a:lnTo>
                <a:cubicBezTo>
                  <a:pt x="0" y="143555"/>
                  <a:pt x="143555" y="0"/>
                  <a:pt x="32064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9C41D3B1-9E27-4233-B550-E0F2BAAB1AF8}"/>
              </a:ext>
            </a:extLst>
          </p:cNvPr>
          <p:cNvSpPr/>
          <p:nvPr/>
        </p:nvSpPr>
        <p:spPr>
          <a:xfrm>
            <a:off x="3055952" y="3141223"/>
            <a:ext cx="175031" cy="575542"/>
          </a:xfrm>
          <a:custGeom>
            <a:avLst/>
            <a:gdLst>
              <a:gd name="connsiteX0" fmla="*/ 72586 w 72587"/>
              <a:gd name="connsiteY0" fmla="*/ 0 h 238682"/>
              <a:gd name="connsiteX1" fmla="*/ 72587 w 72587"/>
              <a:gd name="connsiteY1" fmla="*/ 0 h 238682"/>
              <a:gd name="connsiteX2" fmla="*/ 72587 w 72587"/>
              <a:gd name="connsiteY2" fmla="*/ 238682 h 238682"/>
              <a:gd name="connsiteX3" fmla="*/ 34884 w 72587"/>
              <a:gd name="connsiteY3" fmla="*/ 238682 h 238682"/>
              <a:gd name="connsiteX4" fmla="*/ 34884 w 72587"/>
              <a:gd name="connsiteY4" fmla="*/ 138880 h 238682"/>
              <a:gd name="connsiteX5" fmla="*/ 32002 w 72587"/>
              <a:gd name="connsiteY5" fmla="*/ 137263 h 238682"/>
              <a:gd name="connsiteX6" fmla="*/ 0 w 72587"/>
              <a:gd name="connsiteY6" fmla="*/ 75039 h 238682"/>
              <a:gd name="connsiteX7" fmla="*/ 72586 w 72587"/>
              <a:gd name="connsiteY7" fmla="*/ 0 h 2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87" h="238682">
                <a:moveTo>
                  <a:pt x="72586" y="0"/>
                </a:moveTo>
                <a:lnTo>
                  <a:pt x="72587" y="0"/>
                </a:lnTo>
                <a:lnTo>
                  <a:pt x="72587" y="238682"/>
                </a:lnTo>
                <a:lnTo>
                  <a:pt x="34884" y="238682"/>
                </a:lnTo>
                <a:lnTo>
                  <a:pt x="34884" y="138880"/>
                </a:lnTo>
                <a:lnTo>
                  <a:pt x="32002" y="137263"/>
                </a:lnTo>
                <a:cubicBezTo>
                  <a:pt x="12694" y="123778"/>
                  <a:pt x="0" y="100941"/>
                  <a:pt x="0" y="75039"/>
                </a:cubicBezTo>
                <a:cubicBezTo>
                  <a:pt x="0" y="33596"/>
                  <a:pt x="32498" y="0"/>
                  <a:pt x="72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0E65E6-F425-466D-A3A8-680D114D4126}"/>
              </a:ext>
            </a:extLst>
          </p:cNvPr>
          <p:cNvGrpSpPr/>
          <p:nvPr/>
        </p:nvGrpSpPr>
        <p:grpSpPr>
          <a:xfrm>
            <a:off x="2942158" y="3254633"/>
            <a:ext cx="577663" cy="372445"/>
            <a:chOff x="2942158" y="3254633"/>
            <a:chExt cx="577663" cy="372445"/>
          </a:xfrm>
        </p:grpSpPr>
        <p:pic>
          <p:nvPicPr>
            <p:cNvPr id="113" name="Picture 112" descr="Background pattern&#10;&#10;Description automatically generated">
              <a:extLst>
                <a:ext uri="{FF2B5EF4-FFF2-40B4-BE49-F238E27FC236}">
                  <a16:creationId xmlns:a16="http://schemas.microsoft.com/office/drawing/2014/main" id="{17A096D9-D642-45D5-BAB9-E2FB66A45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58" y="3254633"/>
              <a:ext cx="577663" cy="372445"/>
            </a:xfrm>
            <a:prstGeom prst="round2DiagRect">
              <a:avLst>
                <a:gd name="adj1" fmla="val 16667"/>
                <a:gd name="adj2" fmla="val 0"/>
              </a:avLst>
            </a:prstGeom>
            <a:ln w="9525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4" name="Picture 11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ED8F95EF-E984-4E79-88A9-237059805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052" y="3278346"/>
              <a:ext cx="257877" cy="295837"/>
            </a:xfrm>
            <a:prstGeom prst="rect">
              <a:avLst/>
            </a:prstGeom>
          </p:spPr>
        </p:pic>
      </p:grp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62A351C-9CFC-4CF7-AE0D-D51C37311ECD}"/>
              </a:ext>
            </a:extLst>
          </p:cNvPr>
          <p:cNvSpPr/>
          <p:nvPr/>
        </p:nvSpPr>
        <p:spPr>
          <a:xfrm rot="10800000">
            <a:off x="3230985" y="3428994"/>
            <a:ext cx="385109" cy="637161"/>
          </a:xfrm>
          <a:custGeom>
            <a:avLst/>
            <a:gdLst>
              <a:gd name="connsiteX0" fmla="*/ 103382 w 159708"/>
              <a:gd name="connsiteY0" fmla="*/ 264236 h 264236"/>
              <a:gd name="connsiteX1" fmla="*/ 0 w 159708"/>
              <a:gd name="connsiteY1" fmla="*/ 264236 h 264236"/>
              <a:gd name="connsiteX2" fmla="*/ 0 w 159708"/>
              <a:gd name="connsiteY2" fmla="*/ 55036 h 264236"/>
              <a:gd name="connsiteX3" fmla="*/ 53237 w 159708"/>
              <a:gd name="connsiteY3" fmla="*/ 0 h 264236"/>
              <a:gd name="connsiteX4" fmla="*/ 159708 w 159708"/>
              <a:gd name="connsiteY4" fmla="*/ 0 h 264236"/>
              <a:gd name="connsiteX5" fmla="*/ 159708 w 159708"/>
              <a:gd name="connsiteY5" fmla="*/ 144896 h 264236"/>
              <a:gd name="connsiteX6" fmla="*/ 122008 w 159708"/>
              <a:gd name="connsiteY6" fmla="*/ 144896 h 264236"/>
              <a:gd name="connsiteX7" fmla="*/ 122008 w 159708"/>
              <a:gd name="connsiteY7" fmla="*/ 244698 h 264236"/>
              <a:gd name="connsiteX8" fmla="*/ 119126 w 159708"/>
              <a:gd name="connsiteY8" fmla="*/ 246315 h 264236"/>
              <a:gd name="connsiteX9" fmla="*/ 103382 w 159708"/>
              <a:gd name="connsiteY9" fmla="*/ 264236 h 26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08" h="264236">
                <a:moveTo>
                  <a:pt x="103382" y="264236"/>
                </a:moveTo>
                <a:lnTo>
                  <a:pt x="0" y="264236"/>
                </a:lnTo>
                <a:lnTo>
                  <a:pt x="0" y="55036"/>
                </a:lnTo>
                <a:cubicBezTo>
                  <a:pt x="0" y="24640"/>
                  <a:pt x="23835" y="0"/>
                  <a:pt x="53237" y="0"/>
                </a:cubicBezTo>
                <a:lnTo>
                  <a:pt x="159708" y="0"/>
                </a:lnTo>
                <a:lnTo>
                  <a:pt x="159708" y="144896"/>
                </a:lnTo>
                <a:lnTo>
                  <a:pt x="122008" y="144896"/>
                </a:lnTo>
                <a:lnTo>
                  <a:pt x="122008" y="244698"/>
                </a:lnTo>
                <a:lnTo>
                  <a:pt x="119126" y="246315"/>
                </a:lnTo>
                <a:lnTo>
                  <a:pt x="103382" y="2642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1D3E8A7B-DD8F-40A1-96E4-072476473807}"/>
              </a:ext>
            </a:extLst>
          </p:cNvPr>
          <p:cNvSpPr/>
          <p:nvPr/>
        </p:nvSpPr>
        <p:spPr>
          <a:xfrm>
            <a:off x="3230985" y="2791843"/>
            <a:ext cx="385109" cy="637161"/>
          </a:xfrm>
          <a:custGeom>
            <a:avLst/>
            <a:gdLst>
              <a:gd name="connsiteX0" fmla="*/ 0 w 159708"/>
              <a:gd name="connsiteY0" fmla="*/ 0 h 264236"/>
              <a:gd name="connsiteX1" fmla="*/ 106471 w 159708"/>
              <a:gd name="connsiteY1" fmla="*/ 0 h 264236"/>
              <a:gd name="connsiteX2" fmla="*/ 159708 w 159708"/>
              <a:gd name="connsiteY2" fmla="*/ 55036 h 264236"/>
              <a:gd name="connsiteX3" fmla="*/ 159708 w 159708"/>
              <a:gd name="connsiteY3" fmla="*/ 264236 h 264236"/>
              <a:gd name="connsiteX4" fmla="*/ 56326 w 159708"/>
              <a:gd name="connsiteY4" fmla="*/ 264236 h 264236"/>
              <a:gd name="connsiteX5" fmla="*/ 63824 w 159708"/>
              <a:gd name="connsiteY5" fmla="*/ 255701 h 264236"/>
              <a:gd name="connsiteX6" fmla="*/ 72584 w 159708"/>
              <a:gd name="connsiteY6" fmla="*/ 219933 h 264236"/>
              <a:gd name="connsiteX7" fmla="*/ 28252 w 159708"/>
              <a:gd name="connsiteY7" fmla="*/ 150791 h 264236"/>
              <a:gd name="connsiteX8" fmla="*/ 0 w 159708"/>
              <a:gd name="connsiteY8" fmla="*/ 144894 h 264236"/>
              <a:gd name="connsiteX9" fmla="*/ 0 w 159708"/>
              <a:gd name="connsiteY9" fmla="*/ 0 h 26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08" h="264236">
                <a:moveTo>
                  <a:pt x="0" y="0"/>
                </a:moveTo>
                <a:lnTo>
                  <a:pt x="106471" y="0"/>
                </a:lnTo>
                <a:cubicBezTo>
                  <a:pt x="135873" y="0"/>
                  <a:pt x="159708" y="24641"/>
                  <a:pt x="159708" y="55036"/>
                </a:cubicBezTo>
                <a:lnTo>
                  <a:pt x="159708" y="264236"/>
                </a:lnTo>
                <a:lnTo>
                  <a:pt x="56326" y="264236"/>
                </a:lnTo>
                <a:lnTo>
                  <a:pt x="63824" y="255701"/>
                </a:lnTo>
                <a:cubicBezTo>
                  <a:pt x="69411" y="245069"/>
                  <a:pt x="72584" y="232884"/>
                  <a:pt x="72584" y="219933"/>
                </a:cubicBezTo>
                <a:cubicBezTo>
                  <a:pt x="72584" y="188851"/>
                  <a:pt x="54304" y="162183"/>
                  <a:pt x="28252" y="150791"/>
                </a:cubicBezTo>
                <a:lnTo>
                  <a:pt x="0" y="14489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3D310C6-A8D4-4E0A-8B12-7748154F84B9}"/>
              </a:ext>
            </a:extLst>
          </p:cNvPr>
          <p:cNvSpPr txBox="1"/>
          <p:nvPr/>
        </p:nvSpPr>
        <p:spPr>
          <a:xfrm>
            <a:off x="6741196" y="887703"/>
            <a:ext cx="4825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 won’t have access to your Google account or be able to use your credentials  again unless you resubmit them.</a:t>
            </a:r>
            <a:endParaRPr lang="en-US" sz="2800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99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17851 -3.7037E-7 " pathEditMode="relative" rAng="0" ptsTypes="AA">
                                      <p:cBhvr>
                                        <p:cTn id="6" dur="1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0"/>
                            </p:stCondLst>
                            <p:childTnLst>
                              <p:par>
                                <p:cTn id="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AA51B0-0949-49C2-B385-EA715EFCF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21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Sgt Kellogg</dc:creator>
  <cp:lastModifiedBy>Sgt Kellogg</cp:lastModifiedBy>
  <cp:revision>14</cp:revision>
  <dcterms:created xsi:type="dcterms:W3CDTF">2021-08-23T14:52:05Z</dcterms:created>
  <dcterms:modified xsi:type="dcterms:W3CDTF">2021-08-23T20:13:36Z</dcterms:modified>
</cp:coreProperties>
</file>