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t Marinus Roelofsen" initials="EMR" lastIdx="3" clrIdx="0">
    <p:extLst>
      <p:ext uri="{19B8F6BF-5375-455C-9EA6-DF929625EA0E}">
        <p15:presenceInfo xmlns:p15="http://schemas.microsoft.com/office/powerpoint/2012/main" userId="Evert Marinus Roelof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8T15:29:24.877" idx="1">
    <p:pos x="5390" y="100"/>
    <p:text/>
    <p:extLst>
      <p:ext uri="{C676402C-5697-4E1C-873F-D02D1690AC5C}">
        <p15:threadingInfo xmlns:p15="http://schemas.microsoft.com/office/powerpoint/2012/main" timeZoneBias="-60"/>
      </p:ext>
    </p:extLst>
  </p:cm>
  <p:cm authorId="1" dt="2020-01-28T15:29:35.470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1" dt="2020-01-30T17:01:11.937" idx="3">
    <p:pos x="5526" y="23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9D6AA-465A-4B13-8BCC-9087DC93B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3B3C6F-E83D-446B-917B-E3F916C2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611397-C3AD-478B-9FA7-4D697628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2E7698-981D-4D1B-9443-BF5AD535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3E2B9C-6F8B-4C3C-AC91-C5CCE159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432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14175-8138-4D12-89C7-A0E12F10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F7D185-FFDD-49B2-A92B-B76316EAF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670F88-61CB-4B7F-BCD1-F9DCCB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692780-918B-4FC7-924E-68CB065A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4CCAFF-CECE-4A3D-8097-24D7E4A0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7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EE8CCAC-8341-4DB7-9F21-008F48365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C9A207-1295-4852-AEDF-6F149CAC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F8A875-8699-44A4-A33B-DEA348E8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107FC2-56CE-424B-8562-98A1C6E7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8F81AA-FC43-4C8D-A8E6-32943DAA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2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25777-654C-4E30-A341-4770308A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46F9DB-77B9-49D7-A3D7-9E12D2A3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1F714E-A30B-49D1-8FE4-C0B40A84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6EBEB2-9085-44EF-BA9D-B2A00D41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5D489A-8CF4-4FB1-ACE3-D239CFC3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88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8A420-E491-4613-8527-70EFD945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FC8C61-D594-4A48-AF1E-E18939DD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7DA2AD-D464-4A53-BBEF-22F8F978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7100F2-1886-458C-A1C4-857FEB89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8947E-AC67-4D1A-9794-2152114A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17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5D664-47A8-445C-A2DF-3EC50152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9BFB6B-3B16-40CD-91CB-637DF6B9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134922A-D04F-44CB-83EC-B96CE7B63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7A33B4-9071-4C5B-B94E-2C2DF676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D4A54F0-59E0-411D-A67A-9BA11A37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226667-1F09-4434-BD5F-738C73CD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3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C3CBB-43E0-48BF-95F5-89DE4703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3A296A-807D-493C-B9DE-8473261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D3CCE0-D153-447E-9B0A-82FB1411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21AC41-87DE-4A47-8B8F-4F95F4EC3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3346BF1-697E-4204-AAEE-3E553726E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1912E50-E2EE-4D46-93FE-A768A4C0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5CF54E2-57D9-4882-A5C6-19F23B59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0F5482-43DF-4291-BF5D-EF6B6751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9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D9499-6178-40D2-B441-4562F5DF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CFAE43D-878B-4718-B116-2D1E11E6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4428EA-8B8E-4997-B75D-BABB15F1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4D9567-E686-426D-8543-0DBA1502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2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C7637E-9FEE-47F1-90F1-24E19142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A6E306-8087-49F3-B98E-69556535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F89D39-E07D-481D-BEB9-0EB74512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085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FB663-F544-4DB5-A7B5-C05A73EA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24938-7449-42F9-8E2F-408DB509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7048C0-D489-4F42-A489-F09913F53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010D2D-DF8C-4B3C-8429-14919040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C765AF-4093-464F-B302-3485AB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E4EC39-0F42-4C46-B724-43EB9058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49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F2E50-3365-4C14-B7A9-B899CDAA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E341B41-08F2-4990-AF7B-BEF3D0A27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1CC82A-520C-4DA7-A135-60B81CB8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5E5DDF-8580-40B5-A283-31DED8F8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8774CC-1A34-46FC-BAB6-409A930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583555-E973-4EDC-AAEF-996E0EDD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58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154DF10-BABC-4DCB-98EF-75110DB3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543AFB-1919-4F7F-BA0E-6DA45B6A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1AC98B-2F1D-41DC-B21B-AA15D9D0F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E9C5-618E-449A-866B-40B39E5F81F1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AFC93B-8876-4716-ABB3-45A266F3A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BA9F21-99E9-4FA4-96AB-3CF6C3EB7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25FB-A60F-4F52-87D6-1D66860FD3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40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E59CCA40-595C-495A-855D-ED7C0E3DAC2E}"/>
              </a:ext>
            </a:extLst>
          </p:cNvPr>
          <p:cNvSpPr/>
          <p:nvPr/>
        </p:nvSpPr>
        <p:spPr>
          <a:xfrm>
            <a:off x="3781336" y="159393"/>
            <a:ext cx="7551682" cy="66986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7102A84-4DA7-4E0D-9775-F3231A318404}"/>
              </a:ext>
            </a:extLst>
          </p:cNvPr>
          <p:cNvSpPr/>
          <p:nvPr/>
        </p:nvSpPr>
        <p:spPr>
          <a:xfrm>
            <a:off x="498828" y="4757071"/>
            <a:ext cx="2194577" cy="85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DerdePartij</a:t>
            </a:r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5EE23ACD-1114-4617-9657-7209BEBAE0A0}"/>
              </a:ext>
            </a:extLst>
          </p:cNvPr>
          <p:cNvSpPr/>
          <p:nvPr/>
        </p:nvSpPr>
        <p:spPr>
          <a:xfrm>
            <a:off x="261997" y="3173264"/>
            <a:ext cx="2364296" cy="788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Schuldige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AFE928D9-DE94-41C5-9868-C884E95F265B}"/>
              </a:ext>
            </a:extLst>
          </p:cNvPr>
          <p:cNvSpPr/>
          <p:nvPr/>
        </p:nvSpPr>
        <p:spPr>
          <a:xfrm>
            <a:off x="-57912" y="885875"/>
            <a:ext cx="3138339" cy="1128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schuldhulpverlener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2ED9ED7-255B-4484-9247-2AE37D3AAF08}"/>
              </a:ext>
            </a:extLst>
          </p:cNvPr>
          <p:cNvSpPr/>
          <p:nvPr/>
        </p:nvSpPr>
        <p:spPr>
          <a:xfrm>
            <a:off x="4074950" y="4439016"/>
            <a:ext cx="4042097" cy="57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participantInSchuldHulpVerlening</a:t>
            </a:r>
            <a:r>
              <a:rPr lang="nl-NL" dirty="0"/>
              <a:t>()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B217601-50B2-4C0D-AEEE-0355F7B51F46}"/>
              </a:ext>
            </a:extLst>
          </p:cNvPr>
          <p:cNvSpPr/>
          <p:nvPr/>
        </p:nvSpPr>
        <p:spPr>
          <a:xfrm>
            <a:off x="4538094" y="5385005"/>
            <a:ext cx="2812410" cy="44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participantderdePartij</a:t>
            </a:r>
            <a:r>
              <a:rPr lang="nl-NL" dirty="0"/>
              <a:t>()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CECBE6FF-DF51-42CE-A072-26D996380E8B}"/>
              </a:ext>
            </a:extLst>
          </p:cNvPr>
          <p:cNvSpPr/>
          <p:nvPr/>
        </p:nvSpPr>
        <p:spPr>
          <a:xfrm>
            <a:off x="5068348" y="1712730"/>
            <a:ext cx="1751902" cy="57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boolGeschikt</a:t>
            </a:r>
            <a:r>
              <a:rPr lang="nl-NL" dirty="0"/>
              <a:t>()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20D5081-0CD9-4AC7-91D2-AC9FEC059EEC}"/>
              </a:ext>
            </a:extLst>
          </p:cNvPr>
          <p:cNvSpPr/>
          <p:nvPr/>
        </p:nvSpPr>
        <p:spPr>
          <a:xfrm>
            <a:off x="5110993" y="1333987"/>
            <a:ext cx="1666612" cy="23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boolKrijgt</a:t>
            </a:r>
            <a:r>
              <a:rPr lang="nl-NL" dirty="0"/>
              <a:t>()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7214EE9-5260-4D64-B1DB-FC9E9A3E0038}"/>
              </a:ext>
            </a:extLst>
          </p:cNvPr>
          <p:cNvSpPr/>
          <p:nvPr/>
        </p:nvSpPr>
        <p:spPr>
          <a:xfrm>
            <a:off x="5286462" y="3623101"/>
            <a:ext cx="1145097" cy="38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destroy</a:t>
            </a:r>
            <a:r>
              <a:rPr lang="nl-NL" dirty="0"/>
              <a:t>()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FD07D64-0E25-4A86-82FD-1E8B8529E513}"/>
              </a:ext>
            </a:extLst>
          </p:cNvPr>
          <p:cNvSpPr/>
          <p:nvPr/>
        </p:nvSpPr>
        <p:spPr>
          <a:xfrm>
            <a:off x="5018714" y="3012632"/>
            <a:ext cx="1680594" cy="2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cleaningGDPR</a:t>
            </a:r>
            <a:r>
              <a:rPr lang="nl-NL" dirty="0"/>
              <a:t>()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34FB022D-D0C1-4C54-B519-44B601F5415F}"/>
              </a:ext>
            </a:extLst>
          </p:cNvPr>
          <p:cNvSpPr/>
          <p:nvPr/>
        </p:nvSpPr>
        <p:spPr>
          <a:xfrm>
            <a:off x="4826116" y="2509411"/>
            <a:ext cx="2539767" cy="24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destroyAndSend</a:t>
            </a:r>
            <a:r>
              <a:rPr lang="nl-NL" dirty="0"/>
              <a:t>()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55F121A4-56D8-4630-A0B5-41C32DA2064C}"/>
              </a:ext>
            </a:extLst>
          </p:cNvPr>
          <p:cNvSpPr/>
          <p:nvPr/>
        </p:nvSpPr>
        <p:spPr>
          <a:xfrm>
            <a:off x="5110993" y="685671"/>
            <a:ext cx="18441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constructor</a:t>
            </a:r>
            <a:r>
              <a:rPr lang="nl-NL" dirty="0"/>
              <a:t>()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0853848C-39B4-46A7-B313-75F42A5EFB04}"/>
              </a:ext>
            </a:extLst>
          </p:cNvPr>
          <p:cNvCxnSpPr>
            <a:cxnSpLocks/>
          </p:cNvCxnSpPr>
          <p:nvPr/>
        </p:nvCxnSpPr>
        <p:spPr>
          <a:xfrm flipV="1">
            <a:off x="3080427" y="914271"/>
            <a:ext cx="1987921" cy="53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32781565-2B2C-4C3C-B313-13AF583EF1EA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>
            <a:off x="3080427" y="1449906"/>
            <a:ext cx="20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6E8E798B-3025-4361-A259-45F81389FBC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080427" y="1449906"/>
            <a:ext cx="1945276" cy="53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9D0C0515-B1CF-4812-9ACC-97388C61397F}"/>
              </a:ext>
            </a:extLst>
          </p:cNvPr>
          <p:cNvCxnSpPr>
            <a:cxnSpLocks/>
            <a:stCxn id="6" idx="6"/>
            <a:endCxn id="19" idx="1"/>
          </p:cNvCxnSpPr>
          <p:nvPr/>
        </p:nvCxnSpPr>
        <p:spPr>
          <a:xfrm>
            <a:off x="3080427" y="1449906"/>
            <a:ext cx="1745689" cy="118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4FAFFB0C-4D67-452E-A475-A847CB8FCD5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123072" y="1449906"/>
            <a:ext cx="1895642" cy="168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2EB7EE97-31AF-4A3A-80EE-C3A9C9B793C3}"/>
              </a:ext>
            </a:extLst>
          </p:cNvPr>
          <p:cNvCxnSpPr>
            <a:cxnSpLocks/>
          </p:cNvCxnSpPr>
          <p:nvPr/>
        </p:nvCxnSpPr>
        <p:spPr>
          <a:xfrm>
            <a:off x="3165717" y="1449906"/>
            <a:ext cx="2092782" cy="23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709943F3-7693-472D-9B5D-9280556CBD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626293" y="3567418"/>
            <a:ext cx="1420694" cy="115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869639AC-9015-4E1C-BA90-2B5F77BB10B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93405" y="5182684"/>
            <a:ext cx="1844689" cy="42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C6D690D3-A1E0-4B45-A0D9-67A3AF9B1D8C}"/>
              </a:ext>
            </a:extLst>
          </p:cNvPr>
          <p:cNvSpPr txBox="1"/>
          <p:nvPr/>
        </p:nvSpPr>
        <p:spPr>
          <a:xfrm>
            <a:off x="687897" y="276837"/>
            <a:ext cx="2271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Participerende </a:t>
            </a:r>
            <a:r>
              <a:rPr lang="nl-NL" dirty="0" err="1"/>
              <a:t>wallets</a:t>
            </a:r>
            <a:endParaRPr lang="nl-NL" dirty="0"/>
          </a:p>
          <a:p>
            <a:endParaRPr lang="nl-NL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82BF493F-681B-49E3-8543-FA2C7F393DF4}"/>
              </a:ext>
            </a:extLst>
          </p:cNvPr>
          <p:cNvSpPr txBox="1"/>
          <p:nvPr/>
        </p:nvSpPr>
        <p:spPr>
          <a:xfrm>
            <a:off x="5110993" y="216076"/>
            <a:ext cx="179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Functies contract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3B04A48-F884-4164-8F55-76B57D8E52FF}"/>
              </a:ext>
            </a:extLst>
          </p:cNvPr>
          <p:cNvSpPr txBox="1"/>
          <p:nvPr/>
        </p:nvSpPr>
        <p:spPr>
          <a:xfrm>
            <a:off x="7352442" y="2408301"/>
            <a:ext cx="293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 check </a:t>
            </a:r>
            <a:r>
              <a:rPr lang="nl-NL" dirty="0" err="1"/>
              <a:t>contraint</a:t>
            </a:r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D2C7EB1-724B-4AC2-BBDD-43701A6931BE}"/>
              </a:ext>
            </a:extLst>
          </p:cNvPr>
          <p:cNvSpPr txBox="1"/>
          <p:nvPr/>
        </p:nvSpPr>
        <p:spPr>
          <a:xfrm>
            <a:off x="6628545" y="3672252"/>
            <a:ext cx="293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 check </a:t>
            </a:r>
            <a:r>
              <a:rPr lang="nl-NL" dirty="0" err="1"/>
              <a:t>contraint</a:t>
            </a: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888FD8F-5C0F-4577-8857-D728E119CA1D}"/>
              </a:ext>
            </a:extLst>
          </p:cNvPr>
          <p:cNvSpPr txBox="1"/>
          <p:nvPr/>
        </p:nvSpPr>
        <p:spPr>
          <a:xfrm>
            <a:off x="6777605" y="1263451"/>
            <a:ext cx="22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exploit</a:t>
            </a:r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9628C73-6ECC-454E-AEC3-EB16BAE98807}"/>
              </a:ext>
            </a:extLst>
          </p:cNvPr>
          <p:cNvSpPr txBox="1"/>
          <p:nvPr/>
        </p:nvSpPr>
        <p:spPr>
          <a:xfrm>
            <a:off x="6820250" y="1785321"/>
            <a:ext cx="22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exploit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5D518C5-D20C-4D29-A2A3-36724636312D}"/>
              </a:ext>
            </a:extLst>
          </p:cNvPr>
          <p:cNvSpPr txBox="1"/>
          <p:nvPr/>
        </p:nvSpPr>
        <p:spPr>
          <a:xfrm>
            <a:off x="6628545" y="2975838"/>
            <a:ext cx="306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Isnt</a:t>
            </a:r>
            <a:r>
              <a:rPr lang="nl-NL" dirty="0"/>
              <a:t> </a:t>
            </a:r>
            <a:r>
              <a:rPr lang="nl-NL" dirty="0" err="1"/>
              <a:t>gdpr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erases</a:t>
            </a:r>
            <a:r>
              <a:rPr lang="nl-NL" dirty="0"/>
              <a:t> no </a:t>
            </a:r>
            <a:r>
              <a:rPr lang="nl-NL" dirty="0" err="1"/>
              <a:t>history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55C81B6-0531-4CDD-8D7C-CE0AD0E607B6}"/>
              </a:ext>
            </a:extLst>
          </p:cNvPr>
          <p:cNvSpPr txBox="1"/>
          <p:nvPr/>
        </p:nvSpPr>
        <p:spPr>
          <a:xfrm>
            <a:off x="8097126" y="4543320"/>
            <a:ext cx="308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Anyone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‘</a:t>
            </a:r>
            <a:r>
              <a:rPr lang="nl-NL" dirty="0" err="1"/>
              <a:t>hijack</a:t>
            </a:r>
            <a:r>
              <a:rPr lang="nl-NL" dirty="0"/>
              <a:t>’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responding</a:t>
            </a:r>
            <a:r>
              <a:rPr lang="nl-NL" dirty="0"/>
              <a:t> </a:t>
            </a:r>
            <a:r>
              <a:rPr lang="nl-NL" dirty="0" err="1"/>
              <a:t>earlier</a:t>
            </a:r>
            <a:endParaRPr lang="nl-NL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17469263-22E8-415D-AAD8-5D164C53186D}"/>
              </a:ext>
            </a:extLst>
          </p:cNvPr>
          <p:cNvSpPr txBox="1"/>
          <p:nvPr/>
        </p:nvSpPr>
        <p:spPr>
          <a:xfrm>
            <a:off x="7486744" y="5377494"/>
            <a:ext cx="3088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 check </a:t>
            </a:r>
            <a:r>
              <a:rPr lang="nl-NL" dirty="0" err="1"/>
              <a:t>contraint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derdePartij</a:t>
            </a:r>
            <a:r>
              <a:rPr lang="nl-NL" dirty="0"/>
              <a:t> is </a:t>
            </a:r>
            <a:r>
              <a:rPr lang="nl-NL" dirty="0" err="1"/>
              <a:t>participating</a:t>
            </a:r>
            <a:r>
              <a:rPr lang="nl-NL" dirty="0"/>
              <a:t> at </a:t>
            </a:r>
            <a:r>
              <a:rPr lang="nl-NL" dirty="0" err="1"/>
              <a:t>all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07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</Words>
  <Application>Microsoft Office PowerPoint</Application>
  <PresentationFormat>Breedbeeld</PresentationFormat>
  <Paragraphs>20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Evert Marinus Roelofsen</dc:creator>
  <cp:lastModifiedBy>Evert Marinus Roelofsen</cp:lastModifiedBy>
  <cp:revision>3</cp:revision>
  <dcterms:created xsi:type="dcterms:W3CDTF">2020-01-28T13:47:03Z</dcterms:created>
  <dcterms:modified xsi:type="dcterms:W3CDTF">2020-01-30T16:03:52Z</dcterms:modified>
</cp:coreProperties>
</file>