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C40C-3285-4C9E-8D34-10F23C90D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30FC6EF-1A6A-41CB-AAE1-C87ADE2D7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803F60-5DF2-454C-AEC4-71A589B5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E210AE-08D5-424F-9680-F5A0D3C9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6F9D7-AA81-48E4-AAB2-FEE5B9E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C17D5-3389-41AD-9B34-39E7EA48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322ABCF-33A1-4771-B765-21C03272A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09133B-BFC5-42E4-BBD3-343D4ED6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9486DA-E3B2-4458-8C53-5C1EF0B4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AD47D3-7206-4B44-BAFA-59203A6C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6C292E7-9516-4056-9013-FEBDF47C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FDDF1-FF1A-4C56-94FB-8DB3B0AB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38CA6E-01B0-4BF0-9CD4-1CCDFE1F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B12EAD-D76B-42F0-A6D7-19057AB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76165F-01F0-443B-9305-E55F526A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70D0A-BCDE-459C-82CC-BB8A80F6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434864-D535-44D3-88FB-78C2588B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4D6011-C20D-49D6-A208-4A0C5267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FBE91E-107B-4E07-99DD-1F69F0B4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B30873-877A-495E-AFB9-77E0696E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0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D6E0F-9276-449A-B42B-7838C9C9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FD9B4E-B967-4E4D-AA78-7234BE5D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B2161F-8662-4094-98A9-47D80B15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7667E-52A0-4617-867F-A8F2CC8D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B77F6C-D87C-46DE-92CD-D5733DF7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3369E-2D32-4AEE-AC3E-B1DA20D3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E5EA4A-DF40-4BCE-9669-7D409E3E1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80B7531-6D00-45DE-AB3F-AF2E3F39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26B913-740F-480A-8FC1-1A780EA3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E6A24D-345E-4CA6-BD61-DB65164E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395FA6-107B-4E8B-893E-AF546B72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4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4E028-518D-4B07-BE88-361E92CB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900928-A1B9-45CB-A1DC-0F3EBE6C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707C15-5F72-4F01-BFF5-7BBDED19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61BEEC-4AA8-4549-937C-330A52E13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EEF415-273C-4919-AB14-1820E2C98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DF85567-163B-494F-9162-54309ACF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8074C08-6D7B-4ED2-AC5F-542F0A0E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F19A78-34C3-4DE3-AC73-67465B2F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75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48EB6-9B4A-4EB6-83A0-8F8982E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CA1E2E-C052-49AA-8796-47BEDBD5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5B887D-BD81-4D93-BC1A-F98C606B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702505-1824-4B2E-B8EE-76510061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460574A-DD35-464F-982E-5FF4D8B2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7D99B15-00F6-49BE-B482-88DBB173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C5FE14-9A31-4305-BEEA-24D4186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5D45F-0080-4107-A9BB-C173E82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6F540-6918-4BB2-9AF5-5FC16532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493FCB3-AE0F-4FEC-B8AF-4B6B48AA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6F9B1A-FF37-4E6D-92E9-C982F89E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533988-EA20-4DFB-8E75-5A76339C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4E58DE-07D9-4D89-83EB-D9DD8977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41D6D-2817-4EBB-9921-59F03D17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996B67B-5BF8-4CB5-8E01-C8A76A195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4CEDEB-A80C-4A29-83DA-F1B7E620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B8A7372-B6F7-4BF2-A835-EE036E3C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007B62-70ED-4C69-B1F8-27FFD8A0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4A10C6-ADB0-4238-8C4E-F66D5942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4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F75C054-C071-4F32-A574-07574A8C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0C6756-0993-4F8F-86E6-425E0C14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548D05-04E0-4C3C-846A-92A6A3FD3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EAD4-AAE8-4261-8315-4BF83BE419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FBC82D-9D76-4294-B07B-A94E81934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13B2E9-8854-4CAF-BE2F-B3D372028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FC52-F6B2-4759-AD03-E3BD68851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324280B-0D0C-4C15-AE4A-24E07FE9C495}"/>
              </a:ext>
            </a:extLst>
          </p:cNvPr>
          <p:cNvSpPr/>
          <p:nvPr/>
        </p:nvSpPr>
        <p:spPr>
          <a:xfrm>
            <a:off x="1551963" y="1747707"/>
            <a:ext cx="1568742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Buyer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481A7DC-C751-4123-A08C-2E3517062A83}"/>
              </a:ext>
            </a:extLst>
          </p:cNvPr>
          <p:cNvSpPr/>
          <p:nvPr/>
        </p:nvSpPr>
        <p:spPr>
          <a:xfrm>
            <a:off x="1551963" y="605405"/>
            <a:ext cx="1568742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Offerer</a:t>
            </a:r>
            <a:endParaRPr lang="en-GB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B2112A36-BF87-4BAB-8663-2EEE8288686F}"/>
              </a:ext>
            </a:extLst>
          </p:cNvPr>
          <p:cNvCxnSpPr/>
          <p:nvPr/>
        </p:nvCxnSpPr>
        <p:spPr>
          <a:xfrm>
            <a:off x="4848837" y="478172"/>
            <a:ext cx="3716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0A983967-1E72-486C-9ED1-302637C92A6B}"/>
              </a:ext>
            </a:extLst>
          </p:cNvPr>
          <p:cNvCxnSpPr/>
          <p:nvPr/>
        </p:nvCxnSpPr>
        <p:spPr>
          <a:xfrm>
            <a:off x="4874702" y="4177716"/>
            <a:ext cx="3716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EDCFF663-7363-4500-B64D-1A595CB9FBB9}"/>
              </a:ext>
            </a:extLst>
          </p:cNvPr>
          <p:cNvSpPr txBox="1"/>
          <p:nvPr/>
        </p:nvSpPr>
        <p:spPr>
          <a:xfrm>
            <a:off x="5209563" y="159391"/>
            <a:ext cx="306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   Automatic </a:t>
            </a:r>
            <a:r>
              <a:rPr lang="nl-NL" dirty="0" err="1"/>
              <a:t>trade</a:t>
            </a:r>
            <a:r>
              <a:rPr lang="nl-NL" dirty="0"/>
              <a:t> contract</a:t>
            </a:r>
            <a:endParaRPr lang="en-GB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E389C93-2C20-4304-BD8F-C4419870F85A}"/>
              </a:ext>
            </a:extLst>
          </p:cNvPr>
          <p:cNvSpPr/>
          <p:nvPr/>
        </p:nvSpPr>
        <p:spPr>
          <a:xfrm>
            <a:off x="5722923" y="605405"/>
            <a:ext cx="1868298" cy="79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TradeOffer</a:t>
            </a:r>
            <a:r>
              <a:rPr lang="nl-NL" dirty="0"/>
              <a:t>()</a:t>
            </a:r>
            <a:endParaRPr lang="en-GB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20090764-C484-4277-AD0A-DF4E462EFDF3}"/>
              </a:ext>
            </a:extLst>
          </p:cNvPr>
          <p:cNvSpPr/>
          <p:nvPr/>
        </p:nvSpPr>
        <p:spPr>
          <a:xfrm>
            <a:off x="5772849" y="1747707"/>
            <a:ext cx="1868298" cy="79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TradeTransfer</a:t>
            </a:r>
            <a:r>
              <a:rPr lang="nl-NL" dirty="0"/>
              <a:t>()</a:t>
            </a:r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450F8F4-43E5-4746-9E35-54E986374246}"/>
              </a:ext>
            </a:extLst>
          </p:cNvPr>
          <p:cNvSpPr/>
          <p:nvPr/>
        </p:nvSpPr>
        <p:spPr>
          <a:xfrm>
            <a:off x="9583841" y="679508"/>
            <a:ext cx="1657990" cy="72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Oracle </a:t>
            </a:r>
            <a:r>
              <a:rPr lang="nl-NL" dirty="0" err="1"/>
              <a:t>verification</a:t>
            </a:r>
            <a:endParaRPr lang="en-GB" dirty="0"/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5781B5CA-53B2-4B7E-BAFB-3BF2E8D86371}"/>
              </a:ext>
            </a:extLst>
          </p:cNvPr>
          <p:cNvCxnSpPr>
            <a:stCxn id="15" idx="6"/>
            <a:endCxn id="15" idx="6"/>
          </p:cNvCxnSpPr>
          <p:nvPr/>
        </p:nvCxnSpPr>
        <p:spPr>
          <a:xfrm>
            <a:off x="7591221" y="10038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1DDE3054-B30D-4312-A770-C3FA31EE929A}"/>
              </a:ext>
            </a:extLst>
          </p:cNvPr>
          <p:cNvCxnSpPr>
            <a:stCxn id="15" idx="6"/>
            <a:endCxn id="18" idx="1"/>
          </p:cNvCxnSpPr>
          <p:nvPr/>
        </p:nvCxnSpPr>
        <p:spPr>
          <a:xfrm>
            <a:off x="7591221" y="1003882"/>
            <a:ext cx="1992620" cy="3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30127F8-D98D-4C84-937D-8D4C1DA00972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7641147" y="1402359"/>
            <a:ext cx="2771689" cy="7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9DFD9071-2E46-4D89-89F7-97D1635D2903}"/>
              </a:ext>
            </a:extLst>
          </p:cNvPr>
          <p:cNvCxnSpPr>
            <a:stCxn id="5" idx="3"/>
            <a:endCxn id="15" idx="2"/>
          </p:cNvCxnSpPr>
          <p:nvPr/>
        </p:nvCxnSpPr>
        <p:spPr>
          <a:xfrm>
            <a:off x="3120705" y="1003882"/>
            <a:ext cx="2602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1B2F74B8-FC40-4AAE-B27E-EE2E549BB863}"/>
              </a:ext>
            </a:extLst>
          </p:cNvPr>
          <p:cNvCxnSpPr>
            <a:stCxn id="4" idx="3"/>
            <a:endCxn id="17" idx="2"/>
          </p:cNvCxnSpPr>
          <p:nvPr/>
        </p:nvCxnSpPr>
        <p:spPr>
          <a:xfrm>
            <a:off x="3120705" y="2146184"/>
            <a:ext cx="265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al 33">
            <a:extLst>
              <a:ext uri="{FF2B5EF4-FFF2-40B4-BE49-F238E27FC236}">
                <a16:creationId xmlns:a16="http://schemas.microsoft.com/office/drawing/2014/main" id="{2D99018B-A787-4FCF-86A8-378B6DB69547}"/>
              </a:ext>
            </a:extLst>
          </p:cNvPr>
          <p:cNvSpPr/>
          <p:nvPr/>
        </p:nvSpPr>
        <p:spPr>
          <a:xfrm>
            <a:off x="5798715" y="3187815"/>
            <a:ext cx="1868298" cy="79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Contractbalance</a:t>
            </a:r>
            <a:r>
              <a:rPr lang="nl-NL" dirty="0"/>
              <a:t>()</a:t>
            </a:r>
            <a:endParaRPr lang="en-GB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2F68E1-8CA7-459D-B978-0CFE91654C74}"/>
              </a:ext>
            </a:extLst>
          </p:cNvPr>
          <p:cNvCxnSpPr>
            <a:stCxn id="5" idx="3"/>
            <a:endCxn id="34" idx="2"/>
          </p:cNvCxnSpPr>
          <p:nvPr/>
        </p:nvCxnSpPr>
        <p:spPr>
          <a:xfrm>
            <a:off x="3120705" y="1003882"/>
            <a:ext cx="2678010" cy="258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AE8AEE50-C53C-456B-8425-DFCA26CBC628}"/>
              </a:ext>
            </a:extLst>
          </p:cNvPr>
          <p:cNvCxnSpPr>
            <a:stCxn id="4" idx="3"/>
            <a:endCxn id="34" idx="2"/>
          </p:cNvCxnSpPr>
          <p:nvPr/>
        </p:nvCxnSpPr>
        <p:spPr>
          <a:xfrm>
            <a:off x="3120705" y="2146184"/>
            <a:ext cx="2678010" cy="144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BD9812C3-2163-4CD5-B0A4-38231AA1F413}"/>
              </a:ext>
            </a:extLst>
          </p:cNvPr>
          <p:cNvCxnSpPr/>
          <p:nvPr/>
        </p:nvCxnSpPr>
        <p:spPr>
          <a:xfrm>
            <a:off x="4848837" y="478172"/>
            <a:ext cx="25865" cy="369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DC00C929-8093-4768-A368-25EEFED69C40}"/>
              </a:ext>
            </a:extLst>
          </p:cNvPr>
          <p:cNvCxnSpPr/>
          <p:nvPr/>
        </p:nvCxnSpPr>
        <p:spPr>
          <a:xfrm>
            <a:off x="8557472" y="478172"/>
            <a:ext cx="25865" cy="369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2496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Geerligs, C. (17069130)</dc:creator>
  <cp:lastModifiedBy>Geerligs, C. (17069130)</cp:lastModifiedBy>
  <cp:revision>3</cp:revision>
  <dcterms:created xsi:type="dcterms:W3CDTF">2020-01-06T11:56:37Z</dcterms:created>
  <dcterms:modified xsi:type="dcterms:W3CDTF">2020-01-06T12:31:55Z</dcterms:modified>
</cp:coreProperties>
</file>