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46" r:id="rId2"/>
    <p:sldId id="354" r:id="rId3"/>
    <p:sldId id="347" r:id="rId4"/>
    <p:sldId id="352" r:id="rId5"/>
    <p:sldId id="350" r:id="rId6"/>
    <p:sldId id="35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6404" autoAdjust="0"/>
  </p:normalViewPr>
  <p:slideViewPr>
    <p:cSldViewPr snapToGrid="0">
      <p:cViewPr varScale="1">
        <p:scale>
          <a:sx n="114" d="100"/>
          <a:sy n="114" d="100"/>
        </p:scale>
        <p:origin x="10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4066E-AEA8-4FC3-BFB6-71C4BF2E4B4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9891C-BAD4-492B-9456-0D65EBD65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38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713B-CCC2-41C7-BC07-B9124DC2406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D201-362D-4660-82DA-0B0362F8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713B-CCC2-41C7-BC07-B9124DC2406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D201-362D-4660-82DA-0B0362F8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713B-CCC2-41C7-BC07-B9124DC2406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D201-362D-4660-82DA-0B0362F8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713B-CCC2-41C7-BC07-B9124DC2406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D201-362D-4660-82DA-0B0362F8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7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713B-CCC2-41C7-BC07-B9124DC2406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D201-362D-4660-82DA-0B0362F8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1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713B-CCC2-41C7-BC07-B9124DC2406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D201-362D-4660-82DA-0B0362F8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6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713B-CCC2-41C7-BC07-B9124DC2406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D201-362D-4660-82DA-0B0362F8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713B-CCC2-41C7-BC07-B9124DC2406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D201-362D-4660-82DA-0B0362F8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0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713B-CCC2-41C7-BC07-B9124DC2406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D201-362D-4660-82DA-0B0362F8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713B-CCC2-41C7-BC07-B9124DC2406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D201-362D-4660-82DA-0B0362F8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713B-CCC2-41C7-BC07-B9124DC2406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D201-362D-4660-82DA-0B0362F8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6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6713B-CCC2-41C7-BC07-B9124DC2406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FD201-362D-4660-82DA-0B0362F8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5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x3dgraphics.com/examples/X3dForAdvancedModeling/TextureMapping" TargetMode="External"/><Relationship Id="rId2" Type="http://schemas.openxmlformats.org/officeDocument/2006/relationships/hyperlink" Target="http://x3dgraphics.com/examples/X3dForAdvancedModeling/TextureMapping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x3dgraphics.com/examples/X3dForAdvancedModeling/TextureMapping/TextureMapComparisonsRectangleIndex.html" TargetMode="External"/><Relationship Id="rId4" Type="http://schemas.openxmlformats.org/officeDocument/2006/relationships/hyperlink" Target="http://x3dgraphics.com/examples/X3dForAdvancedModeling/TextureMapping/TextureMapComparisonsCylinder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541" y="648536"/>
            <a:ext cx="8517544" cy="33781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 Verification </a:t>
            </a:r>
            <a:r>
              <a:rPr lang="en-US" dirty="0" smtClean="0"/>
              <a:t>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Texture </a:t>
            </a:r>
            <a:r>
              <a:rPr lang="en-US" dirty="0" smtClean="0"/>
              <a:t>Mapping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Various Geometries in</a:t>
            </a:r>
            <a:br>
              <a:rPr lang="en-US" dirty="0" smtClean="0"/>
            </a:br>
            <a:r>
              <a:rPr lang="en-US" dirty="0" smtClean="0"/>
              <a:t>Multiple X3D Browsers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873" y="4589424"/>
            <a:ext cx="6858000" cy="2019194"/>
          </a:xfrm>
        </p:spPr>
        <p:txBody>
          <a:bodyPr>
            <a:normAutofit/>
          </a:bodyPr>
          <a:lstStyle/>
          <a:p>
            <a:r>
              <a:rPr lang="en-US" dirty="0" smtClean="0"/>
              <a:t>12 DEC 2017 ~ 22 DEC 2017</a:t>
            </a:r>
          </a:p>
          <a:p>
            <a:r>
              <a:rPr lang="en-US" dirty="0" err="1" smtClean="0"/>
              <a:t>Sungmin</a:t>
            </a:r>
            <a:r>
              <a:rPr lang="en-US" dirty="0" smtClean="0"/>
              <a:t> Kwon</a:t>
            </a:r>
          </a:p>
          <a:p>
            <a:r>
              <a:rPr lang="en-US" dirty="0"/>
              <a:t>Don Brutzman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8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34567"/>
          </a:xfrm>
        </p:spPr>
        <p:txBody>
          <a:bodyPr>
            <a:normAutofit/>
          </a:bodyPr>
          <a:lstStyle/>
          <a:p>
            <a:r>
              <a:rPr lang="en-US" dirty="0" smtClean="0"/>
              <a:t>Texture mapping is important but hard to check.</a:t>
            </a:r>
          </a:p>
          <a:p>
            <a:r>
              <a:rPr lang="en-US" dirty="0" smtClean="0"/>
              <a:t>X3D has a variety of similar geometry nodes with slight differences that deserve close scrutiny.</a:t>
            </a:r>
          </a:p>
          <a:p>
            <a:r>
              <a:rPr lang="en-US" dirty="0" smtClean="0"/>
              <a:t>Visual verification of multiple examples at one time can provide thorough confirmation of correctness.</a:t>
            </a:r>
          </a:p>
          <a:p>
            <a:r>
              <a:rPr lang="en-US" dirty="0" smtClean="0"/>
              <a:t>Test scenes and imagery can be maintained in version control for regular review and updates.</a:t>
            </a:r>
          </a:p>
          <a:p>
            <a:r>
              <a:rPr lang="en-US" dirty="0" smtClean="0"/>
              <a:t>Online at</a:t>
            </a:r>
          </a:p>
          <a:p>
            <a:pPr lvl="1"/>
            <a:r>
              <a:rPr lang="en-US" sz="1800" dirty="0" smtClean="0"/>
              <a:t>X3D Example Archives: X3D for Advanced Modeling, Texture Mapping</a:t>
            </a:r>
            <a:endParaRPr lang="en-US" sz="1800" dirty="0" smtClean="0">
              <a:hlinkClick r:id="rId2"/>
            </a:endParaRPr>
          </a:p>
          <a:p>
            <a:pPr lvl="1"/>
            <a:r>
              <a:rPr lang="en-US" sz="1600" dirty="0" smtClean="0">
                <a:hlinkClick r:id="rId3"/>
              </a:rPr>
              <a:t>http://X3dGraphics.com/examples/X3dForAdvancedModeling/TextureMapping</a:t>
            </a:r>
            <a:endParaRPr lang="en-US" sz="1600" dirty="0" smtClean="0"/>
          </a:p>
          <a:p>
            <a:pPr lvl="1"/>
            <a:r>
              <a:rPr lang="en-US" sz="1600" dirty="0">
                <a:hlinkClick r:id="rId4"/>
              </a:rPr>
              <a:t>Texture Map Comparisons </a:t>
            </a:r>
            <a:r>
              <a:rPr lang="en-US" sz="1600" dirty="0" smtClean="0">
                <a:hlinkClick r:id="rId4"/>
              </a:rPr>
              <a:t>Cylinder</a:t>
            </a:r>
            <a:r>
              <a:rPr lang="en-US" sz="1600" dirty="0" smtClean="0"/>
              <a:t> and </a:t>
            </a:r>
            <a:r>
              <a:rPr lang="en-US" sz="1600" dirty="0">
                <a:hlinkClick r:id="rId5"/>
              </a:rPr>
              <a:t>Texture Map Comparisons Rectangle</a:t>
            </a:r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758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2102" y="121478"/>
            <a:ext cx="8602323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200" dirty="0" smtClean="0"/>
              <a:t>Texture map comparison for various Rectangles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82029" y="5882587"/>
            <a:ext cx="1762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/>
              <a:t>Old Xj3D Viewer </a:t>
            </a:r>
          </a:p>
        </p:txBody>
      </p:sp>
      <p:sp>
        <p:nvSpPr>
          <p:cNvPr id="7" name="Rectangle 6"/>
          <p:cNvSpPr/>
          <p:nvPr/>
        </p:nvSpPr>
        <p:spPr>
          <a:xfrm>
            <a:off x="853616" y="2944679"/>
            <a:ext cx="151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Instant Reality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11421" y="1353975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X_ITE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48102" y="4399331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X3DOM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574" t="56871" r="57458" b="19860"/>
          <a:stretch/>
        </p:blipFill>
        <p:spPr>
          <a:xfrm>
            <a:off x="2512961" y="5348978"/>
            <a:ext cx="4373613" cy="14518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0052" t="36289" r="7717" b="12884"/>
          <a:stretch/>
        </p:blipFill>
        <p:spPr>
          <a:xfrm>
            <a:off x="2512963" y="2244087"/>
            <a:ext cx="4468917" cy="15154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0073" t="36117" r="35856" b="40579"/>
          <a:stretch/>
        </p:blipFill>
        <p:spPr>
          <a:xfrm>
            <a:off x="2514599" y="663949"/>
            <a:ext cx="4816495" cy="15497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6168" t="30333" r="1308" b="28452"/>
          <a:stretch/>
        </p:blipFill>
        <p:spPr>
          <a:xfrm>
            <a:off x="2512962" y="3801690"/>
            <a:ext cx="4583163" cy="1524156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2863851" y="5548216"/>
            <a:ext cx="1393824" cy="938310"/>
          </a:xfrm>
          <a:prstGeom prst="ellipse">
            <a:avLst/>
          </a:prstGeom>
          <a:noFill/>
          <a:ln w="3810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229224" y="5544517"/>
            <a:ext cx="342901" cy="938310"/>
          </a:xfrm>
          <a:prstGeom prst="ellipse">
            <a:avLst/>
          </a:prstGeom>
          <a:noFill/>
          <a:ln w="3810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0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350" y="121478"/>
            <a:ext cx="8782050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200" dirty="0" smtClean="0"/>
              <a:t>Texture map comparison after </a:t>
            </a:r>
            <a:r>
              <a:rPr lang="en-US" sz="3200" dirty="0" err="1" smtClean="0"/>
              <a:t>bugfix</a:t>
            </a:r>
            <a:r>
              <a:rPr lang="en-US" sz="3200" dirty="0" smtClean="0"/>
              <a:t> of Xj3D Viewer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36729" y="3672787"/>
            <a:ext cx="1762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/>
              <a:t>Old Xj3D Viewer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0050" y="1631960"/>
            <a:ext cx="2235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 smtClean="0"/>
              <a:t>X_ITE</a:t>
            </a:r>
            <a:r>
              <a:rPr lang="en-US" dirty="0" smtClean="0"/>
              <a:t> = Base 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601" t="56871" r="57458" b="20109"/>
          <a:stretch/>
        </p:blipFill>
        <p:spPr>
          <a:xfrm>
            <a:off x="2466975" y="2910959"/>
            <a:ext cx="5633860" cy="18515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024" t="36117" r="35856" b="40647"/>
          <a:stretch/>
        </p:blipFill>
        <p:spPr>
          <a:xfrm>
            <a:off x="2476500" y="885581"/>
            <a:ext cx="6181725" cy="19814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943" t="40725" r="3309" b="18634"/>
          <a:stretch/>
        </p:blipFill>
        <p:spPr>
          <a:xfrm>
            <a:off x="2472494" y="4828459"/>
            <a:ext cx="5618815" cy="185752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86010" y="5550398"/>
            <a:ext cx="1863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/>
              <a:t>New Xj3D Viewer </a:t>
            </a:r>
          </a:p>
        </p:txBody>
      </p:sp>
      <p:sp>
        <p:nvSpPr>
          <p:cNvPr id="16" name="Oval 15"/>
          <p:cNvSpPr/>
          <p:nvPr/>
        </p:nvSpPr>
        <p:spPr>
          <a:xfrm>
            <a:off x="2901950" y="3195541"/>
            <a:ext cx="1784349" cy="1138334"/>
          </a:xfrm>
          <a:prstGeom prst="ellipse">
            <a:avLst/>
          </a:prstGeom>
          <a:noFill/>
          <a:ln w="3810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81699" y="3203631"/>
            <a:ext cx="419101" cy="1130243"/>
          </a:xfrm>
          <a:prstGeom prst="ellipse">
            <a:avLst/>
          </a:prstGeom>
          <a:noFill/>
          <a:ln w="3810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2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80593" y="6442592"/>
            <a:ext cx="1762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/>
              <a:t>Old Xj3D Viewer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9032" y="3352736"/>
            <a:ext cx="151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Instant Reality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03561" y="3356909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X_ITE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90447" y="6477446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X3DOM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834" t="40975" r="58621" b="9241"/>
          <a:stretch/>
        </p:blipFill>
        <p:spPr>
          <a:xfrm>
            <a:off x="4619625" y="3771901"/>
            <a:ext cx="3333751" cy="27622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2102" y="121478"/>
            <a:ext cx="8602323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200" dirty="0" smtClean="0"/>
              <a:t>Texture map comparison for various Cylinders.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6141" t="16793" r="15992" b="22614"/>
          <a:stretch/>
        </p:blipFill>
        <p:spPr>
          <a:xfrm>
            <a:off x="704969" y="3775872"/>
            <a:ext cx="3576240" cy="2795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7719" t="24982" r="39096" b="33369"/>
          <a:stretch/>
        </p:blipFill>
        <p:spPr>
          <a:xfrm>
            <a:off x="4617558" y="659942"/>
            <a:ext cx="3858844" cy="27783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4202" t="24231" r="1124" b="12385"/>
          <a:stretch/>
        </p:blipFill>
        <p:spPr>
          <a:xfrm>
            <a:off x="729061" y="620100"/>
            <a:ext cx="3442889" cy="282795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5860660" y="4168936"/>
            <a:ext cx="606815" cy="1698463"/>
          </a:xfrm>
          <a:prstGeom prst="ellipse">
            <a:avLst/>
          </a:prstGeom>
          <a:noFill/>
          <a:ln w="3810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47851" y="5372100"/>
            <a:ext cx="1762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/>
              <a:t>Old Xj3D Viewer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310" t="43168" r="59350" b="9185"/>
          <a:stretch/>
        </p:blipFill>
        <p:spPr>
          <a:xfrm>
            <a:off x="133350" y="1755954"/>
            <a:ext cx="4391025" cy="361614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2102" y="121478"/>
            <a:ext cx="8907123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200" dirty="0" smtClean="0"/>
              <a:t>Texture map </a:t>
            </a:r>
            <a:r>
              <a:rPr lang="en-US" sz="3200" dirty="0"/>
              <a:t>comparison after </a:t>
            </a:r>
            <a:r>
              <a:rPr lang="en-US" sz="3200" dirty="0" err="1" smtClean="0"/>
              <a:t>bugfix</a:t>
            </a:r>
            <a:r>
              <a:rPr lang="en-US" sz="3200" dirty="0" smtClean="0"/>
              <a:t> </a:t>
            </a:r>
            <a:r>
              <a:rPr lang="en-US" sz="3200" dirty="0"/>
              <a:t>of Xj3D Viewer</a:t>
            </a:r>
            <a:endParaRPr lang="en-US" sz="3200" dirty="0" smtClean="0"/>
          </a:p>
        </p:txBody>
      </p:sp>
      <p:sp>
        <p:nvSpPr>
          <p:cNvPr id="22" name="Oval 21"/>
          <p:cNvSpPr/>
          <p:nvPr/>
        </p:nvSpPr>
        <p:spPr>
          <a:xfrm>
            <a:off x="1668524" y="2162852"/>
            <a:ext cx="988951" cy="2316998"/>
          </a:xfrm>
          <a:prstGeom prst="ellipse">
            <a:avLst/>
          </a:prstGeom>
          <a:noFill/>
          <a:ln w="3810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4301" t="25380" r="18182" b="11584"/>
          <a:stretch/>
        </p:blipFill>
        <p:spPr>
          <a:xfrm>
            <a:off x="4627742" y="1765478"/>
            <a:ext cx="4373383" cy="361614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863653" y="5385316"/>
            <a:ext cx="1863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/>
              <a:t>New Xj3D Viewer </a:t>
            </a:r>
          </a:p>
        </p:txBody>
      </p:sp>
    </p:spTree>
    <p:extLst>
      <p:ext uri="{BB962C8B-B14F-4D97-AF65-F5344CB8AC3E}">
        <p14:creationId xmlns:p14="http://schemas.microsoft.com/office/powerpoint/2010/main" val="122116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7718</TotalTime>
  <Words>157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Visual Verification of  Texture Mapping for  Various Geometries in Multiple X3D Browsers</vt:lpstr>
      <vt:lpstr>Motivation and Availability</vt:lpstr>
      <vt:lpstr>PowerPoint Presentation</vt:lpstr>
      <vt:lpstr>PowerPoint Presentation</vt:lpstr>
      <vt:lpstr>PowerPoint Presentation</vt:lpstr>
      <vt:lpstr>PowerPoint Presentation</vt:lpstr>
    </vt:vector>
  </TitlesOfParts>
  <Company>Naval Postgraduate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Don Brutzman</cp:lastModifiedBy>
  <cp:revision>238</cp:revision>
  <dcterms:created xsi:type="dcterms:W3CDTF">2017-10-27T23:03:37Z</dcterms:created>
  <dcterms:modified xsi:type="dcterms:W3CDTF">2017-12-22T22:49:47Z</dcterms:modified>
</cp:coreProperties>
</file>