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7"/>
  </p:notesMasterIdLst>
  <p:sldIdLst>
    <p:sldId id="256" r:id="rId2"/>
    <p:sldId id="257" r:id="rId3"/>
    <p:sldId id="260" r:id="rId4"/>
    <p:sldId id="261" r:id="rId5"/>
    <p:sldId id="262" r:id="rId6"/>
    <p:sldId id="271" r:id="rId7"/>
    <p:sldId id="270" r:id="rId8"/>
    <p:sldId id="265" r:id="rId9"/>
    <p:sldId id="272" r:id="rId10"/>
    <p:sldId id="274" r:id="rId11"/>
    <p:sldId id="273" r:id="rId12"/>
    <p:sldId id="275" r:id="rId13"/>
    <p:sldId id="282" r:id="rId14"/>
    <p:sldId id="283" r:id="rId15"/>
    <p:sldId id="284"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ie Wittenber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5"/>
    <p:restoredTop sz="69947"/>
  </p:normalViewPr>
  <p:slideViewPr>
    <p:cSldViewPr snapToGrid="0">
      <p:cViewPr varScale="1">
        <p:scale>
          <a:sx n="87" d="100"/>
          <a:sy n="87" d="100"/>
        </p:scale>
        <p:origin x="151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9FB67-1FC3-489B-9799-CEC7A046A3D7}"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D8307C5E-D765-452B-BC46-C337DD16E6BB}">
      <dgm:prSet/>
      <dgm:spPr/>
      <dgm:t>
        <a:bodyPr/>
        <a:lstStyle/>
        <a:p>
          <a:r>
            <a:rPr lang="en-US" dirty="0"/>
            <a:t>Form holistic knowledge from normally siloed areas of 3D/VR</a:t>
          </a:r>
        </a:p>
      </dgm:t>
    </dgm:pt>
    <dgm:pt modelId="{3E9AAC7D-B13C-4176-9762-0CD7EAA64DA7}" type="parTrans" cxnId="{85D73107-61EA-4737-8B12-9BF3B70DC9E4}">
      <dgm:prSet/>
      <dgm:spPr/>
      <dgm:t>
        <a:bodyPr/>
        <a:lstStyle/>
        <a:p>
          <a:endParaRPr lang="en-US"/>
        </a:p>
      </dgm:t>
    </dgm:pt>
    <dgm:pt modelId="{EBC49906-60FE-4773-AC87-0F4BDB96D80E}" type="sibTrans" cxnId="{85D73107-61EA-4737-8B12-9BF3B70DC9E4}">
      <dgm:prSet phldrT="01" phldr="0"/>
      <dgm:spPr/>
      <dgm:t>
        <a:bodyPr/>
        <a:lstStyle/>
        <a:p>
          <a:r>
            <a:rPr lang="en-US"/>
            <a:t>01</a:t>
          </a:r>
        </a:p>
      </dgm:t>
    </dgm:pt>
    <dgm:pt modelId="{8D5AE9D9-C501-408B-B77A-8B05CC265156}">
      <dgm:prSet/>
      <dgm:spPr/>
      <dgm:t>
        <a:bodyPr/>
        <a:lstStyle/>
        <a:p>
          <a:r>
            <a:rPr lang="en-US" dirty="0"/>
            <a:t>Develop best practices to support 3D/VR throughout the research lifecycle</a:t>
          </a:r>
        </a:p>
      </dgm:t>
    </dgm:pt>
    <dgm:pt modelId="{6D46906A-6506-4EE5-9176-0CA159019AC3}" type="parTrans" cxnId="{60CE0A03-9102-4B80-A34C-A56F0BB5C898}">
      <dgm:prSet/>
      <dgm:spPr/>
      <dgm:t>
        <a:bodyPr/>
        <a:lstStyle/>
        <a:p>
          <a:endParaRPr lang="en-US"/>
        </a:p>
      </dgm:t>
    </dgm:pt>
    <dgm:pt modelId="{F26E341A-D00D-4F73-AC0D-A676133C52DF}" type="sibTrans" cxnId="{60CE0A03-9102-4B80-A34C-A56F0BB5C898}">
      <dgm:prSet phldrT="02" phldr="0"/>
      <dgm:spPr/>
      <dgm:t>
        <a:bodyPr/>
        <a:lstStyle/>
        <a:p>
          <a:r>
            <a:rPr lang="en-US"/>
            <a:t>02</a:t>
          </a:r>
        </a:p>
      </dgm:t>
    </dgm:pt>
    <dgm:pt modelId="{4B600F2C-37AC-4F3E-BBA4-10E311CF872B}">
      <dgm:prSet/>
      <dgm:spPr/>
      <dgm:t>
        <a:bodyPr/>
        <a:lstStyle/>
        <a:p>
          <a:r>
            <a:rPr lang="en-US"/>
            <a:t>Establish guidelines that can serve multiple research contexts and use cases that libraries may need to support as researchers increasingly adopt 3D/VR as a research tool.</a:t>
          </a:r>
        </a:p>
      </dgm:t>
    </dgm:pt>
    <dgm:pt modelId="{C27B8F92-6693-47AC-9ED4-A641D8DB8F78}" type="parTrans" cxnId="{D8053073-B6D9-47D3-A12B-149EAFB8DF7E}">
      <dgm:prSet/>
      <dgm:spPr/>
      <dgm:t>
        <a:bodyPr/>
        <a:lstStyle/>
        <a:p>
          <a:endParaRPr lang="en-US"/>
        </a:p>
      </dgm:t>
    </dgm:pt>
    <dgm:pt modelId="{1AB7FF74-B99F-4E68-87E9-A144F54DC4A2}" type="sibTrans" cxnId="{D8053073-B6D9-47D3-A12B-149EAFB8DF7E}">
      <dgm:prSet phldrT="03" phldr="0"/>
      <dgm:spPr/>
      <dgm:t>
        <a:bodyPr/>
        <a:lstStyle/>
        <a:p>
          <a:r>
            <a:rPr lang="en-US"/>
            <a:t>03</a:t>
          </a:r>
        </a:p>
      </dgm:t>
    </dgm:pt>
    <dgm:pt modelId="{B0BA2E11-12BB-4CE6-AD06-4100BC70E633}">
      <dgm:prSet/>
      <dgm:spPr/>
      <dgm:t>
        <a:bodyPr/>
        <a:lstStyle/>
        <a:p>
          <a:r>
            <a:rPr lang="en-US"/>
            <a:t>Develop strategies that libraries can use for creating policies and workflows for providing 3D/VR related research services.</a:t>
          </a:r>
        </a:p>
      </dgm:t>
    </dgm:pt>
    <dgm:pt modelId="{8B0E0C72-A934-443E-8852-1E8405F9A4D2}" type="parTrans" cxnId="{2F145748-D81B-47B4-BE50-83406BC7EE40}">
      <dgm:prSet/>
      <dgm:spPr/>
      <dgm:t>
        <a:bodyPr/>
        <a:lstStyle/>
        <a:p>
          <a:endParaRPr lang="en-US"/>
        </a:p>
      </dgm:t>
    </dgm:pt>
    <dgm:pt modelId="{8D8D57DF-1F91-4460-A839-1A9A37D8E679}" type="sibTrans" cxnId="{2F145748-D81B-47B4-BE50-83406BC7EE40}">
      <dgm:prSet phldrT="04" phldr="0"/>
      <dgm:spPr/>
      <dgm:t>
        <a:bodyPr/>
        <a:lstStyle/>
        <a:p>
          <a:r>
            <a:rPr lang="en-US"/>
            <a:t>04</a:t>
          </a:r>
        </a:p>
      </dgm:t>
    </dgm:pt>
    <dgm:pt modelId="{D5E289EA-0861-1E42-87C3-58F16A714633}" type="pres">
      <dgm:prSet presAssocID="{68B9FB67-1FC3-489B-9799-CEC7A046A3D7}" presName="Name0" presStyleCnt="0">
        <dgm:presLayoutVars>
          <dgm:animLvl val="lvl"/>
          <dgm:resizeHandles val="exact"/>
        </dgm:presLayoutVars>
      </dgm:prSet>
      <dgm:spPr/>
    </dgm:pt>
    <dgm:pt modelId="{A72B503F-35A3-6344-B271-EDB5BC679B88}" type="pres">
      <dgm:prSet presAssocID="{D8307C5E-D765-452B-BC46-C337DD16E6BB}" presName="compositeNode" presStyleCnt="0">
        <dgm:presLayoutVars>
          <dgm:bulletEnabled val="1"/>
        </dgm:presLayoutVars>
      </dgm:prSet>
      <dgm:spPr/>
    </dgm:pt>
    <dgm:pt modelId="{2DF645A4-07BC-D24B-B765-7E4A5663E0FB}" type="pres">
      <dgm:prSet presAssocID="{D8307C5E-D765-452B-BC46-C337DD16E6BB}" presName="bgRect" presStyleLbl="alignNode1" presStyleIdx="0" presStyleCnt="4"/>
      <dgm:spPr/>
    </dgm:pt>
    <dgm:pt modelId="{3939EF0D-E58B-A84A-803C-D1A4C3412160}" type="pres">
      <dgm:prSet presAssocID="{EBC49906-60FE-4773-AC87-0F4BDB96D80E}" presName="sibTransNodeRect" presStyleLbl="alignNode1" presStyleIdx="0" presStyleCnt="4">
        <dgm:presLayoutVars>
          <dgm:chMax val="0"/>
          <dgm:bulletEnabled val="1"/>
        </dgm:presLayoutVars>
      </dgm:prSet>
      <dgm:spPr/>
    </dgm:pt>
    <dgm:pt modelId="{FFE0D84F-7097-B24F-A9DF-1BFD69F875DA}" type="pres">
      <dgm:prSet presAssocID="{D8307C5E-D765-452B-BC46-C337DD16E6BB}" presName="nodeRect" presStyleLbl="alignNode1" presStyleIdx="0" presStyleCnt="4">
        <dgm:presLayoutVars>
          <dgm:bulletEnabled val="1"/>
        </dgm:presLayoutVars>
      </dgm:prSet>
      <dgm:spPr/>
    </dgm:pt>
    <dgm:pt modelId="{2974194C-08AF-2E44-9D28-DB96FE5529B3}" type="pres">
      <dgm:prSet presAssocID="{EBC49906-60FE-4773-AC87-0F4BDB96D80E}" presName="sibTrans" presStyleCnt="0"/>
      <dgm:spPr/>
    </dgm:pt>
    <dgm:pt modelId="{F82EDC2E-6EBA-E848-AC4E-32B84C1E5EBD}" type="pres">
      <dgm:prSet presAssocID="{8D5AE9D9-C501-408B-B77A-8B05CC265156}" presName="compositeNode" presStyleCnt="0">
        <dgm:presLayoutVars>
          <dgm:bulletEnabled val="1"/>
        </dgm:presLayoutVars>
      </dgm:prSet>
      <dgm:spPr/>
    </dgm:pt>
    <dgm:pt modelId="{4355C5B5-A0C5-5743-B502-473848C8C4A2}" type="pres">
      <dgm:prSet presAssocID="{8D5AE9D9-C501-408B-B77A-8B05CC265156}" presName="bgRect" presStyleLbl="alignNode1" presStyleIdx="1" presStyleCnt="4"/>
      <dgm:spPr/>
    </dgm:pt>
    <dgm:pt modelId="{D05A53E3-E50C-3A45-822F-09A6607047FC}" type="pres">
      <dgm:prSet presAssocID="{F26E341A-D00D-4F73-AC0D-A676133C52DF}" presName="sibTransNodeRect" presStyleLbl="alignNode1" presStyleIdx="1" presStyleCnt="4">
        <dgm:presLayoutVars>
          <dgm:chMax val="0"/>
          <dgm:bulletEnabled val="1"/>
        </dgm:presLayoutVars>
      </dgm:prSet>
      <dgm:spPr/>
    </dgm:pt>
    <dgm:pt modelId="{134ECD97-958F-0B4F-B0E2-965435224DD8}" type="pres">
      <dgm:prSet presAssocID="{8D5AE9D9-C501-408B-B77A-8B05CC265156}" presName="nodeRect" presStyleLbl="alignNode1" presStyleIdx="1" presStyleCnt="4">
        <dgm:presLayoutVars>
          <dgm:bulletEnabled val="1"/>
        </dgm:presLayoutVars>
      </dgm:prSet>
      <dgm:spPr/>
    </dgm:pt>
    <dgm:pt modelId="{604066CE-22C8-8A41-8490-B6B82DBCE8CC}" type="pres">
      <dgm:prSet presAssocID="{F26E341A-D00D-4F73-AC0D-A676133C52DF}" presName="sibTrans" presStyleCnt="0"/>
      <dgm:spPr/>
    </dgm:pt>
    <dgm:pt modelId="{CC67E1B0-A378-6648-9041-4E226008884D}" type="pres">
      <dgm:prSet presAssocID="{4B600F2C-37AC-4F3E-BBA4-10E311CF872B}" presName="compositeNode" presStyleCnt="0">
        <dgm:presLayoutVars>
          <dgm:bulletEnabled val="1"/>
        </dgm:presLayoutVars>
      </dgm:prSet>
      <dgm:spPr/>
    </dgm:pt>
    <dgm:pt modelId="{DBE83712-F29A-084A-BCEE-C8CB6B3A1A00}" type="pres">
      <dgm:prSet presAssocID="{4B600F2C-37AC-4F3E-BBA4-10E311CF872B}" presName="bgRect" presStyleLbl="alignNode1" presStyleIdx="2" presStyleCnt="4"/>
      <dgm:spPr/>
    </dgm:pt>
    <dgm:pt modelId="{8EC60D4A-723E-454A-A941-ACF9B8DFCD1B}" type="pres">
      <dgm:prSet presAssocID="{1AB7FF74-B99F-4E68-87E9-A144F54DC4A2}" presName="sibTransNodeRect" presStyleLbl="alignNode1" presStyleIdx="2" presStyleCnt="4">
        <dgm:presLayoutVars>
          <dgm:chMax val="0"/>
          <dgm:bulletEnabled val="1"/>
        </dgm:presLayoutVars>
      </dgm:prSet>
      <dgm:spPr/>
    </dgm:pt>
    <dgm:pt modelId="{D23566FC-C3F7-D14E-98EA-568D191631BC}" type="pres">
      <dgm:prSet presAssocID="{4B600F2C-37AC-4F3E-BBA4-10E311CF872B}" presName="nodeRect" presStyleLbl="alignNode1" presStyleIdx="2" presStyleCnt="4">
        <dgm:presLayoutVars>
          <dgm:bulletEnabled val="1"/>
        </dgm:presLayoutVars>
      </dgm:prSet>
      <dgm:spPr/>
    </dgm:pt>
    <dgm:pt modelId="{9BA992FE-B881-7541-96A0-737F3662CCBD}" type="pres">
      <dgm:prSet presAssocID="{1AB7FF74-B99F-4E68-87E9-A144F54DC4A2}" presName="sibTrans" presStyleCnt="0"/>
      <dgm:spPr/>
    </dgm:pt>
    <dgm:pt modelId="{64360FBE-9EB8-184E-BA69-290448C21E7B}" type="pres">
      <dgm:prSet presAssocID="{B0BA2E11-12BB-4CE6-AD06-4100BC70E633}" presName="compositeNode" presStyleCnt="0">
        <dgm:presLayoutVars>
          <dgm:bulletEnabled val="1"/>
        </dgm:presLayoutVars>
      </dgm:prSet>
      <dgm:spPr/>
    </dgm:pt>
    <dgm:pt modelId="{ADBEAD22-3899-6745-A7EF-FB8B73FF0A85}" type="pres">
      <dgm:prSet presAssocID="{B0BA2E11-12BB-4CE6-AD06-4100BC70E633}" presName="bgRect" presStyleLbl="alignNode1" presStyleIdx="3" presStyleCnt="4"/>
      <dgm:spPr/>
    </dgm:pt>
    <dgm:pt modelId="{7E075834-871A-C94E-AB8B-E726F33602DC}" type="pres">
      <dgm:prSet presAssocID="{8D8D57DF-1F91-4460-A839-1A9A37D8E679}" presName="sibTransNodeRect" presStyleLbl="alignNode1" presStyleIdx="3" presStyleCnt="4">
        <dgm:presLayoutVars>
          <dgm:chMax val="0"/>
          <dgm:bulletEnabled val="1"/>
        </dgm:presLayoutVars>
      </dgm:prSet>
      <dgm:spPr/>
    </dgm:pt>
    <dgm:pt modelId="{BBF074EE-ED5F-684B-BEE4-BB8F21DF0181}" type="pres">
      <dgm:prSet presAssocID="{B0BA2E11-12BB-4CE6-AD06-4100BC70E633}" presName="nodeRect" presStyleLbl="alignNode1" presStyleIdx="3" presStyleCnt="4">
        <dgm:presLayoutVars>
          <dgm:bulletEnabled val="1"/>
        </dgm:presLayoutVars>
      </dgm:prSet>
      <dgm:spPr/>
    </dgm:pt>
  </dgm:ptLst>
  <dgm:cxnLst>
    <dgm:cxn modelId="{60CE0A03-9102-4B80-A34C-A56F0BB5C898}" srcId="{68B9FB67-1FC3-489B-9799-CEC7A046A3D7}" destId="{8D5AE9D9-C501-408B-B77A-8B05CC265156}" srcOrd="1" destOrd="0" parTransId="{6D46906A-6506-4EE5-9176-0CA159019AC3}" sibTransId="{F26E341A-D00D-4F73-AC0D-A676133C52DF}"/>
    <dgm:cxn modelId="{EC907406-4FA9-FE49-901E-553456FDFF4A}" type="presOf" srcId="{1AB7FF74-B99F-4E68-87E9-A144F54DC4A2}" destId="{8EC60D4A-723E-454A-A941-ACF9B8DFCD1B}" srcOrd="0" destOrd="0" presId="urn:microsoft.com/office/officeart/2016/7/layout/LinearBlockProcessNumbered"/>
    <dgm:cxn modelId="{85D73107-61EA-4737-8B12-9BF3B70DC9E4}" srcId="{68B9FB67-1FC3-489B-9799-CEC7A046A3D7}" destId="{D8307C5E-D765-452B-BC46-C337DD16E6BB}" srcOrd="0" destOrd="0" parTransId="{3E9AAC7D-B13C-4176-9762-0CD7EAA64DA7}" sibTransId="{EBC49906-60FE-4773-AC87-0F4BDB96D80E}"/>
    <dgm:cxn modelId="{7F870419-913C-BD46-9353-D281A1C48AB6}" type="presOf" srcId="{8D5AE9D9-C501-408B-B77A-8B05CC265156}" destId="{134ECD97-958F-0B4F-B0E2-965435224DD8}" srcOrd="1" destOrd="0" presId="urn:microsoft.com/office/officeart/2016/7/layout/LinearBlockProcessNumbered"/>
    <dgm:cxn modelId="{A4373A24-98B0-2944-A5AC-B9AFBFF26818}" type="presOf" srcId="{8D8D57DF-1F91-4460-A839-1A9A37D8E679}" destId="{7E075834-871A-C94E-AB8B-E726F33602DC}" srcOrd="0" destOrd="0" presId="urn:microsoft.com/office/officeart/2016/7/layout/LinearBlockProcessNumbered"/>
    <dgm:cxn modelId="{79FF5428-7268-0446-A861-9DF60E9D4836}" type="presOf" srcId="{EBC49906-60FE-4773-AC87-0F4BDB96D80E}" destId="{3939EF0D-E58B-A84A-803C-D1A4C3412160}" srcOrd="0" destOrd="0" presId="urn:microsoft.com/office/officeart/2016/7/layout/LinearBlockProcessNumbered"/>
    <dgm:cxn modelId="{0C6A8428-F968-A749-8FBC-15AF8645F36B}" type="presOf" srcId="{D8307C5E-D765-452B-BC46-C337DD16E6BB}" destId="{FFE0D84F-7097-B24F-A9DF-1BFD69F875DA}" srcOrd="1" destOrd="0" presId="urn:microsoft.com/office/officeart/2016/7/layout/LinearBlockProcessNumbered"/>
    <dgm:cxn modelId="{A7BB152A-477F-AF41-8B75-CA548015CD1D}" type="presOf" srcId="{68B9FB67-1FC3-489B-9799-CEC7A046A3D7}" destId="{D5E289EA-0861-1E42-87C3-58F16A714633}" srcOrd="0" destOrd="0" presId="urn:microsoft.com/office/officeart/2016/7/layout/LinearBlockProcessNumbered"/>
    <dgm:cxn modelId="{A03E6334-A4B3-9247-A6A2-D6D9BAE02686}" type="presOf" srcId="{8D5AE9D9-C501-408B-B77A-8B05CC265156}" destId="{4355C5B5-A0C5-5743-B502-473848C8C4A2}" srcOrd="0" destOrd="0" presId="urn:microsoft.com/office/officeart/2016/7/layout/LinearBlockProcessNumbered"/>
    <dgm:cxn modelId="{F9B7DA35-6397-9A4F-B808-0F1732ED6241}" type="presOf" srcId="{D8307C5E-D765-452B-BC46-C337DD16E6BB}" destId="{2DF645A4-07BC-D24B-B765-7E4A5663E0FB}" srcOrd="0" destOrd="0" presId="urn:microsoft.com/office/officeart/2016/7/layout/LinearBlockProcessNumbered"/>
    <dgm:cxn modelId="{2F145748-D81B-47B4-BE50-83406BC7EE40}" srcId="{68B9FB67-1FC3-489B-9799-CEC7A046A3D7}" destId="{B0BA2E11-12BB-4CE6-AD06-4100BC70E633}" srcOrd="3" destOrd="0" parTransId="{8B0E0C72-A934-443E-8852-1E8405F9A4D2}" sibTransId="{8D8D57DF-1F91-4460-A839-1A9A37D8E679}"/>
    <dgm:cxn modelId="{8C164152-A2C9-9649-B3EF-C1760923E650}" type="presOf" srcId="{4B600F2C-37AC-4F3E-BBA4-10E311CF872B}" destId="{DBE83712-F29A-084A-BCEE-C8CB6B3A1A00}" srcOrd="0" destOrd="0" presId="urn:microsoft.com/office/officeart/2016/7/layout/LinearBlockProcessNumbered"/>
    <dgm:cxn modelId="{D8053073-B6D9-47D3-A12B-149EAFB8DF7E}" srcId="{68B9FB67-1FC3-489B-9799-CEC7A046A3D7}" destId="{4B600F2C-37AC-4F3E-BBA4-10E311CF872B}" srcOrd="2" destOrd="0" parTransId="{C27B8F92-6693-47AC-9ED4-A641D8DB8F78}" sibTransId="{1AB7FF74-B99F-4E68-87E9-A144F54DC4A2}"/>
    <dgm:cxn modelId="{FBA08973-FA31-A547-BE15-7364CD26AAE0}" type="presOf" srcId="{4B600F2C-37AC-4F3E-BBA4-10E311CF872B}" destId="{D23566FC-C3F7-D14E-98EA-568D191631BC}" srcOrd="1" destOrd="0" presId="urn:microsoft.com/office/officeart/2016/7/layout/LinearBlockProcessNumbered"/>
    <dgm:cxn modelId="{80A2F67E-8DB7-FB43-B82F-7A90BF95E96E}" type="presOf" srcId="{F26E341A-D00D-4F73-AC0D-A676133C52DF}" destId="{D05A53E3-E50C-3A45-822F-09A6607047FC}" srcOrd="0" destOrd="0" presId="urn:microsoft.com/office/officeart/2016/7/layout/LinearBlockProcessNumbered"/>
    <dgm:cxn modelId="{6F91B7A2-32D9-6C4F-84FA-CFEAF5F0C211}" type="presOf" srcId="{B0BA2E11-12BB-4CE6-AD06-4100BC70E633}" destId="{BBF074EE-ED5F-684B-BEE4-BB8F21DF0181}" srcOrd="1" destOrd="0" presId="urn:microsoft.com/office/officeart/2016/7/layout/LinearBlockProcessNumbered"/>
    <dgm:cxn modelId="{44C046B7-AE12-2E41-84E0-8C31739C1E9D}" type="presOf" srcId="{B0BA2E11-12BB-4CE6-AD06-4100BC70E633}" destId="{ADBEAD22-3899-6745-A7EF-FB8B73FF0A85}" srcOrd="0" destOrd="0" presId="urn:microsoft.com/office/officeart/2016/7/layout/LinearBlockProcessNumbered"/>
    <dgm:cxn modelId="{3D0A0D09-B7EB-FE4B-A245-D6BE252BA8F6}" type="presParOf" srcId="{D5E289EA-0861-1E42-87C3-58F16A714633}" destId="{A72B503F-35A3-6344-B271-EDB5BC679B88}" srcOrd="0" destOrd="0" presId="urn:microsoft.com/office/officeart/2016/7/layout/LinearBlockProcessNumbered"/>
    <dgm:cxn modelId="{2B0AB571-857A-424A-A359-EA492C55C8BC}" type="presParOf" srcId="{A72B503F-35A3-6344-B271-EDB5BC679B88}" destId="{2DF645A4-07BC-D24B-B765-7E4A5663E0FB}" srcOrd="0" destOrd="0" presId="urn:microsoft.com/office/officeart/2016/7/layout/LinearBlockProcessNumbered"/>
    <dgm:cxn modelId="{FEFFF2B6-7DBE-9646-A738-4D9D37A9AACF}" type="presParOf" srcId="{A72B503F-35A3-6344-B271-EDB5BC679B88}" destId="{3939EF0D-E58B-A84A-803C-D1A4C3412160}" srcOrd="1" destOrd="0" presId="urn:microsoft.com/office/officeart/2016/7/layout/LinearBlockProcessNumbered"/>
    <dgm:cxn modelId="{4CBE26B4-2CDD-1C40-A25E-5565FC412C31}" type="presParOf" srcId="{A72B503F-35A3-6344-B271-EDB5BC679B88}" destId="{FFE0D84F-7097-B24F-A9DF-1BFD69F875DA}" srcOrd="2" destOrd="0" presId="urn:microsoft.com/office/officeart/2016/7/layout/LinearBlockProcessNumbered"/>
    <dgm:cxn modelId="{39E7C0EC-412B-514A-9790-6045CC01D3A1}" type="presParOf" srcId="{D5E289EA-0861-1E42-87C3-58F16A714633}" destId="{2974194C-08AF-2E44-9D28-DB96FE5529B3}" srcOrd="1" destOrd="0" presId="urn:microsoft.com/office/officeart/2016/7/layout/LinearBlockProcessNumbered"/>
    <dgm:cxn modelId="{F9632424-F68B-3644-8123-90BF23030B6B}" type="presParOf" srcId="{D5E289EA-0861-1E42-87C3-58F16A714633}" destId="{F82EDC2E-6EBA-E848-AC4E-32B84C1E5EBD}" srcOrd="2" destOrd="0" presId="urn:microsoft.com/office/officeart/2016/7/layout/LinearBlockProcessNumbered"/>
    <dgm:cxn modelId="{0911474D-CBC7-5C42-9819-3AFB031B8276}" type="presParOf" srcId="{F82EDC2E-6EBA-E848-AC4E-32B84C1E5EBD}" destId="{4355C5B5-A0C5-5743-B502-473848C8C4A2}" srcOrd="0" destOrd="0" presId="urn:microsoft.com/office/officeart/2016/7/layout/LinearBlockProcessNumbered"/>
    <dgm:cxn modelId="{A4123E11-33B3-0841-9CCE-7A205128EBC4}" type="presParOf" srcId="{F82EDC2E-6EBA-E848-AC4E-32B84C1E5EBD}" destId="{D05A53E3-E50C-3A45-822F-09A6607047FC}" srcOrd="1" destOrd="0" presId="urn:microsoft.com/office/officeart/2016/7/layout/LinearBlockProcessNumbered"/>
    <dgm:cxn modelId="{FCABF6E0-5E5E-BE40-B0AD-6FAD778DA65B}" type="presParOf" srcId="{F82EDC2E-6EBA-E848-AC4E-32B84C1E5EBD}" destId="{134ECD97-958F-0B4F-B0E2-965435224DD8}" srcOrd="2" destOrd="0" presId="urn:microsoft.com/office/officeart/2016/7/layout/LinearBlockProcessNumbered"/>
    <dgm:cxn modelId="{2F12552C-61F4-C844-AEA3-62ED2B4E6AC1}" type="presParOf" srcId="{D5E289EA-0861-1E42-87C3-58F16A714633}" destId="{604066CE-22C8-8A41-8490-B6B82DBCE8CC}" srcOrd="3" destOrd="0" presId="urn:microsoft.com/office/officeart/2016/7/layout/LinearBlockProcessNumbered"/>
    <dgm:cxn modelId="{926C4B6F-45BB-C648-AA08-6547F98F2F10}" type="presParOf" srcId="{D5E289EA-0861-1E42-87C3-58F16A714633}" destId="{CC67E1B0-A378-6648-9041-4E226008884D}" srcOrd="4" destOrd="0" presId="urn:microsoft.com/office/officeart/2016/7/layout/LinearBlockProcessNumbered"/>
    <dgm:cxn modelId="{C86A7411-D90D-074C-9946-046AF2CB4C62}" type="presParOf" srcId="{CC67E1B0-A378-6648-9041-4E226008884D}" destId="{DBE83712-F29A-084A-BCEE-C8CB6B3A1A00}" srcOrd="0" destOrd="0" presId="urn:microsoft.com/office/officeart/2016/7/layout/LinearBlockProcessNumbered"/>
    <dgm:cxn modelId="{4E3970B9-669B-5140-8948-50BBE62BB8CD}" type="presParOf" srcId="{CC67E1B0-A378-6648-9041-4E226008884D}" destId="{8EC60D4A-723E-454A-A941-ACF9B8DFCD1B}" srcOrd="1" destOrd="0" presId="urn:microsoft.com/office/officeart/2016/7/layout/LinearBlockProcessNumbered"/>
    <dgm:cxn modelId="{14C5E83F-3D6F-D847-A219-E3C2100338E0}" type="presParOf" srcId="{CC67E1B0-A378-6648-9041-4E226008884D}" destId="{D23566FC-C3F7-D14E-98EA-568D191631BC}" srcOrd="2" destOrd="0" presId="urn:microsoft.com/office/officeart/2016/7/layout/LinearBlockProcessNumbered"/>
    <dgm:cxn modelId="{3810A81D-6D5B-F945-B638-BBC4FA4FFE14}" type="presParOf" srcId="{D5E289EA-0861-1E42-87C3-58F16A714633}" destId="{9BA992FE-B881-7541-96A0-737F3662CCBD}" srcOrd="5" destOrd="0" presId="urn:microsoft.com/office/officeart/2016/7/layout/LinearBlockProcessNumbered"/>
    <dgm:cxn modelId="{B1A088AF-BEDF-0D4B-96E6-7923AA25472D}" type="presParOf" srcId="{D5E289EA-0861-1E42-87C3-58F16A714633}" destId="{64360FBE-9EB8-184E-BA69-290448C21E7B}" srcOrd="6" destOrd="0" presId="urn:microsoft.com/office/officeart/2016/7/layout/LinearBlockProcessNumbered"/>
    <dgm:cxn modelId="{48CB9DFD-51A5-C140-8EA3-F7B8F9234ED4}" type="presParOf" srcId="{64360FBE-9EB8-184E-BA69-290448C21E7B}" destId="{ADBEAD22-3899-6745-A7EF-FB8B73FF0A85}" srcOrd="0" destOrd="0" presId="urn:microsoft.com/office/officeart/2016/7/layout/LinearBlockProcessNumbered"/>
    <dgm:cxn modelId="{F2E2C1D4-275D-4748-8D20-E6A2FA82B4F3}" type="presParOf" srcId="{64360FBE-9EB8-184E-BA69-290448C21E7B}" destId="{7E075834-871A-C94E-AB8B-E726F33602DC}" srcOrd="1" destOrd="0" presId="urn:microsoft.com/office/officeart/2016/7/layout/LinearBlockProcessNumbered"/>
    <dgm:cxn modelId="{AB1D1915-13D3-B84D-9866-28947CC00544}" type="presParOf" srcId="{64360FBE-9EB8-184E-BA69-290448C21E7B}" destId="{BBF074EE-ED5F-684B-BEE4-BB8F21DF0181}"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43F525-D472-41F7-B482-83360F9D5F4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4AF4A23-D5AD-419F-A0F6-1453DDA8EAE1}">
      <dgm:prSet/>
      <dgm:spPr/>
      <dgm:t>
        <a:bodyPr/>
        <a:lstStyle/>
        <a:p>
          <a:r>
            <a:rPr lang="en-US" b="1" dirty="0"/>
            <a:t>Washington DC Forum</a:t>
          </a:r>
          <a:r>
            <a:rPr lang="en-US" dirty="0"/>
            <a:t>: 3D/VR Content Creation and Publishing: 3D scanning and modeling. Storage, access, and management. Integration of 3D data into existing research and scholarly communication services. Metadata requirements</a:t>
          </a:r>
        </a:p>
      </dgm:t>
    </dgm:pt>
    <dgm:pt modelId="{76BA888C-4D37-482E-B1E9-75B43563F7C1}" type="parTrans" cxnId="{3555F549-556B-4C43-B072-56F88F630331}">
      <dgm:prSet/>
      <dgm:spPr/>
      <dgm:t>
        <a:bodyPr/>
        <a:lstStyle/>
        <a:p>
          <a:endParaRPr lang="en-US"/>
        </a:p>
      </dgm:t>
    </dgm:pt>
    <dgm:pt modelId="{09C4E2C5-9506-4C93-959C-5F574427CDF7}" type="sibTrans" cxnId="{3555F549-556B-4C43-B072-56F88F630331}">
      <dgm:prSet/>
      <dgm:spPr/>
      <dgm:t>
        <a:bodyPr/>
        <a:lstStyle/>
        <a:p>
          <a:endParaRPr lang="en-US"/>
        </a:p>
      </dgm:t>
    </dgm:pt>
    <dgm:pt modelId="{904A635B-CC69-487B-921A-2FC6CCB54437}">
      <dgm:prSet/>
      <dgm:spPr/>
      <dgm:t>
        <a:bodyPr/>
        <a:lstStyle/>
        <a:p>
          <a:r>
            <a:rPr lang="en-US" b="1" dirty="0"/>
            <a:t>Oklahoma Forum</a:t>
          </a:r>
          <a:r>
            <a:rPr lang="en-US" dirty="0"/>
            <a:t>: 3D/VR Visualization and Analysis: 3D/VR tools, Using VR to support other library services, human centered issues of 3D/VR technology use. Modifying/repurposing 3D models</a:t>
          </a:r>
        </a:p>
      </dgm:t>
    </dgm:pt>
    <dgm:pt modelId="{5A25EE9C-96BB-4EB3-82F5-D0019C991C67}" type="parTrans" cxnId="{25BAA67F-5F76-4BB0-BC3E-01C3A4E21059}">
      <dgm:prSet/>
      <dgm:spPr/>
      <dgm:t>
        <a:bodyPr/>
        <a:lstStyle/>
        <a:p>
          <a:endParaRPr lang="en-US"/>
        </a:p>
      </dgm:t>
    </dgm:pt>
    <dgm:pt modelId="{03144BB2-5428-4F7D-A084-25F678A370AF}" type="sibTrans" cxnId="{25BAA67F-5F76-4BB0-BC3E-01C3A4E21059}">
      <dgm:prSet/>
      <dgm:spPr/>
      <dgm:t>
        <a:bodyPr/>
        <a:lstStyle/>
        <a:p>
          <a:endParaRPr lang="en-US"/>
        </a:p>
      </dgm:t>
    </dgm:pt>
    <dgm:pt modelId="{26912C2D-4689-4F04-B18F-65DDE53486E0}">
      <dgm:prSet/>
      <dgm:spPr/>
      <dgm:t>
        <a:bodyPr/>
        <a:lstStyle/>
        <a:p>
          <a:r>
            <a:rPr lang="en-US" b="1" dirty="0"/>
            <a:t>Chicago Forum</a:t>
          </a:r>
          <a:r>
            <a:rPr lang="en-US" dirty="0"/>
            <a:t>: 3D/VR Repository Practices and Standards: National Repository and Preservation Efforts. 3D/VR repository policies and practices. Implications for different levels of library support. Implications for existing digital preservation models and practices</a:t>
          </a:r>
        </a:p>
      </dgm:t>
    </dgm:pt>
    <dgm:pt modelId="{08FA2319-AF23-46B2-A970-06AC4BBA7CA9}" type="parTrans" cxnId="{9C05A582-1F4A-46A4-86D0-CCE1944F606A}">
      <dgm:prSet/>
      <dgm:spPr/>
      <dgm:t>
        <a:bodyPr/>
        <a:lstStyle/>
        <a:p>
          <a:endParaRPr lang="en-US"/>
        </a:p>
      </dgm:t>
    </dgm:pt>
    <dgm:pt modelId="{A7C0DD9F-C6E8-4E10-8D97-BBDAC3A57282}" type="sibTrans" cxnId="{9C05A582-1F4A-46A4-86D0-CCE1944F606A}">
      <dgm:prSet/>
      <dgm:spPr/>
      <dgm:t>
        <a:bodyPr/>
        <a:lstStyle/>
        <a:p>
          <a:endParaRPr lang="en-US"/>
        </a:p>
      </dgm:t>
    </dgm:pt>
    <dgm:pt modelId="{9252AE9E-1C20-7B47-A55C-A356BEC0EF24}" type="pres">
      <dgm:prSet presAssocID="{B843F525-D472-41F7-B482-83360F9D5F40}" presName="linear" presStyleCnt="0">
        <dgm:presLayoutVars>
          <dgm:animLvl val="lvl"/>
          <dgm:resizeHandles val="exact"/>
        </dgm:presLayoutVars>
      </dgm:prSet>
      <dgm:spPr/>
    </dgm:pt>
    <dgm:pt modelId="{3F4F6B89-35B0-0C46-AFBB-61440FDEC7D7}" type="pres">
      <dgm:prSet presAssocID="{E4AF4A23-D5AD-419F-A0F6-1453DDA8EAE1}" presName="parentText" presStyleLbl="node1" presStyleIdx="0" presStyleCnt="3">
        <dgm:presLayoutVars>
          <dgm:chMax val="0"/>
          <dgm:bulletEnabled val="1"/>
        </dgm:presLayoutVars>
      </dgm:prSet>
      <dgm:spPr/>
    </dgm:pt>
    <dgm:pt modelId="{AB116555-D466-0C4B-B48E-D3ACE3EBB59D}" type="pres">
      <dgm:prSet presAssocID="{09C4E2C5-9506-4C93-959C-5F574427CDF7}" presName="spacer" presStyleCnt="0"/>
      <dgm:spPr/>
    </dgm:pt>
    <dgm:pt modelId="{C99C01B3-1BDD-9348-8286-5D151CCDDFA9}" type="pres">
      <dgm:prSet presAssocID="{904A635B-CC69-487B-921A-2FC6CCB54437}" presName="parentText" presStyleLbl="node1" presStyleIdx="1" presStyleCnt="3">
        <dgm:presLayoutVars>
          <dgm:chMax val="0"/>
          <dgm:bulletEnabled val="1"/>
        </dgm:presLayoutVars>
      </dgm:prSet>
      <dgm:spPr/>
    </dgm:pt>
    <dgm:pt modelId="{F16D29A9-4087-054E-9237-0778BCD36BCC}" type="pres">
      <dgm:prSet presAssocID="{03144BB2-5428-4F7D-A084-25F678A370AF}" presName="spacer" presStyleCnt="0"/>
      <dgm:spPr/>
    </dgm:pt>
    <dgm:pt modelId="{D04B36CE-35AC-EA4F-9D47-61DFEDE4A9FA}" type="pres">
      <dgm:prSet presAssocID="{26912C2D-4689-4F04-B18F-65DDE53486E0}" presName="parentText" presStyleLbl="node1" presStyleIdx="2" presStyleCnt="3">
        <dgm:presLayoutVars>
          <dgm:chMax val="0"/>
          <dgm:bulletEnabled val="1"/>
        </dgm:presLayoutVars>
      </dgm:prSet>
      <dgm:spPr/>
    </dgm:pt>
  </dgm:ptLst>
  <dgm:cxnLst>
    <dgm:cxn modelId="{75494F21-D6F3-C44F-B459-0F5AD41AE698}" type="presOf" srcId="{E4AF4A23-D5AD-419F-A0F6-1453DDA8EAE1}" destId="{3F4F6B89-35B0-0C46-AFBB-61440FDEC7D7}" srcOrd="0" destOrd="0" presId="urn:microsoft.com/office/officeart/2005/8/layout/vList2"/>
    <dgm:cxn modelId="{3555F549-556B-4C43-B072-56F88F630331}" srcId="{B843F525-D472-41F7-B482-83360F9D5F40}" destId="{E4AF4A23-D5AD-419F-A0F6-1453DDA8EAE1}" srcOrd="0" destOrd="0" parTransId="{76BA888C-4D37-482E-B1E9-75B43563F7C1}" sibTransId="{09C4E2C5-9506-4C93-959C-5F574427CDF7}"/>
    <dgm:cxn modelId="{D5D9524B-F196-A44F-94BB-80F3EE15D45D}" type="presOf" srcId="{904A635B-CC69-487B-921A-2FC6CCB54437}" destId="{C99C01B3-1BDD-9348-8286-5D151CCDDFA9}" srcOrd="0" destOrd="0" presId="urn:microsoft.com/office/officeart/2005/8/layout/vList2"/>
    <dgm:cxn modelId="{25BAA67F-5F76-4BB0-BC3E-01C3A4E21059}" srcId="{B843F525-D472-41F7-B482-83360F9D5F40}" destId="{904A635B-CC69-487B-921A-2FC6CCB54437}" srcOrd="1" destOrd="0" parTransId="{5A25EE9C-96BB-4EB3-82F5-D0019C991C67}" sibTransId="{03144BB2-5428-4F7D-A084-25F678A370AF}"/>
    <dgm:cxn modelId="{9C05A582-1F4A-46A4-86D0-CCE1944F606A}" srcId="{B843F525-D472-41F7-B482-83360F9D5F40}" destId="{26912C2D-4689-4F04-B18F-65DDE53486E0}" srcOrd="2" destOrd="0" parTransId="{08FA2319-AF23-46B2-A970-06AC4BBA7CA9}" sibTransId="{A7C0DD9F-C6E8-4E10-8D97-BBDAC3A57282}"/>
    <dgm:cxn modelId="{2642B0B1-36FB-D249-BA2B-BE1A877C8813}" type="presOf" srcId="{26912C2D-4689-4F04-B18F-65DDE53486E0}" destId="{D04B36CE-35AC-EA4F-9D47-61DFEDE4A9FA}" srcOrd="0" destOrd="0" presId="urn:microsoft.com/office/officeart/2005/8/layout/vList2"/>
    <dgm:cxn modelId="{C20CA6B6-77E0-0740-99E8-0626963DFA4C}" type="presOf" srcId="{B843F525-D472-41F7-B482-83360F9D5F40}" destId="{9252AE9E-1C20-7B47-A55C-A356BEC0EF24}" srcOrd="0" destOrd="0" presId="urn:microsoft.com/office/officeart/2005/8/layout/vList2"/>
    <dgm:cxn modelId="{A8CA07C2-F1A3-5142-86F9-13F247CE8979}" type="presParOf" srcId="{9252AE9E-1C20-7B47-A55C-A356BEC0EF24}" destId="{3F4F6B89-35B0-0C46-AFBB-61440FDEC7D7}" srcOrd="0" destOrd="0" presId="urn:microsoft.com/office/officeart/2005/8/layout/vList2"/>
    <dgm:cxn modelId="{C1F7378F-C83D-A342-94B1-6A4A41C582C5}" type="presParOf" srcId="{9252AE9E-1C20-7B47-A55C-A356BEC0EF24}" destId="{AB116555-D466-0C4B-B48E-D3ACE3EBB59D}" srcOrd="1" destOrd="0" presId="urn:microsoft.com/office/officeart/2005/8/layout/vList2"/>
    <dgm:cxn modelId="{A8E6D457-FD63-C24A-AD3D-9ACE7A493520}" type="presParOf" srcId="{9252AE9E-1C20-7B47-A55C-A356BEC0EF24}" destId="{C99C01B3-1BDD-9348-8286-5D151CCDDFA9}" srcOrd="2" destOrd="0" presId="urn:microsoft.com/office/officeart/2005/8/layout/vList2"/>
    <dgm:cxn modelId="{3958CB94-74F2-1A4B-92AA-6E951F9A5542}" type="presParOf" srcId="{9252AE9E-1C20-7B47-A55C-A356BEC0EF24}" destId="{F16D29A9-4087-054E-9237-0778BCD36BCC}" srcOrd="3" destOrd="0" presId="urn:microsoft.com/office/officeart/2005/8/layout/vList2"/>
    <dgm:cxn modelId="{D54DA53F-0D1B-604B-AC5F-21F3633E9671}" type="presParOf" srcId="{9252AE9E-1C20-7B47-A55C-A356BEC0EF24}" destId="{D04B36CE-35AC-EA4F-9D47-61DFEDE4A9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6C79C3-50FB-4F06-B23E-47D01815D0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25F5415-8FB5-423F-AEFD-9C199BAE78D3}">
      <dgm:prSet/>
      <dgm:spPr/>
      <dgm:t>
        <a:bodyPr/>
        <a:lstStyle/>
        <a:p>
          <a:r>
            <a:rPr lang="en-US" b="1" i="0" dirty="0"/>
            <a:t>Program Planning and Resources for Reuse</a:t>
          </a:r>
        </a:p>
      </dgm:t>
    </dgm:pt>
    <dgm:pt modelId="{70FF16B1-C24A-420E-91C2-E0A631860F70}" type="parTrans" cxnId="{768E2AF0-49A7-4357-AFC5-28E75FDE71DA}">
      <dgm:prSet/>
      <dgm:spPr/>
      <dgm:t>
        <a:bodyPr/>
        <a:lstStyle/>
        <a:p>
          <a:endParaRPr lang="en-US"/>
        </a:p>
      </dgm:t>
    </dgm:pt>
    <dgm:pt modelId="{3C732273-C528-4A81-97B7-42875BEBB809}" type="sibTrans" cxnId="{768E2AF0-49A7-4357-AFC5-28E75FDE71DA}">
      <dgm:prSet/>
      <dgm:spPr/>
      <dgm:t>
        <a:bodyPr/>
        <a:lstStyle/>
        <a:p>
          <a:endParaRPr lang="en-US"/>
        </a:p>
      </dgm:t>
    </dgm:pt>
    <dgm:pt modelId="{B38EAF17-3FF4-42CE-8609-1C466AAD7E43}">
      <dgm:prSet/>
      <dgm:spPr/>
      <dgm:t>
        <a:bodyPr/>
        <a:lstStyle/>
        <a:p>
          <a:r>
            <a:rPr lang="en-US" b="1" i="0" dirty="0"/>
            <a:t>Cost, Value, and Challenges of CT/volumetric capture</a:t>
          </a:r>
        </a:p>
      </dgm:t>
    </dgm:pt>
    <dgm:pt modelId="{EF4E696A-E1A7-4928-AC9C-296515BA82DA}" type="parTrans" cxnId="{CE8C08DA-36B3-4B01-B97A-EADFEA8325EB}">
      <dgm:prSet/>
      <dgm:spPr/>
      <dgm:t>
        <a:bodyPr/>
        <a:lstStyle/>
        <a:p>
          <a:endParaRPr lang="en-US"/>
        </a:p>
      </dgm:t>
    </dgm:pt>
    <dgm:pt modelId="{451AC0B4-6CA2-4861-896A-1AA50247400F}" type="sibTrans" cxnId="{CE8C08DA-36B3-4B01-B97A-EADFEA8325EB}">
      <dgm:prSet/>
      <dgm:spPr/>
      <dgm:t>
        <a:bodyPr/>
        <a:lstStyle/>
        <a:p>
          <a:endParaRPr lang="en-US"/>
        </a:p>
      </dgm:t>
    </dgm:pt>
    <dgm:pt modelId="{A4074909-55B4-4B41-B439-7B601FB0FCF6}">
      <dgm:prSet/>
      <dgm:spPr/>
      <dgm:t>
        <a:bodyPr/>
        <a:lstStyle/>
        <a:p>
          <a:r>
            <a:rPr lang="en-US" b="1" dirty="0"/>
            <a:t>Resources for storage, access, and management</a:t>
          </a:r>
        </a:p>
      </dgm:t>
    </dgm:pt>
    <dgm:pt modelId="{751326C2-5571-4554-AE01-102B18F57FFD}" type="parTrans" cxnId="{EA917994-D2C2-4E07-982F-A9B9A6BF5FB4}">
      <dgm:prSet/>
      <dgm:spPr/>
      <dgm:t>
        <a:bodyPr/>
        <a:lstStyle/>
        <a:p>
          <a:endParaRPr lang="en-US"/>
        </a:p>
      </dgm:t>
    </dgm:pt>
    <dgm:pt modelId="{C740392A-560E-4AD5-8D3A-75258ED9C2F1}" type="sibTrans" cxnId="{EA917994-D2C2-4E07-982F-A9B9A6BF5FB4}">
      <dgm:prSet/>
      <dgm:spPr/>
      <dgm:t>
        <a:bodyPr/>
        <a:lstStyle/>
        <a:p>
          <a:endParaRPr lang="en-US"/>
        </a:p>
      </dgm:t>
    </dgm:pt>
    <dgm:pt modelId="{9BE138B1-1B20-4EAF-8FC1-4C214F1D801D}">
      <dgm:prSet/>
      <dgm:spPr/>
      <dgm:t>
        <a:bodyPr/>
        <a:lstStyle/>
        <a:p>
          <a:r>
            <a:rPr lang="en-US" b="1"/>
            <a:t>Research Data Quality</a:t>
          </a:r>
          <a:endParaRPr lang="en-US"/>
        </a:p>
      </dgm:t>
    </dgm:pt>
    <dgm:pt modelId="{70B7D842-ECB7-4FA7-A054-9C7F9A73834F}" type="parTrans" cxnId="{FCEEEF80-69EB-4ACB-91C9-7C4D1F740C5C}">
      <dgm:prSet/>
      <dgm:spPr/>
      <dgm:t>
        <a:bodyPr/>
        <a:lstStyle/>
        <a:p>
          <a:endParaRPr lang="en-US"/>
        </a:p>
      </dgm:t>
    </dgm:pt>
    <dgm:pt modelId="{29D54A58-08C1-47A0-8848-6B79B6C2D05A}" type="sibTrans" cxnId="{FCEEEF80-69EB-4ACB-91C9-7C4D1F740C5C}">
      <dgm:prSet/>
      <dgm:spPr/>
      <dgm:t>
        <a:bodyPr/>
        <a:lstStyle/>
        <a:p>
          <a:endParaRPr lang="en-US"/>
        </a:p>
      </dgm:t>
    </dgm:pt>
    <dgm:pt modelId="{9659C514-61A8-4742-A99E-6B42F3C59C76}">
      <dgm:prSet/>
      <dgm:spPr/>
      <dgm:t>
        <a:bodyPr/>
        <a:lstStyle/>
        <a:p>
          <a:r>
            <a:rPr lang="en-US" b="1"/>
            <a:t>Citation Practices and Indexing</a:t>
          </a:r>
          <a:endParaRPr lang="en-US"/>
        </a:p>
      </dgm:t>
    </dgm:pt>
    <dgm:pt modelId="{BD210169-0CC1-46FB-B3FB-EB89F912B5D6}" type="parTrans" cxnId="{42A582B0-1500-471C-8F99-3F876077CC0B}">
      <dgm:prSet/>
      <dgm:spPr/>
      <dgm:t>
        <a:bodyPr/>
        <a:lstStyle/>
        <a:p>
          <a:endParaRPr lang="en-US"/>
        </a:p>
      </dgm:t>
    </dgm:pt>
    <dgm:pt modelId="{BBE2DEF5-5134-4B18-ADDC-B8DEA4B4C89D}" type="sibTrans" cxnId="{42A582B0-1500-471C-8F99-3F876077CC0B}">
      <dgm:prSet/>
      <dgm:spPr/>
      <dgm:t>
        <a:bodyPr/>
        <a:lstStyle/>
        <a:p>
          <a:endParaRPr lang="en-US"/>
        </a:p>
      </dgm:t>
    </dgm:pt>
    <dgm:pt modelId="{5E263548-98C1-4DBD-83EB-CBB90BE5223E}">
      <dgm:prSet/>
      <dgm:spPr/>
      <dgm:t>
        <a:bodyPr/>
        <a:lstStyle/>
        <a:p>
          <a:r>
            <a:rPr lang="en-US" b="1"/>
            <a:t>Existing Infrastructures, Practices, and Cultures</a:t>
          </a:r>
          <a:endParaRPr lang="en-US"/>
        </a:p>
      </dgm:t>
    </dgm:pt>
    <dgm:pt modelId="{EFB2B3DB-CFE9-4C23-AFFC-CEE4D3C2E1E9}" type="parTrans" cxnId="{8819AD31-7062-4EEB-9128-E0C40529E4EE}">
      <dgm:prSet/>
      <dgm:spPr/>
      <dgm:t>
        <a:bodyPr/>
        <a:lstStyle/>
        <a:p>
          <a:endParaRPr lang="en-US"/>
        </a:p>
      </dgm:t>
    </dgm:pt>
    <dgm:pt modelId="{38A07997-FA6A-4CD8-8D72-BC6D14428E51}" type="sibTrans" cxnId="{8819AD31-7062-4EEB-9128-E0C40529E4EE}">
      <dgm:prSet/>
      <dgm:spPr/>
      <dgm:t>
        <a:bodyPr/>
        <a:lstStyle/>
        <a:p>
          <a:endParaRPr lang="en-US"/>
        </a:p>
      </dgm:t>
    </dgm:pt>
    <dgm:pt modelId="{3EEF3397-551F-4AEC-AA11-2F35909327FC}">
      <dgm:prSet/>
      <dgm:spPr/>
      <dgm:t>
        <a:bodyPr/>
        <a:lstStyle/>
        <a:p>
          <a:r>
            <a:rPr lang="en-US" b="1"/>
            <a:t>“Evolving” Licensing Agreements</a:t>
          </a:r>
          <a:endParaRPr lang="en-US"/>
        </a:p>
      </dgm:t>
    </dgm:pt>
    <dgm:pt modelId="{9CA4DF31-EF0F-42CD-A5C0-5CB4283634C6}" type="parTrans" cxnId="{295E2F9E-9CE6-4D38-8F27-AA66FEA0DFCC}">
      <dgm:prSet/>
      <dgm:spPr/>
      <dgm:t>
        <a:bodyPr/>
        <a:lstStyle/>
        <a:p>
          <a:endParaRPr lang="en-US"/>
        </a:p>
      </dgm:t>
    </dgm:pt>
    <dgm:pt modelId="{9BB52BEA-0DAE-4ACB-81AC-4A2DE6A6FB27}" type="sibTrans" cxnId="{295E2F9E-9CE6-4D38-8F27-AA66FEA0DFCC}">
      <dgm:prSet/>
      <dgm:spPr/>
      <dgm:t>
        <a:bodyPr/>
        <a:lstStyle/>
        <a:p>
          <a:endParaRPr lang="en-US"/>
        </a:p>
      </dgm:t>
    </dgm:pt>
    <dgm:pt modelId="{178F739A-418B-4AD2-A826-649B2C75A663}">
      <dgm:prSet/>
      <dgm:spPr/>
      <dgm:t>
        <a:bodyPr/>
        <a:lstStyle/>
        <a:p>
          <a:r>
            <a:rPr lang="en-US" b="1"/>
            <a:t>Respecting Cultural Protocols</a:t>
          </a:r>
          <a:endParaRPr lang="en-US"/>
        </a:p>
      </dgm:t>
    </dgm:pt>
    <dgm:pt modelId="{AC8863F3-B1C3-45C7-90B3-AF47739FC6BF}" type="parTrans" cxnId="{C3D92779-5FD8-44A7-BD83-15687550C5F4}">
      <dgm:prSet/>
      <dgm:spPr/>
      <dgm:t>
        <a:bodyPr/>
        <a:lstStyle/>
        <a:p>
          <a:endParaRPr lang="en-US"/>
        </a:p>
      </dgm:t>
    </dgm:pt>
    <dgm:pt modelId="{8B5BCBEC-BC9B-4FB2-9583-E30C6718ECB2}" type="sibTrans" cxnId="{C3D92779-5FD8-44A7-BD83-15687550C5F4}">
      <dgm:prSet/>
      <dgm:spPr/>
      <dgm:t>
        <a:bodyPr/>
        <a:lstStyle/>
        <a:p>
          <a:endParaRPr lang="en-US"/>
        </a:p>
      </dgm:t>
    </dgm:pt>
    <dgm:pt modelId="{0A6F7ED3-8BD4-47C5-BA60-A29A3A803FF1}">
      <dgm:prSet/>
      <dgm:spPr/>
      <dgm:t>
        <a:bodyPr/>
        <a:lstStyle/>
        <a:p>
          <a:r>
            <a:rPr lang="en-US" b="1"/>
            <a:t>Unclear Legal Status of 3D Data</a:t>
          </a:r>
          <a:endParaRPr lang="en-US"/>
        </a:p>
      </dgm:t>
    </dgm:pt>
    <dgm:pt modelId="{456CADD0-F0FE-41C7-B240-45B5F3892EFB}" type="parTrans" cxnId="{6A81BD1B-0A38-4E7B-BA45-E8AB6CA28112}">
      <dgm:prSet/>
      <dgm:spPr/>
      <dgm:t>
        <a:bodyPr/>
        <a:lstStyle/>
        <a:p>
          <a:endParaRPr lang="en-US"/>
        </a:p>
      </dgm:t>
    </dgm:pt>
    <dgm:pt modelId="{3A3A4474-95E6-4A6F-9CB5-F0C781B0BCB5}" type="sibTrans" cxnId="{6A81BD1B-0A38-4E7B-BA45-E8AB6CA28112}">
      <dgm:prSet/>
      <dgm:spPr/>
      <dgm:t>
        <a:bodyPr/>
        <a:lstStyle/>
        <a:p>
          <a:endParaRPr lang="en-US"/>
        </a:p>
      </dgm:t>
    </dgm:pt>
    <dgm:pt modelId="{191C5041-33C7-1142-9D30-7EF0063A0EBD}" type="pres">
      <dgm:prSet presAssocID="{116C79C3-50FB-4F06-B23E-47D01815D03C}" presName="diagram" presStyleCnt="0">
        <dgm:presLayoutVars>
          <dgm:dir/>
          <dgm:resizeHandles val="exact"/>
        </dgm:presLayoutVars>
      </dgm:prSet>
      <dgm:spPr/>
    </dgm:pt>
    <dgm:pt modelId="{16F6B899-46D4-104C-BF3B-D46EF16A67D7}" type="pres">
      <dgm:prSet presAssocID="{A25F5415-8FB5-423F-AEFD-9C199BAE78D3}" presName="node" presStyleLbl="node1" presStyleIdx="0" presStyleCnt="9">
        <dgm:presLayoutVars>
          <dgm:bulletEnabled val="1"/>
        </dgm:presLayoutVars>
      </dgm:prSet>
      <dgm:spPr/>
    </dgm:pt>
    <dgm:pt modelId="{ACB37B80-09CB-F74C-9792-0343551C3D68}" type="pres">
      <dgm:prSet presAssocID="{3C732273-C528-4A81-97B7-42875BEBB809}" presName="sibTrans" presStyleCnt="0"/>
      <dgm:spPr/>
    </dgm:pt>
    <dgm:pt modelId="{48D35D3B-9839-BA44-92A1-694FFCA18DFE}" type="pres">
      <dgm:prSet presAssocID="{B38EAF17-3FF4-42CE-8609-1C466AAD7E43}" presName="node" presStyleLbl="node1" presStyleIdx="1" presStyleCnt="9">
        <dgm:presLayoutVars>
          <dgm:bulletEnabled val="1"/>
        </dgm:presLayoutVars>
      </dgm:prSet>
      <dgm:spPr/>
    </dgm:pt>
    <dgm:pt modelId="{0ED89530-991B-A947-868D-D84026629FA8}" type="pres">
      <dgm:prSet presAssocID="{451AC0B4-6CA2-4861-896A-1AA50247400F}" presName="sibTrans" presStyleCnt="0"/>
      <dgm:spPr/>
    </dgm:pt>
    <dgm:pt modelId="{4FE10F06-9AEF-EB4C-816C-85C114B74926}" type="pres">
      <dgm:prSet presAssocID="{A4074909-55B4-4B41-B439-7B601FB0FCF6}" presName="node" presStyleLbl="node1" presStyleIdx="2" presStyleCnt="9">
        <dgm:presLayoutVars>
          <dgm:bulletEnabled val="1"/>
        </dgm:presLayoutVars>
      </dgm:prSet>
      <dgm:spPr/>
    </dgm:pt>
    <dgm:pt modelId="{AC91AC6F-EF95-4B41-B1D4-3FCF06A5E1F3}" type="pres">
      <dgm:prSet presAssocID="{C740392A-560E-4AD5-8D3A-75258ED9C2F1}" presName="sibTrans" presStyleCnt="0"/>
      <dgm:spPr/>
    </dgm:pt>
    <dgm:pt modelId="{18795142-1F88-5E45-BE85-15EAF02CBF0A}" type="pres">
      <dgm:prSet presAssocID="{9BE138B1-1B20-4EAF-8FC1-4C214F1D801D}" presName="node" presStyleLbl="node1" presStyleIdx="3" presStyleCnt="9">
        <dgm:presLayoutVars>
          <dgm:bulletEnabled val="1"/>
        </dgm:presLayoutVars>
      </dgm:prSet>
      <dgm:spPr/>
    </dgm:pt>
    <dgm:pt modelId="{C357A4B8-440E-CA48-A312-D3787F5DB6F4}" type="pres">
      <dgm:prSet presAssocID="{29D54A58-08C1-47A0-8848-6B79B6C2D05A}" presName="sibTrans" presStyleCnt="0"/>
      <dgm:spPr/>
    </dgm:pt>
    <dgm:pt modelId="{948C9547-2558-EB43-9B24-313B0945F54A}" type="pres">
      <dgm:prSet presAssocID="{9659C514-61A8-4742-A99E-6B42F3C59C76}" presName="node" presStyleLbl="node1" presStyleIdx="4" presStyleCnt="9">
        <dgm:presLayoutVars>
          <dgm:bulletEnabled val="1"/>
        </dgm:presLayoutVars>
      </dgm:prSet>
      <dgm:spPr/>
    </dgm:pt>
    <dgm:pt modelId="{F7051496-FFED-8F49-B502-A490BD1E7761}" type="pres">
      <dgm:prSet presAssocID="{BBE2DEF5-5134-4B18-ADDC-B8DEA4B4C89D}" presName="sibTrans" presStyleCnt="0"/>
      <dgm:spPr/>
    </dgm:pt>
    <dgm:pt modelId="{EF3ED398-DBA3-254B-8A4F-23379A7B9F27}" type="pres">
      <dgm:prSet presAssocID="{5E263548-98C1-4DBD-83EB-CBB90BE5223E}" presName="node" presStyleLbl="node1" presStyleIdx="5" presStyleCnt="9">
        <dgm:presLayoutVars>
          <dgm:bulletEnabled val="1"/>
        </dgm:presLayoutVars>
      </dgm:prSet>
      <dgm:spPr/>
    </dgm:pt>
    <dgm:pt modelId="{7B4566E9-D1B7-6E4F-A5FD-8A45707AD933}" type="pres">
      <dgm:prSet presAssocID="{38A07997-FA6A-4CD8-8D72-BC6D14428E51}" presName="sibTrans" presStyleCnt="0"/>
      <dgm:spPr/>
    </dgm:pt>
    <dgm:pt modelId="{33964963-63ED-784B-9944-0F6DA5F3484D}" type="pres">
      <dgm:prSet presAssocID="{3EEF3397-551F-4AEC-AA11-2F35909327FC}" presName="node" presStyleLbl="node1" presStyleIdx="6" presStyleCnt="9">
        <dgm:presLayoutVars>
          <dgm:bulletEnabled val="1"/>
        </dgm:presLayoutVars>
      </dgm:prSet>
      <dgm:spPr/>
    </dgm:pt>
    <dgm:pt modelId="{D009A235-F969-3B44-9A3B-814028E84C03}" type="pres">
      <dgm:prSet presAssocID="{9BB52BEA-0DAE-4ACB-81AC-4A2DE6A6FB27}" presName="sibTrans" presStyleCnt="0"/>
      <dgm:spPr/>
    </dgm:pt>
    <dgm:pt modelId="{800E5590-03CA-794D-80A5-97CDF1A2B074}" type="pres">
      <dgm:prSet presAssocID="{178F739A-418B-4AD2-A826-649B2C75A663}" presName="node" presStyleLbl="node1" presStyleIdx="7" presStyleCnt="9">
        <dgm:presLayoutVars>
          <dgm:bulletEnabled val="1"/>
        </dgm:presLayoutVars>
      </dgm:prSet>
      <dgm:spPr/>
    </dgm:pt>
    <dgm:pt modelId="{5686F4AB-589D-F241-BC05-7E05789F8A3A}" type="pres">
      <dgm:prSet presAssocID="{8B5BCBEC-BC9B-4FB2-9583-E30C6718ECB2}" presName="sibTrans" presStyleCnt="0"/>
      <dgm:spPr/>
    </dgm:pt>
    <dgm:pt modelId="{D98038B2-70E9-7646-83D5-04361E967793}" type="pres">
      <dgm:prSet presAssocID="{0A6F7ED3-8BD4-47C5-BA60-A29A3A803FF1}" presName="node" presStyleLbl="node1" presStyleIdx="8" presStyleCnt="9">
        <dgm:presLayoutVars>
          <dgm:bulletEnabled val="1"/>
        </dgm:presLayoutVars>
      </dgm:prSet>
      <dgm:spPr/>
    </dgm:pt>
  </dgm:ptLst>
  <dgm:cxnLst>
    <dgm:cxn modelId="{2504BF15-4DEF-5948-A477-7F6D56F46E7E}" type="presOf" srcId="{0A6F7ED3-8BD4-47C5-BA60-A29A3A803FF1}" destId="{D98038B2-70E9-7646-83D5-04361E967793}" srcOrd="0" destOrd="0" presId="urn:microsoft.com/office/officeart/2005/8/layout/default"/>
    <dgm:cxn modelId="{6A81BD1B-0A38-4E7B-BA45-E8AB6CA28112}" srcId="{116C79C3-50FB-4F06-B23E-47D01815D03C}" destId="{0A6F7ED3-8BD4-47C5-BA60-A29A3A803FF1}" srcOrd="8" destOrd="0" parTransId="{456CADD0-F0FE-41C7-B240-45B5F3892EFB}" sibTransId="{3A3A4474-95E6-4A6F-9CB5-F0C781B0BCB5}"/>
    <dgm:cxn modelId="{BB393D28-FC1D-4540-8ADC-6D308FD89E91}" type="presOf" srcId="{9BE138B1-1B20-4EAF-8FC1-4C214F1D801D}" destId="{18795142-1F88-5E45-BE85-15EAF02CBF0A}" srcOrd="0" destOrd="0" presId="urn:microsoft.com/office/officeart/2005/8/layout/default"/>
    <dgm:cxn modelId="{8819AD31-7062-4EEB-9128-E0C40529E4EE}" srcId="{116C79C3-50FB-4F06-B23E-47D01815D03C}" destId="{5E263548-98C1-4DBD-83EB-CBB90BE5223E}" srcOrd="5" destOrd="0" parTransId="{EFB2B3DB-CFE9-4C23-AFFC-CEE4D3C2E1E9}" sibTransId="{38A07997-FA6A-4CD8-8D72-BC6D14428E51}"/>
    <dgm:cxn modelId="{D5EE423D-EF10-274F-9532-E4766CA2C8A9}" type="presOf" srcId="{178F739A-418B-4AD2-A826-649B2C75A663}" destId="{800E5590-03CA-794D-80A5-97CDF1A2B074}" srcOrd="0" destOrd="0" presId="urn:microsoft.com/office/officeart/2005/8/layout/default"/>
    <dgm:cxn modelId="{10552350-01C4-0748-9B71-9408D2432044}" type="presOf" srcId="{3EEF3397-551F-4AEC-AA11-2F35909327FC}" destId="{33964963-63ED-784B-9944-0F6DA5F3484D}" srcOrd="0" destOrd="0" presId="urn:microsoft.com/office/officeart/2005/8/layout/default"/>
    <dgm:cxn modelId="{E8D8D453-FBC1-8F42-A092-7D149C1D8588}" type="presOf" srcId="{9659C514-61A8-4742-A99E-6B42F3C59C76}" destId="{948C9547-2558-EB43-9B24-313B0945F54A}" srcOrd="0" destOrd="0" presId="urn:microsoft.com/office/officeart/2005/8/layout/default"/>
    <dgm:cxn modelId="{C3D92779-5FD8-44A7-BD83-15687550C5F4}" srcId="{116C79C3-50FB-4F06-B23E-47D01815D03C}" destId="{178F739A-418B-4AD2-A826-649B2C75A663}" srcOrd="7" destOrd="0" parTransId="{AC8863F3-B1C3-45C7-90B3-AF47739FC6BF}" sibTransId="{8B5BCBEC-BC9B-4FB2-9583-E30C6718ECB2}"/>
    <dgm:cxn modelId="{FCEEEF80-69EB-4ACB-91C9-7C4D1F740C5C}" srcId="{116C79C3-50FB-4F06-B23E-47D01815D03C}" destId="{9BE138B1-1B20-4EAF-8FC1-4C214F1D801D}" srcOrd="3" destOrd="0" parTransId="{70B7D842-ECB7-4FA7-A054-9C7F9A73834F}" sibTransId="{29D54A58-08C1-47A0-8848-6B79B6C2D05A}"/>
    <dgm:cxn modelId="{1CFC6A8D-DBCB-1748-9A1E-49A471B7C5C0}" type="presOf" srcId="{B38EAF17-3FF4-42CE-8609-1C466AAD7E43}" destId="{48D35D3B-9839-BA44-92A1-694FFCA18DFE}" srcOrd="0" destOrd="0" presId="urn:microsoft.com/office/officeart/2005/8/layout/default"/>
    <dgm:cxn modelId="{EA917994-D2C2-4E07-982F-A9B9A6BF5FB4}" srcId="{116C79C3-50FB-4F06-B23E-47D01815D03C}" destId="{A4074909-55B4-4B41-B439-7B601FB0FCF6}" srcOrd="2" destOrd="0" parTransId="{751326C2-5571-4554-AE01-102B18F57FFD}" sibTransId="{C740392A-560E-4AD5-8D3A-75258ED9C2F1}"/>
    <dgm:cxn modelId="{295E2F9E-9CE6-4D38-8F27-AA66FEA0DFCC}" srcId="{116C79C3-50FB-4F06-B23E-47D01815D03C}" destId="{3EEF3397-551F-4AEC-AA11-2F35909327FC}" srcOrd="6" destOrd="0" parTransId="{9CA4DF31-EF0F-42CD-A5C0-5CB4283634C6}" sibTransId="{9BB52BEA-0DAE-4ACB-81AC-4A2DE6A6FB27}"/>
    <dgm:cxn modelId="{F218EBA8-4901-9C40-848A-DB29D93010BF}" type="presOf" srcId="{A25F5415-8FB5-423F-AEFD-9C199BAE78D3}" destId="{16F6B899-46D4-104C-BF3B-D46EF16A67D7}" srcOrd="0" destOrd="0" presId="urn:microsoft.com/office/officeart/2005/8/layout/default"/>
    <dgm:cxn modelId="{42A582B0-1500-471C-8F99-3F876077CC0B}" srcId="{116C79C3-50FB-4F06-B23E-47D01815D03C}" destId="{9659C514-61A8-4742-A99E-6B42F3C59C76}" srcOrd="4" destOrd="0" parTransId="{BD210169-0CC1-46FB-B3FB-EB89F912B5D6}" sibTransId="{BBE2DEF5-5134-4B18-ADDC-B8DEA4B4C89D}"/>
    <dgm:cxn modelId="{885A73D4-AB4E-3E47-8E2A-295490522220}" type="presOf" srcId="{116C79C3-50FB-4F06-B23E-47D01815D03C}" destId="{191C5041-33C7-1142-9D30-7EF0063A0EBD}" srcOrd="0" destOrd="0" presId="urn:microsoft.com/office/officeart/2005/8/layout/default"/>
    <dgm:cxn modelId="{060F8ED9-4725-D24B-8D36-478E5CAEB4FF}" type="presOf" srcId="{5E263548-98C1-4DBD-83EB-CBB90BE5223E}" destId="{EF3ED398-DBA3-254B-8A4F-23379A7B9F27}" srcOrd="0" destOrd="0" presId="urn:microsoft.com/office/officeart/2005/8/layout/default"/>
    <dgm:cxn modelId="{CE8C08DA-36B3-4B01-B97A-EADFEA8325EB}" srcId="{116C79C3-50FB-4F06-B23E-47D01815D03C}" destId="{B38EAF17-3FF4-42CE-8609-1C466AAD7E43}" srcOrd="1" destOrd="0" parTransId="{EF4E696A-E1A7-4928-AC9C-296515BA82DA}" sibTransId="{451AC0B4-6CA2-4861-896A-1AA50247400F}"/>
    <dgm:cxn modelId="{0B94CEE9-22D8-834E-9712-779D6B610817}" type="presOf" srcId="{A4074909-55B4-4B41-B439-7B601FB0FCF6}" destId="{4FE10F06-9AEF-EB4C-816C-85C114B74926}" srcOrd="0" destOrd="0" presId="urn:microsoft.com/office/officeart/2005/8/layout/default"/>
    <dgm:cxn modelId="{768E2AF0-49A7-4357-AFC5-28E75FDE71DA}" srcId="{116C79C3-50FB-4F06-B23E-47D01815D03C}" destId="{A25F5415-8FB5-423F-AEFD-9C199BAE78D3}" srcOrd="0" destOrd="0" parTransId="{70FF16B1-C24A-420E-91C2-E0A631860F70}" sibTransId="{3C732273-C528-4A81-97B7-42875BEBB809}"/>
    <dgm:cxn modelId="{385C502C-9E22-FC45-8A1E-A3AD6D15CFFF}" type="presParOf" srcId="{191C5041-33C7-1142-9D30-7EF0063A0EBD}" destId="{16F6B899-46D4-104C-BF3B-D46EF16A67D7}" srcOrd="0" destOrd="0" presId="urn:microsoft.com/office/officeart/2005/8/layout/default"/>
    <dgm:cxn modelId="{D4D76359-B143-FF4F-B614-362BCE5F767A}" type="presParOf" srcId="{191C5041-33C7-1142-9D30-7EF0063A0EBD}" destId="{ACB37B80-09CB-F74C-9792-0343551C3D68}" srcOrd="1" destOrd="0" presId="urn:microsoft.com/office/officeart/2005/8/layout/default"/>
    <dgm:cxn modelId="{3996D17B-5EA9-3443-B690-0B9A761089EE}" type="presParOf" srcId="{191C5041-33C7-1142-9D30-7EF0063A0EBD}" destId="{48D35D3B-9839-BA44-92A1-694FFCA18DFE}" srcOrd="2" destOrd="0" presId="urn:microsoft.com/office/officeart/2005/8/layout/default"/>
    <dgm:cxn modelId="{BA3FD48E-C708-DE48-AA95-A833E8343BCF}" type="presParOf" srcId="{191C5041-33C7-1142-9D30-7EF0063A0EBD}" destId="{0ED89530-991B-A947-868D-D84026629FA8}" srcOrd="3" destOrd="0" presId="urn:microsoft.com/office/officeart/2005/8/layout/default"/>
    <dgm:cxn modelId="{0B186804-2782-C94F-8C2D-1624462F5B52}" type="presParOf" srcId="{191C5041-33C7-1142-9D30-7EF0063A0EBD}" destId="{4FE10F06-9AEF-EB4C-816C-85C114B74926}" srcOrd="4" destOrd="0" presId="urn:microsoft.com/office/officeart/2005/8/layout/default"/>
    <dgm:cxn modelId="{E3228D67-6520-F24F-B85F-74E7B5EDFBE7}" type="presParOf" srcId="{191C5041-33C7-1142-9D30-7EF0063A0EBD}" destId="{AC91AC6F-EF95-4B41-B1D4-3FCF06A5E1F3}" srcOrd="5" destOrd="0" presId="urn:microsoft.com/office/officeart/2005/8/layout/default"/>
    <dgm:cxn modelId="{D1AF07B8-C0F1-E24F-9C1D-0BA0B41893A3}" type="presParOf" srcId="{191C5041-33C7-1142-9D30-7EF0063A0EBD}" destId="{18795142-1F88-5E45-BE85-15EAF02CBF0A}" srcOrd="6" destOrd="0" presId="urn:microsoft.com/office/officeart/2005/8/layout/default"/>
    <dgm:cxn modelId="{5058A6EA-C1EB-3042-B004-15B20BC9FF7A}" type="presParOf" srcId="{191C5041-33C7-1142-9D30-7EF0063A0EBD}" destId="{C357A4B8-440E-CA48-A312-D3787F5DB6F4}" srcOrd="7" destOrd="0" presId="urn:microsoft.com/office/officeart/2005/8/layout/default"/>
    <dgm:cxn modelId="{AF3E4DAE-BB68-7245-B811-CF02CD25B46D}" type="presParOf" srcId="{191C5041-33C7-1142-9D30-7EF0063A0EBD}" destId="{948C9547-2558-EB43-9B24-313B0945F54A}" srcOrd="8" destOrd="0" presId="urn:microsoft.com/office/officeart/2005/8/layout/default"/>
    <dgm:cxn modelId="{498EB68E-4CA9-BB49-8F0A-A3238BE6ECC2}" type="presParOf" srcId="{191C5041-33C7-1142-9D30-7EF0063A0EBD}" destId="{F7051496-FFED-8F49-B502-A490BD1E7761}" srcOrd="9" destOrd="0" presId="urn:microsoft.com/office/officeart/2005/8/layout/default"/>
    <dgm:cxn modelId="{14EAED43-3C21-6143-B5B9-1A6D77471030}" type="presParOf" srcId="{191C5041-33C7-1142-9D30-7EF0063A0EBD}" destId="{EF3ED398-DBA3-254B-8A4F-23379A7B9F27}" srcOrd="10" destOrd="0" presId="urn:microsoft.com/office/officeart/2005/8/layout/default"/>
    <dgm:cxn modelId="{095A392E-697C-EF4B-B597-E9A0240657FE}" type="presParOf" srcId="{191C5041-33C7-1142-9D30-7EF0063A0EBD}" destId="{7B4566E9-D1B7-6E4F-A5FD-8A45707AD933}" srcOrd="11" destOrd="0" presId="urn:microsoft.com/office/officeart/2005/8/layout/default"/>
    <dgm:cxn modelId="{571E8362-DFBD-AB42-AFAD-6959D324F2E8}" type="presParOf" srcId="{191C5041-33C7-1142-9D30-7EF0063A0EBD}" destId="{33964963-63ED-784B-9944-0F6DA5F3484D}" srcOrd="12" destOrd="0" presId="urn:microsoft.com/office/officeart/2005/8/layout/default"/>
    <dgm:cxn modelId="{BAAD302A-BDC7-E640-B2F2-5B909743E280}" type="presParOf" srcId="{191C5041-33C7-1142-9D30-7EF0063A0EBD}" destId="{D009A235-F969-3B44-9A3B-814028E84C03}" srcOrd="13" destOrd="0" presId="urn:microsoft.com/office/officeart/2005/8/layout/default"/>
    <dgm:cxn modelId="{0C8AE15C-3623-5B4E-B517-AA8AB8D8EC2D}" type="presParOf" srcId="{191C5041-33C7-1142-9D30-7EF0063A0EBD}" destId="{800E5590-03CA-794D-80A5-97CDF1A2B074}" srcOrd="14" destOrd="0" presId="urn:microsoft.com/office/officeart/2005/8/layout/default"/>
    <dgm:cxn modelId="{1B682999-9A1E-3842-947F-44B466793A5F}" type="presParOf" srcId="{191C5041-33C7-1142-9D30-7EF0063A0EBD}" destId="{5686F4AB-589D-F241-BC05-7E05789F8A3A}" srcOrd="15" destOrd="0" presId="urn:microsoft.com/office/officeart/2005/8/layout/default"/>
    <dgm:cxn modelId="{C3DA2BF2-E6D7-894B-BD40-84B86789D533}" type="presParOf" srcId="{191C5041-33C7-1142-9D30-7EF0063A0EBD}" destId="{D98038B2-70E9-7646-83D5-04361E96779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25267C-20D9-4A8C-B279-6BFD684E51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0D1647-58CB-4A0E-A2CC-0A2F69271416}">
      <dgm:prSet/>
      <dgm:spPr/>
      <dgm:t>
        <a:bodyPr/>
        <a:lstStyle/>
        <a:p>
          <a:r>
            <a:rPr lang="en-US" b="1" dirty="0"/>
            <a:t>Providing Sustainable Archiving Infrastructure</a:t>
          </a:r>
          <a:endParaRPr lang="en-US" dirty="0"/>
        </a:p>
      </dgm:t>
    </dgm:pt>
    <dgm:pt modelId="{C64024FA-201B-44AA-AD1A-6F6B074FC6E8}" type="parTrans" cxnId="{EA6A08E0-7F3F-433A-AD59-25001581F0AF}">
      <dgm:prSet/>
      <dgm:spPr/>
      <dgm:t>
        <a:bodyPr/>
        <a:lstStyle/>
        <a:p>
          <a:endParaRPr lang="en-US"/>
        </a:p>
      </dgm:t>
    </dgm:pt>
    <dgm:pt modelId="{1A0D58A2-4DB4-4E33-8C97-4B5C877BF434}" type="sibTrans" cxnId="{EA6A08E0-7F3F-433A-AD59-25001581F0AF}">
      <dgm:prSet/>
      <dgm:spPr/>
      <dgm:t>
        <a:bodyPr/>
        <a:lstStyle/>
        <a:p>
          <a:endParaRPr lang="en-US"/>
        </a:p>
      </dgm:t>
    </dgm:pt>
    <dgm:pt modelId="{72CEEDFC-BFCD-4CEA-8F27-A3D2BB9C0A48}">
      <dgm:prSet/>
      <dgm:spPr/>
      <dgm:t>
        <a:bodyPr/>
        <a:lstStyle/>
        <a:p>
          <a:r>
            <a:rPr lang="en-US" b="1" dirty="0"/>
            <a:t>Archiving and Describing 3D/VR</a:t>
          </a:r>
          <a:endParaRPr lang="en-US" dirty="0"/>
        </a:p>
      </dgm:t>
    </dgm:pt>
    <dgm:pt modelId="{020419A2-1701-45D6-89E4-63B4C8D47533}" type="parTrans" cxnId="{2B1F8070-E372-4F43-95D7-4BBF3DAE9EBA}">
      <dgm:prSet/>
      <dgm:spPr/>
      <dgm:t>
        <a:bodyPr/>
        <a:lstStyle/>
        <a:p>
          <a:endParaRPr lang="en-US"/>
        </a:p>
      </dgm:t>
    </dgm:pt>
    <dgm:pt modelId="{24C2FCE3-A533-40B8-A616-4FEF137FB0DB}" type="sibTrans" cxnId="{2B1F8070-E372-4F43-95D7-4BBF3DAE9EBA}">
      <dgm:prSet/>
      <dgm:spPr/>
      <dgm:t>
        <a:bodyPr/>
        <a:lstStyle/>
        <a:p>
          <a:endParaRPr lang="en-US"/>
        </a:p>
      </dgm:t>
    </dgm:pt>
    <dgm:pt modelId="{E8F9C90C-15F6-4999-A4E8-037C43EBA9C4}">
      <dgm:prSet/>
      <dgm:spPr/>
      <dgm:t>
        <a:bodyPr/>
        <a:lstStyle/>
        <a:p>
          <a:r>
            <a:rPr lang="en-US" b="1" dirty="0"/>
            <a:t>Providing Tools to Researchers</a:t>
          </a:r>
          <a:endParaRPr lang="en-US" dirty="0"/>
        </a:p>
      </dgm:t>
    </dgm:pt>
    <dgm:pt modelId="{360C1F02-484B-48B8-AB12-DF08A8EFBD7E}" type="parTrans" cxnId="{FCA14448-E450-4C6E-A386-168C9C64BB26}">
      <dgm:prSet/>
      <dgm:spPr/>
      <dgm:t>
        <a:bodyPr/>
        <a:lstStyle/>
        <a:p>
          <a:endParaRPr lang="en-US"/>
        </a:p>
      </dgm:t>
    </dgm:pt>
    <dgm:pt modelId="{B3C1205E-4017-4A8E-AB52-A41D3DD99818}" type="sibTrans" cxnId="{FCA14448-E450-4C6E-A386-168C9C64BB26}">
      <dgm:prSet/>
      <dgm:spPr/>
      <dgm:t>
        <a:bodyPr/>
        <a:lstStyle/>
        <a:p>
          <a:endParaRPr lang="en-US"/>
        </a:p>
      </dgm:t>
    </dgm:pt>
    <dgm:pt modelId="{DF87BED9-6A2A-44C2-B11F-34B861C711C4}" type="pres">
      <dgm:prSet presAssocID="{A925267C-20D9-4A8C-B279-6BFD684E515C}" presName="root" presStyleCnt="0">
        <dgm:presLayoutVars>
          <dgm:dir/>
          <dgm:resizeHandles val="exact"/>
        </dgm:presLayoutVars>
      </dgm:prSet>
      <dgm:spPr/>
    </dgm:pt>
    <dgm:pt modelId="{E4FCE06F-F58B-4547-9929-7D39ACA286AF}" type="pres">
      <dgm:prSet presAssocID="{4F0D1647-58CB-4A0E-A2CC-0A2F69271416}" presName="compNode" presStyleCnt="0"/>
      <dgm:spPr/>
    </dgm:pt>
    <dgm:pt modelId="{0F6070E6-151F-4372-A85C-235A89600FB6}" type="pres">
      <dgm:prSet presAssocID="{4F0D1647-58CB-4A0E-A2CC-0A2F69271416}" presName="bgRect" presStyleLbl="bgShp" presStyleIdx="0" presStyleCnt="3"/>
      <dgm:spPr/>
    </dgm:pt>
    <dgm:pt modelId="{5B3FF1E5-302C-4ECA-879F-17CA56C5C04F}" type="pres">
      <dgm:prSet presAssocID="{4F0D1647-58CB-4A0E-A2CC-0A2F692714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6288FFFC-8581-4BA1-98D8-9BD185783198}" type="pres">
      <dgm:prSet presAssocID="{4F0D1647-58CB-4A0E-A2CC-0A2F69271416}" presName="spaceRect" presStyleCnt="0"/>
      <dgm:spPr/>
    </dgm:pt>
    <dgm:pt modelId="{50EE76D0-5668-4F88-A44C-89E40CD410F8}" type="pres">
      <dgm:prSet presAssocID="{4F0D1647-58CB-4A0E-A2CC-0A2F69271416}" presName="parTx" presStyleLbl="revTx" presStyleIdx="0" presStyleCnt="3">
        <dgm:presLayoutVars>
          <dgm:chMax val="0"/>
          <dgm:chPref val="0"/>
        </dgm:presLayoutVars>
      </dgm:prSet>
      <dgm:spPr/>
    </dgm:pt>
    <dgm:pt modelId="{DC19B10D-B7E0-438A-A492-5A041821B466}" type="pres">
      <dgm:prSet presAssocID="{1A0D58A2-4DB4-4E33-8C97-4B5C877BF434}" presName="sibTrans" presStyleCnt="0"/>
      <dgm:spPr/>
    </dgm:pt>
    <dgm:pt modelId="{04D6588C-6DD4-465F-8374-76CA62B0CE6A}" type="pres">
      <dgm:prSet presAssocID="{72CEEDFC-BFCD-4CEA-8F27-A3D2BB9C0A48}" presName="compNode" presStyleCnt="0"/>
      <dgm:spPr/>
    </dgm:pt>
    <dgm:pt modelId="{E74E5C56-4053-4D14-8242-A020B233E4CD}" type="pres">
      <dgm:prSet presAssocID="{72CEEDFC-BFCD-4CEA-8F27-A3D2BB9C0A48}" presName="bgRect" presStyleLbl="bgShp" presStyleIdx="1" presStyleCnt="3"/>
      <dgm:spPr/>
    </dgm:pt>
    <dgm:pt modelId="{ADC9B745-E181-41AC-92E3-1339C90E4C79}" type="pres">
      <dgm:prSet presAssocID="{72CEEDFC-BFCD-4CEA-8F27-A3D2BB9C0A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B8810777-B144-460D-ACA1-C700FC190A02}" type="pres">
      <dgm:prSet presAssocID="{72CEEDFC-BFCD-4CEA-8F27-A3D2BB9C0A48}" presName="spaceRect" presStyleCnt="0"/>
      <dgm:spPr/>
    </dgm:pt>
    <dgm:pt modelId="{DCA9D8E1-6E26-42A0-9713-9BEC68B11F7E}" type="pres">
      <dgm:prSet presAssocID="{72CEEDFC-BFCD-4CEA-8F27-A3D2BB9C0A48}" presName="parTx" presStyleLbl="revTx" presStyleIdx="1" presStyleCnt="3">
        <dgm:presLayoutVars>
          <dgm:chMax val="0"/>
          <dgm:chPref val="0"/>
        </dgm:presLayoutVars>
      </dgm:prSet>
      <dgm:spPr/>
    </dgm:pt>
    <dgm:pt modelId="{8513C101-8400-4BC0-AB5A-DB02EFDCB07E}" type="pres">
      <dgm:prSet presAssocID="{24C2FCE3-A533-40B8-A616-4FEF137FB0DB}" presName="sibTrans" presStyleCnt="0"/>
      <dgm:spPr/>
    </dgm:pt>
    <dgm:pt modelId="{F46A2F91-073A-4819-9E6D-BB42F6A9D1F1}" type="pres">
      <dgm:prSet presAssocID="{E8F9C90C-15F6-4999-A4E8-037C43EBA9C4}" presName="compNode" presStyleCnt="0"/>
      <dgm:spPr/>
    </dgm:pt>
    <dgm:pt modelId="{41AF2E2D-84D3-45CC-B931-6430FF8C2151}" type="pres">
      <dgm:prSet presAssocID="{E8F9C90C-15F6-4999-A4E8-037C43EBA9C4}" presName="bgRect" presStyleLbl="bgShp" presStyleIdx="2" presStyleCnt="3"/>
      <dgm:spPr/>
    </dgm:pt>
    <dgm:pt modelId="{FB13EE92-3176-4F42-B5DB-90DAEEE0973C}" type="pres">
      <dgm:prSet presAssocID="{E8F9C90C-15F6-4999-A4E8-037C43EBA9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D6F60ADA-B26F-4686-8EF7-4D02A72C7B65}" type="pres">
      <dgm:prSet presAssocID="{E8F9C90C-15F6-4999-A4E8-037C43EBA9C4}" presName="spaceRect" presStyleCnt="0"/>
      <dgm:spPr/>
    </dgm:pt>
    <dgm:pt modelId="{5715FF96-164D-45B6-AD9B-4C2B88A04B84}" type="pres">
      <dgm:prSet presAssocID="{E8F9C90C-15F6-4999-A4E8-037C43EBA9C4}" presName="parTx" presStyleLbl="revTx" presStyleIdx="2" presStyleCnt="3">
        <dgm:presLayoutVars>
          <dgm:chMax val="0"/>
          <dgm:chPref val="0"/>
        </dgm:presLayoutVars>
      </dgm:prSet>
      <dgm:spPr/>
    </dgm:pt>
  </dgm:ptLst>
  <dgm:cxnLst>
    <dgm:cxn modelId="{396F691D-AC2F-4AF5-B498-19CA8D4F72D9}" type="presOf" srcId="{4F0D1647-58CB-4A0E-A2CC-0A2F69271416}" destId="{50EE76D0-5668-4F88-A44C-89E40CD410F8}" srcOrd="0" destOrd="0" presId="urn:microsoft.com/office/officeart/2018/2/layout/IconVerticalSolidList"/>
    <dgm:cxn modelId="{754FA529-AA03-4233-91B6-680DDD42188F}" type="presOf" srcId="{72CEEDFC-BFCD-4CEA-8F27-A3D2BB9C0A48}" destId="{DCA9D8E1-6E26-42A0-9713-9BEC68B11F7E}" srcOrd="0" destOrd="0" presId="urn:microsoft.com/office/officeart/2018/2/layout/IconVerticalSolidList"/>
    <dgm:cxn modelId="{4C3ABB3C-2285-4378-86F0-37FD7D4E8359}" type="presOf" srcId="{E8F9C90C-15F6-4999-A4E8-037C43EBA9C4}" destId="{5715FF96-164D-45B6-AD9B-4C2B88A04B84}" srcOrd="0" destOrd="0" presId="urn:microsoft.com/office/officeart/2018/2/layout/IconVerticalSolidList"/>
    <dgm:cxn modelId="{FCA14448-E450-4C6E-A386-168C9C64BB26}" srcId="{A925267C-20D9-4A8C-B279-6BFD684E515C}" destId="{E8F9C90C-15F6-4999-A4E8-037C43EBA9C4}" srcOrd="2" destOrd="0" parTransId="{360C1F02-484B-48B8-AB12-DF08A8EFBD7E}" sibTransId="{B3C1205E-4017-4A8E-AB52-A41D3DD99818}"/>
    <dgm:cxn modelId="{2B1F8070-E372-4F43-95D7-4BBF3DAE9EBA}" srcId="{A925267C-20D9-4A8C-B279-6BFD684E515C}" destId="{72CEEDFC-BFCD-4CEA-8F27-A3D2BB9C0A48}" srcOrd="1" destOrd="0" parTransId="{020419A2-1701-45D6-89E4-63B4C8D47533}" sibTransId="{24C2FCE3-A533-40B8-A616-4FEF137FB0DB}"/>
    <dgm:cxn modelId="{EA6A08E0-7F3F-433A-AD59-25001581F0AF}" srcId="{A925267C-20D9-4A8C-B279-6BFD684E515C}" destId="{4F0D1647-58CB-4A0E-A2CC-0A2F69271416}" srcOrd="0" destOrd="0" parTransId="{C64024FA-201B-44AA-AD1A-6F6B074FC6E8}" sibTransId="{1A0D58A2-4DB4-4E33-8C97-4B5C877BF434}"/>
    <dgm:cxn modelId="{12BBDDF0-E2DB-4A8C-9D63-7E0A306F82F6}" type="presOf" srcId="{A925267C-20D9-4A8C-B279-6BFD684E515C}" destId="{DF87BED9-6A2A-44C2-B11F-34B861C711C4}" srcOrd="0" destOrd="0" presId="urn:microsoft.com/office/officeart/2018/2/layout/IconVerticalSolidList"/>
    <dgm:cxn modelId="{117EC34B-33E5-47F2-A58D-63CAB5756BB1}" type="presParOf" srcId="{DF87BED9-6A2A-44C2-B11F-34B861C711C4}" destId="{E4FCE06F-F58B-4547-9929-7D39ACA286AF}" srcOrd="0" destOrd="0" presId="urn:microsoft.com/office/officeart/2018/2/layout/IconVerticalSolidList"/>
    <dgm:cxn modelId="{D24F74B7-0870-4D54-B0CC-75E56A49A2E6}" type="presParOf" srcId="{E4FCE06F-F58B-4547-9929-7D39ACA286AF}" destId="{0F6070E6-151F-4372-A85C-235A89600FB6}" srcOrd="0" destOrd="0" presId="urn:microsoft.com/office/officeart/2018/2/layout/IconVerticalSolidList"/>
    <dgm:cxn modelId="{6C5BB550-001E-4D96-A618-D90E09F36620}" type="presParOf" srcId="{E4FCE06F-F58B-4547-9929-7D39ACA286AF}" destId="{5B3FF1E5-302C-4ECA-879F-17CA56C5C04F}" srcOrd="1" destOrd="0" presId="urn:microsoft.com/office/officeart/2018/2/layout/IconVerticalSolidList"/>
    <dgm:cxn modelId="{BA584CD7-EC3B-4A71-A66F-E7DB07D56229}" type="presParOf" srcId="{E4FCE06F-F58B-4547-9929-7D39ACA286AF}" destId="{6288FFFC-8581-4BA1-98D8-9BD185783198}" srcOrd="2" destOrd="0" presId="urn:microsoft.com/office/officeart/2018/2/layout/IconVerticalSolidList"/>
    <dgm:cxn modelId="{6BA56FE2-0C59-4162-908C-3408E5C58ED7}" type="presParOf" srcId="{E4FCE06F-F58B-4547-9929-7D39ACA286AF}" destId="{50EE76D0-5668-4F88-A44C-89E40CD410F8}" srcOrd="3" destOrd="0" presId="urn:microsoft.com/office/officeart/2018/2/layout/IconVerticalSolidList"/>
    <dgm:cxn modelId="{22113A22-8231-4BD1-A53B-62B7E70CE627}" type="presParOf" srcId="{DF87BED9-6A2A-44C2-B11F-34B861C711C4}" destId="{DC19B10D-B7E0-438A-A492-5A041821B466}" srcOrd="1" destOrd="0" presId="urn:microsoft.com/office/officeart/2018/2/layout/IconVerticalSolidList"/>
    <dgm:cxn modelId="{96036C90-B240-42C2-9123-067FCDD88298}" type="presParOf" srcId="{DF87BED9-6A2A-44C2-B11F-34B861C711C4}" destId="{04D6588C-6DD4-465F-8374-76CA62B0CE6A}" srcOrd="2" destOrd="0" presId="urn:microsoft.com/office/officeart/2018/2/layout/IconVerticalSolidList"/>
    <dgm:cxn modelId="{59B678F5-1819-477A-B859-B80DB1142C28}" type="presParOf" srcId="{04D6588C-6DD4-465F-8374-76CA62B0CE6A}" destId="{E74E5C56-4053-4D14-8242-A020B233E4CD}" srcOrd="0" destOrd="0" presId="urn:microsoft.com/office/officeart/2018/2/layout/IconVerticalSolidList"/>
    <dgm:cxn modelId="{F6114027-50F6-42C3-A39F-CD1DC7DCA9B0}" type="presParOf" srcId="{04D6588C-6DD4-465F-8374-76CA62B0CE6A}" destId="{ADC9B745-E181-41AC-92E3-1339C90E4C79}" srcOrd="1" destOrd="0" presId="urn:microsoft.com/office/officeart/2018/2/layout/IconVerticalSolidList"/>
    <dgm:cxn modelId="{77B3C195-2832-4221-9F78-8DA7EC33CAA5}" type="presParOf" srcId="{04D6588C-6DD4-465F-8374-76CA62B0CE6A}" destId="{B8810777-B144-460D-ACA1-C700FC190A02}" srcOrd="2" destOrd="0" presId="urn:microsoft.com/office/officeart/2018/2/layout/IconVerticalSolidList"/>
    <dgm:cxn modelId="{348D0FC1-3484-4A3C-9AB8-E8342A5EAC54}" type="presParOf" srcId="{04D6588C-6DD4-465F-8374-76CA62B0CE6A}" destId="{DCA9D8E1-6E26-42A0-9713-9BEC68B11F7E}" srcOrd="3" destOrd="0" presId="urn:microsoft.com/office/officeart/2018/2/layout/IconVerticalSolidList"/>
    <dgm:cxn modelId="{A642760E-0115-406A-9839-1BD97A10842D}" type="presParOf" srcId="{DF87BED9-6A2A-44C2-B11F-34B861C711C4}" destId="{8513C101-8400-4BC0-AB5A-DB02EFDCB07E}" srcOrd="3" destOrd="0" presId="urn:microsoft.com/office/officeart/2018/2/layout/IconVerticalSolidList"/>
    <dgm:cxn modelId="{E17C78FD-97C1-43C8-AFA6-F12EFAD5252C}" type="presParOf" srcId="{DF87BED9-6A2A-44C2-B11F-34B861C711C4}" destId="{F46A2F91-073A-4819-9E6D-BB42F6A9D1F1}" srcOrd="4" destOrd="0" presId="urn:microsoft.com/office/officeart/2018/2/layout/IconVerticalSolidList"/>
    <dgm:cxn modelId="{ED37ABFF-AD35-48FF-8FF5-5C26F1E2B224}" type="presParOf" srcId="{F46A2F91-073A-4819-9E6D-BB42F6A9D1F1}" destId="{41AF2E2D-84D3-45CC-B931-6430FF8C2151}" srcOrd="0" destOrd="0" presId="urn:microsoft.com/office/officeart/2018/2/layout/IconVerticalSolidList"/>
    <dgm:cxn modelId="{16746DF2-82A7-4CED-AC6A-749E27E67713}" type="presParOf" srcId="{F46A2F91-073A-4819-9E6D-BB42F6A9D1F1}" destId="{FB13EE92-3176-4F42-B5DB-90DAEEE0973C}" srcOrd="1" destOrd="0" presId="urn:microsoft.com/office/officeart/2018/2/layout/IconVerticalSolidList"/>
    <dgm:cxn modelId="{9DAF9C22-D2B8-44CD-89E3-10B62AA58A83}" type="presParOf" srcId="{F46A2F91-073A-4819-9E6D-BB42F6A9D1F1}" destId="{D6F60ADA-B26F-4686-8EF7-4D02A72C7B65}" srcOrd="2" destOrd="0" presId="urn:microsoft.com/office/officeart/2018/2/layout/IconVerticalSolidList"/>
    <dgm:cxn modelId="{6D7FC10B-21CE-4915-AD80-C306BCEBC978}" type="presParOf" srcId="{F46A2F91-073A-4819-9E6D-BB42F6A9D1F1}" destId="{5715FF96-164D-45B6-AD9B-4C2B88A04B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25267C-20D9-4A8C-B279-6BFD684E51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0D1647-58CB-4A0E-A2CC-0A2F69271416}">
      <dgm:prSet/>
      <dgm:spPr/>
      <dgm:t>
        <a:bodyPr/>
        <a:lstStyle/>
        <a:p>
          <a:r>
            <a:rPr lang="en-US" b="1" dirty="0"/>
            <a:t>Good documentation practices</a:t>
          </a:r>
          <a:endParaRPr lang="en-US" dirty="0"/>
        </a:p>
      </dgm:t>
    </dgm:pt>
    <dgm:pt modelId="{C64024FA-201B-44AA-AD1A-6F6B074FC6E8}" type="parTrans" cxnId="{EA6A08E0-7F3F-433A-AD59-25001581F0AF}">
      <dgm:prSet/>
      <dgm:spPr/>
      <dgm:t>
        <a:bodyPr/>
        <a:lstStyle/>
        <a:p>
          <a:endParaRPr lang="en-US"/>
        </a:p>
      </dgm:t>
    </dgm:pt>
    <dgm:pt modelId="{1A0D58A2-4DB4-4E33-8C97-4B5C877BF434}" type="sibTrans" cxnId="{EA6A08E0-7F3F-433A-AD59-25001581F0AF}">
      <dgm:prSet/>
      <dgm:spPr/>
      <dgm:t>
        <a:bodyPr/>
        <a:lstStyle/>
        <a:p>
          <a:endParaRPr lang="en-US"/>
        </a:p>
      </dgm:t>
    </dgm:pt>
    <dgm:pt modelId="{72CEEDFC-BFCD-4CEA-8F27-A3D2BB9C0A48}">
      <dgm:prSet/>
      <dgm:spPr/>
      <dgm:t>
        <a:bodyPr/>
        <a:lstStyle/>
        <a:p>
          <a:r>
            <a:rPr lang="en-US" b="1" dirty="0"/>
            <a:t>Ethics &amp; Licensing</a:t>
          </a:r>
          <a:endParaRPr lang="en-US" dirty="0"/>
        </a:p>
      </dgm:t>
    </dgm:pt>
    <dgm:pt modelId="{020419A2-1701-45D6-89E4-63B4C8D47533}" type="parTrans" cxnId="{2B1F8070-E372-4F43-95D7-4BBF3DAE9EBA}">
      <dgm:prSet/>
      <dgm:spPr/>
      <dgm:t>
        <a:bodyPr/>
        <a:lstStyle/>
        <a:p>
          <a:endParaRPr lang="en-US"/>
        </a:p>
      </dgm:t>
    </dgm:pt>
    <dgm:pt modelId="{24C2FCE3-A533-40B8-A616-4FEF137FB0DB}" type="sibTrans" cxnId="{2B1F8070-E372-4F43-95D7-4BBF3DAE9EBA}">
      <dgm:prSet/>
      <dgm:spPr/>
      <dgm:t>
        <a:bodyPr/>
        <a:lstStyle/>
        <a:p>
          <a:endParaRPr lang="en-US"/>
        </a:p>
      </dgm:t>
    </dgm:pt>
    <dgm:pt modelId="{E8F9C90C-15F6-4999-A4E8-037C43EBA9C4}">
      <dgm:prSet/>
      <dgm:spPr/>
      <dgm:t>
        <a:bodyPr/>
        <a:lstStyle/>
        <a:p>
          <a:r>
            <a:rPr lang="en-US" b="1" dirty="0"/>
            <a:t>Transparency &amp; reproducibility</a:t>
          </a:r>
          <a:endParaRPr lang="en-US" dirty="0"/>
        </a:p>
      </dgm:t>
    </dgm:pt>
    <dgm:pt modelId="{360C1F02-484B-48B8-AB12-DF08A8EFBD7E}" type="parTrans" cxnId="{FCA14448-E450-4C6E-A386-168C9C64BB26}">
      <dgm:prSet/>
      <dgm:spPr/>
      <dgm:t>
        <a:bodyPr/>
        <a:lstStyle/>
        <a:p>
          <a:endParaRPr lang="en-US"/>
        </a:p>
      </dgm:t>
    </dgm:pt>
    <dgm:pt modelId="{B3C1205E-4017-4A8E-AB52-A41D3DD99818}" type="sibTrans" cxnId="{FCA14448-E450-4C6E-A386-168C9C64BB26}">
      <dgm:prSet/>
      <dgm:spPr/>
      <dgm:t>
        <a:bodyPr/>
        <a:lstStyle/>
        <a:p>
          <a:endParaRPr lang="en-US"/>
        </a:p>
      </dgm:t>
    </dgm:pt>
    <dgm:pt modelId="{DF87BED9-6A2A-44C2-B11F-34B861C711C4}" type="pres">
      <dgm:prSet presAssocID="{A925267C-20D9-4A8C-B279-6BFD684E515C}" presName="root" presStyleCnt="0">
        <dgm:presLayoutVars>
          <dgm:dir/>
          <dgm:resizeHandles val="exact"/>
        </dgm:presLayoutVars>
      </dgm:prSet>
      <dgm:spPr/>
    </dgm:pt>
    <dgm:pt modelId="{E4FCE06F-F58B-4547-9929-7D39ACA286AF}" type="pres">
      <dgm:prSet presAssocID="{4F0D1647-58CB-4A0E-A2CC-0A2F69271416}" presName="compNode" presStyleCnt="0"/>
      <dgm:spPr/>
    </dgm:pt>
    <dgm:pt modelId="{0F6070E6-151F-4372-A85C-235A89600FB6}" type="pres">
      <dgm:prSet presAssocID="{4F0D1647-58CB-4A0E-A2CC-0A2F69271416}" presName="bgRect" presStyleLbl="bgShp" presStyleIdx="0" presStyleCnt="3"/>
      <dgm:spPr/>
    </dgm:pt>
    <dgm:pt modelId="{5B3FF1E5-302C-4ECA-879F-17CA56C5C04F}" type="pres">
      <dgm:prSet presAssocID="{4F0D1647-58CB-4A0E-A2CC-0A2F692714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6288FFFC-8581-4BA1-98D8-9BD185783198}" type="pres">
      <dgm:prSet presAssocID="{4F0D1647-58CB-4A0E-A2CC-0A2F69271416}" presName="spaceRect" presStyleCnt="0"/>
      <dgm:spPr/>
    </dgm:pt>
    <dgm:pt modelId="{50EE76D0-5668-4F88-A44C-89E40CD410F8}" type="pres">
      <dgm:prSet presAssocID="{4F0D1647-58CB-4A0E-A2CC-0A2F69271416}" presName="parTx" presStyleLbl="revTx" presStyleIdx="0" presStyleCnt="3">
        <dgm:presLayoutVars>
          <dgm:chMax val="0"/>
          <dgm:chPref val="0"/>
        </dgm:presLayoutVars>
      </dgm:prSet>
      <dgm:spPr/>
    </dgm:pt>
    <dgm:pt modelId="{DC19B10D-B7E0-438A-A492-5A041821B466}" type="pres">
      <dgm:prSet presAssocID="{1A0D58A2-4DB4-4E33-8C97-4B5C877BF434}" presName="sibTrans" presStyleCnt="0"/>
      <dgm:spPr/>
    </dgm:pt>
    <dgm:pt modelId="{04D6588C-6DD4-465F-8374-76CA62B0CE6A}" type="pres">
      <dgm:prSet presAssocID="{72CEEDFC-BFCD-4CEA-8F27-A3D2BB9C0A48}" presName="compNode" presStyleCnt="0"/>
      <dgm:spPr/>
    </dgm:pt>
    <dgm:pt modelId="{E74E5C56-4053-4D14-8242-A020B233E4CD}" type="pres">
      <dgm:prSet presAssocID="{72CEEDFC-BFCD-4CEA-8F27-A3D2BB9C0A48}" presName="bgRect" presStyleLbl="bgShp" presStyleIdx="1" presStyleCnt="3"/>
      <dgm:spPr/>
    </dgm:pt>
    <dgm:pt modelId="{ADC9B745-E181-41AC-92E3-1339C90E4C79}" type="pres">
      <dgm:prSet presAssocID="{72CEEDFC-BFCD-4CEA-8F27-A3D2BB9C0A4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ers"/>
        </a:ext>
      </dgm:extLst>
    </dgm:pt>
    <dgm:pt modelId="{B8810777-B144-460D-ACA1-C700FC190A02}" type="pres">
      <dgm:prSet presAssocID="{72CEEDFC-BFCD-4CEA-8F27-A3D2BB9C0A48}" presName="spaceRect" presStyleCnt="0"/>
      <dgm:spPr/>
    </dgm:pt>
    <dgm:pt modelId="{DCA9D8E1-6E26-42A0-9713-9BEC68B11F7E}" type="pres">
      <dgm:prSet presAssocID="{72CEEDFC-BFCD-4CEA-8F27-A3D2BB9C0A48}" presName="parTx" presStyleLbl="revTx" presStyleIdx="1" presStyleCnt="3">
        <dgm:presLayoutVars>
          <dgm:chMax val="0"/>
          <dgm:chPref val="0"/>
        </dgm:presLayoutVars>
      </dgm:prSet>
      <dgm:spPr/>
    </dgm:pt>
    <dgm:pt modelId="{8513C101-8400-4BC0-AB5A-DB02EFDCB07E}" type="pres">
      <dgm:prSet presAssocID="{24C2FCE3-A533-40B8-A616-4FEF137FB0DB}" presName="sibTrans" presStyleCnt="0"/>
      <dgm:spPr/>
    </dgm:pt>
    <dgm:pt modelId="{F46A2F91-073A-4819-9E6D-BB42F6A9D1F1}" type="pres">
      <dgm:prSet presAssocID="{E8F9C90C-15F6-4999-A4E8-037C43EBA9C4}" presName="compNode" presStyleCnt="0"/>
      <dgm:spPr/>
    </dgm:pt>
    <dgm:pt modelId="{41AF2E2D-84D3-45CC-B931-6430FF8C2151}" type="pres">
      <dgm:prSet presAssocID="{E8F9C90C-15F6-4999-A4E8-037C43EBA9C4}" presName="bgRect" presStyleLbl="bgShp" presStyleIdx="2" presStyleCnt="3"/>
      <dgm:spPr/>
    </dgm:pt>
    <dgm:pt modelId="{FB13EE92-3176-4F42-B5DB-90DAEEE0973C}" type="pres">
      <dgm:prSet presAssocID="{E8F9C90C-15F6-4999-A4E8-037C43EBA9C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ye"/>
        </a:ext>
      </dgm:extLst>
    </dgm:pt>
    <dgm:pt modelId="{D6F60ADA-B26F-4686-8EF7-4D02A72C7B65}" type="pres">
      <dgm:prSet presAssocID="{E8F9C90C-15F6-4999-A4E8-037C43EBA9C4}" presName="spaceRect" presStyleCnt="0"/>
      <dgm:spPr/>
    </dgm:pt>
    <dgm:pt modelId="{5715FF96-164D-45B6-AD9B-4C2B88A04B84}" type="pres">
      <dgm:prSet presAssocID="{E8F9C90C-15F6-4999-A4E8-037C43EBA9C4}" presName="parTx" presStyleLbl="revTx" presStyleIdx="2" presStyleCnt="3">
        <dgm:presLayoutVars>
          <dgm:chMax val="0"/>
          <dgm:chPref val="0"/>
        </dgm:presLayoutVars>
      </dgm:prSet>
      <dgm:spPr/>
    </dgm:pt>
  </dgm:ptLst>
  <dgm:cxnLst>
    <dgm:cxn modelId="{396F691D-AC2F-4AF5-B498-19CA8D4F72D9}" type="presOf" srcId="{4F0D1647-58CB-4A0E-A2CC-0A2F69271416}" destId="{50EE76D0-5668-4F88-A44C-89E40CD410F8}" srcOrd="0" destOrd="0" presId="urn:microsoft.com/office/officeart/2018/2/layout/IconVerticalSolidList"/>
    <dgm:cxn modelId="{754FA529-AA03-4233-91B6-680DDD42188F}" type="presOf" srcId="{72CEEDFC-BFCD-4CEA-8F27-A3D2BB9C0A48}" destId="{DCA9D8E1-6E26-42A0-9713-9BEC68B11F7E}" srcOrd="0" destOrd="0" presId="urn:microsoft.com/office/officeart/2018/2/layout/IconVerticalSolidList"/>
    <dgm:cxn modelId="{4C3ABB3C-2285-4378-86F0-37FD7D4E8359}" type="presOf" srcId="{E8F9C90C-15F6-4999-A4E8-037C43EBA9C4}" destId="{5715FF96-164D-45B6-AD9B-4C2B88A04B84}" srcOrd="0" destOrd="0" presId="urn:microsoft.com/office/officeart/2018/2/layout/IconVerticalSolidList"/>
    <dgm:cxn modelId="{FCA14448-E450-4C6E-A386-168C9C64BB26}" srcId="{A925267C-20D9-4A8C-B279-6BFD684E515C}" destId="{E8F9C90C-15F6-4999-A4E8-037C43EBA9C4}" srcOrd="2" destOrd="0" parTransId="{360C1F02-484B-48B8-AB12-DF08A8EFBD7E}" sibTransId="{B3C1205E-4017-4A8E-AB52-A41D3DD99818}"/>
    <dgm:cxn modelId="{2B1F8070-E372-4F43-95D7-4BBF3DAE9EBA}" srcId="{A925267C-20D9-4A8C-B279-6BFD684E515C}" destId="{72CEEDFC-BFCD-4CEA-8F27-A3D2BB9C0A48}" srcOrd="1" destOrd="0" parTransId="{020419A2-1701-45D6-89E4-63B4C8D47533}" sibTransId="{24C2FCE3-A533-40B8-A616-4FEF137FB0DB}"/>
    <dgm:cxn modelId="{EA6A08E0-7F3F-433A-AD59-25001581F0AF}" srcId="{A925267C-20D9-4A8C-B279-6BFD684E515C}" destId="{4F0D1647-58CB-4A0E-A2CC-0A2F69271416}" srcOrd="0" destOrd="0" parTransId="{C64024FA-201B-44AA-AD1A-6F6B074FC6E8}" sibTransId="{1A0D58A2-4DB4-4E33-8C97-4B5C877BF434}"/>
    <dgm:cxn modelId="{12BBDDF0-E2DB-4A8C-9D63-7E0A306F82F6}" type="presOf" srcId="{A925267C-20D9-4A8C-B279-6BFD684E515C}" destId="{DF87BED9-6A2A-44C2-B11F-34B861C711C4}" srcOrd="0" destOrd="0" presId="urn:microsoft.com/office/officeart/2018/2/layout/IconVerticalSolidList"/>
    <dgm:cxn modelId="{117EC34B-33E5-47F2-A58D-63CAB5756BB1}" type="presParOf" srcId="{DF87BED9-6A2A-44C2-B11F-34B861C711C4}" destId="{E4FCE06F-F58B-4547-9929-7D39ACA286AF}" srcOrd="0" destOrd="0" presId="urn:microsoft.com/office/officeart/2018/2/layout/IconVerticalSolidList"/>
    <dgm:cxn modelId="{D24F74B7-0870-4D54-B0CC-75E56A49A2E6}" type="presParOf" srcId="{E4FCE06F-F58B-4547-9929-7D39ACA286AF}" destId="{0F6070E6-151F-4372-A85C-235A89600FB6}" srcOrd="0" destOrd="0" presId="urn:microsoft.com/office/officeart/2018/2/layout/IconVerticalSolidList"/>
    <dgm:cxn modelId="{6C5BB550-001E-4D96-A618-D90E09F36620}" type="presParOf" srcId="{E4FCE06F-F58B-4547-9929-7D39ACA286AF}" destId="{5B3FF1E5-302C-4ECA-879F-17CA56C5C04F}" srcOrd="1" destOrd="0" presId="urn:microsoft.com/office/officeart/2018/2/layout/IconVerticalSolidList"/>
    <dgm:cxn modelId="{BA584CD7-EC3B-4A71-A66F-E7DB07D56229}" type="presParOf" srcId="{E4FCE06F-F58B-4547-9929-7D39ACA286AF}" destId="{6288FFFC-8581-4BA1-98D8-9BD185783198}" srcOrd="2" destOrd="0" presId="urn:microsoft.com/office/officeart/2018/2/layout/IconVerticalSolidList"/>
    <dgm:cxn modelId="{6BA56FE2-0C59-4162-908C-3408E5C58ED7}" type="presParOf" srcId="{E4FCE06F-F58B-4547-9929-7D39ACA286AF}" destId="{50EE76D0-5668-4F88-A44C-89E40CD410F8}" srcOrd="3" destOrd="0" presId="urn:microsoft.com/office/officeart/2018/2/layout/IconVerticalSolidList"/>
    <dgm:cxn modelId="{22113A22-8231-4BD1-A53B-62B7E70CE627}" type="presParOf" srcId="{DF87BED9-6A2A-44C2-B11F-34B861C711C4}" destId="{DC19B10D-B7E0-438A-A492-5A041821B466}" srcOrd="1" destOrd="0" presId="urn:microsoft.com/office/officeart/2018/2/layout/IconVerticalSolidList"/>
    <dgm:cxn modelId="{96036C90-B240-42C2-9123-067FCDD88298}" type="presParOf" srcId="{DF87BED9-6A2A-44C2-B11F-34B861C711C4}" destId="{04D6588C-6DD4-465F-8374-76CA62B0CE6A}" srcOrd="2" destOrd="0" presId="urn:microsoft.com/office/officeart/2018/2/layout/IconVerticalSolidList"/>
    <dgm:cxn modelId="{59B678F5-1819-477A-B859-B80DB1142C28}" type="presParOf" srcId="{04D6588C-6DD4-465F-8374-76CA62B0CE6A}" destId="{E74E5C56-4053-4D14-8242-A020B233E4CD}" srcOrd="0" destOrd="0" presId="urn:microsoft.com/office/officeart/2018/2/layout/IconVerticalSolidList"/>
    <dgm:cxn modelId="{F6114027-50F6-42C3-A39F-CD1DC7DCA9B0}" type="presParOf" srcId="{04D6588C-6DD4-465F-8374-76CA62B0CE6A}" destId="{ADC9B745-E181-41AC-92E3-1339C90E4C79}" srcOrd="1" destOrd="0" presId="urn:microsoft.com/office/officeart/2018/2/layout/IconVerticalSolidList"/>
    <dgm:cxn modelId="{77B3C195-2832-4221-9F78-8DA7EC33CAA5}" type="presParOf" srcId="{04D6588C-6DD4-465F-8374-76CA62B0CE6A}" destId="{B8810777-B144-460D-ACA1-C700FC190A02}" srcOrd="2" destOrd="0" presId="urn:microsoft.com/office/officeart/2018/2/layout/IconVerticalSolidList"/>
    <dgm:cxn modelId="{348D0FC1-3484-4A3C-9AB8-E8342A5EAC54}" type="presParOf" srcId="{04D6588C-6DD4-465F-8374-76CA62B0CE6A}" destId="{DCA9D8E1-6E26-42A0-9713-9BEC68B11F7E}" srcOrd="3" destOrd="0" presId="urn:microsoft.com/office/officeart/2018/2/layout/IconVerticalSolidList"/>
    <dgm:cxn modelId="{A642760E-0115-406A-9839-1BD97A10842D}" type="presParOf" srcId="{DF87BED9-6A2A-44C2-B11F-34B861C711C4}" destId="{8513C101-8400-4BC0-AB5A-DB02EFDCB07E}" srcOrd="3" destOrd="0" presId="urn:microsoft.com/office/officeart/2018/2/layout/IconVerticalSolidList"/>
    <dgm:cxn modelId="{E17C78FD-97C1-43C8-AFA6-F12EFAD5252C}" type="presParOf" srcId="{DF87BED9-6A2A-44C2-B11F-34B861C711C4}" destId="{F46A2F91-073A-4819-9E6D-BB42F6A9D1F1}" srcOrd="4" destOrd="0" presId="urn:microsoft.com/office/officeart/2018/2/layout/IconVerticalSolidList"/>
    <dgm:cxn modelId="{ED37ABFF-AD35-48FF-8FF5-5C26F1E2B224}" type="presParOf" srcId="{F46A2F91-073A-4819-9E6D-BB42F6A9D1F1}" destId="{41AF2E2D-84D3-45CC-B931-6430FF8C2151}" srcOrd="0" destOrd="0" presId="urn:microsoft.com/office/officeart/2018/2/layout/IconVerticalSolidList"/>
    <dgm:cxn modelId="{16746DF2-82A7-4CED-AC6A-749E27E67713}" type="presParOf" srcId="{F46A2F91-073A-4819-9E6D-BB42F6A9D1F1}" destId="{FB13EE92-3176-4F42-B5DB-90DAEEE0973C}" srcOrd="1" destOrd="0" presId="urn:microsoft.com/office/officeart/2018/2/layout/IconVerticalSolidList"/>
    <dgm:cxn modelId="{9DAF9C22-D2B8-44CD-89E3-10B62AA58A83}" type="presParOf" srcId="{F46A2F91-073A-4819-9E6D-BB42F6A9D1F1}" destId="{D6F60ADA-B26F-4686-8EF7-4D02A72C7B65}" srcOrd="2" destOrd="0" presId="urn:microsoft.com/office/officeart/2018/2/layout/IconVerticalSolidList"/>
    <dgm:cxn modelId="{6D7FC10B-21CE-4915-AD80-C306BCEBC978}" type="presParOf" srcId="{F46A2F91-073A-4819-9E6D-BB42F6A9D1F1}" destId="{5715FF96-164D-45B6-AD9B-4C2B88A04B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25267C-20D9-4A8C-B279-6BFD684E51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0D1647-58CB-4A0E-A2CC-0A2F69271416}">
      <dgm:prSet/>
      <dgm:spPr/>
      <dgm:t>
        <a:bodyPr/>
        <a:lstStyle/>
        <a:p>
          <a:r>
            <a:rPr lang="en-US" b="1" dirty="0"/>
            <a:t>Searchability</a:t>
          </a:r>
          <a:endParaRPr lang="en-US" dirty="0"/>
        </a:p>
      </dgm:t>
    </dgm:pt>
    <dgm:pt modelId="{C64024FA-201B-44AA-AD1A-6F6B074FC6E8}" type="parTrans" cxnId="{EA6A08E0-7F3F-433A-AD59-25001581F0AF}">
      <dgm:prSet/>
      <dgm:spPr/>
      <dgm:t>
        <a:bodyPr/>
        <a:lstStyle/>
        <a:p>
          <a:endParaRPr lang="en-US"/>
        </a:p>
      </dgm:t>
    </dgm:pt>
    <dgm:pt modelId="{1A0D58A2-4DB4-4E33-8C97-4B5C877BF434}" type="sibTrans" cxnId="{EA6A08E0-7F3F-433A-AD59-25001581F0AF}">
      <dgm:prSet/>
      <dgm:spPr/>
      <dgm:t>
        <a:bodyPr/>
        <a:lstStyle/>
        <a:p>
          <a:endParaRPr lang="en-US"/>
        </a:p>
      </dgm:t>
    </dgm:pt>
    <dgm:pt modelId="{72CEEDFC-BFCD-4CEA-8F27-A3D2BB9C0A48}">
      <dgm:prSet/>
      <dgm:spPr/>
      <dgm:t>
        <a:bodyPr/>
        <a:lstStyle/>
        <a:p>
          <a:r>
            <a:rPr lang="en-US" b="1" dirty="0"/>
            <a:t>Ownership &amp; security</a:t>
          </a:r>
          <a:endParaRPr lang="en-US" dirty="0"/>
        </a:p>
      </dgm:t>
    </dgm:pt>
    <dgm:pt modelId="{020419A2-1701-45D6-89E4-63B4C8D47533}" type="parTrans" cxnId="{2B1F8070-E372-4F43-95D7-4BBF3DAE9EBA}">
      <dgm:prSet/>
      <dgm:spPr/>
      <dgm:t>
        <a:bodyPr/>
        <a:lstStyle/>
        <a:p>
          <a:endParaRPr lang="en-US"/>
        </a:p>
      </dgm:t>
    </dgm:pt>
    <dgm:pt modelId="{24C2FCE3-A533-40B8-A616-4FEF137FB0DB}" type="sibTrans" cxnId="{2B1F8070-E372-4F43-95D7-4BBF3DAE9EBA}">
      <dgm:prSet/>
      <dgm:spPr/>
      <dgm:t>
        <a:bodyPr/>
        <a:lstStyle/>
        <a:p>
          <a:endParaRPr lang="en-US"/>
        </a:p>
      </dgm:t>
    </dgm:pt>
    <dgm:pt modelId="{E8F9C90C-15F6-4999-A4E8-037C43EBA9C4}">
      <dgm:prSet/>
      <dgm:spPr/>
      <dgm:t>
        <a:bodyPr/>
        <a:lstStyle/>
        <a:p>
          <a:r>
            <a:rPr lang="en-US" b="1" dirty="0"/>
            <a:t>Streaming &amp; download capacity</a:t>
          </a:r>
          <a:endParaRPr lang="en-US" dirty="0"/>
        </a:p>
      </dgm:t>
    </dgm:pt>
    <dgm:pt modelId="{360C1F02-484B-48B8-AB12-DF08A8EFBD7E}" type="parTrans" cxnId="{FCA14448-E450-4C6E-A386-168C9C64BB26}">
      <dgm:prSet/>
      <dgm:spPr/>
      <dgm:t>
        <a:bodyPr/>
        <a:lstStyle/>
        <a:p>
          <a:endParaRPr lang="en-US"/>
        </a:p>
      </dgm:t>
    </dgm:pt>
    <dgm:pt modelId="{B3C1205E-4017-4A8E-AB52-A41D3DD99818}" type="sibTrans" cxnId="{FCA14448-E450-4C6E-A386-168C9C64BB26}">
      <dgm:prSet/>
      <dgm:spPr/>
      <dgm:t>
        <a:bodyPr/>
        <a:lstStyle/>
        <a:p>
          <a:endParaRPr lang="en-US"/>
        </a:p>
      </dgm:t>
    </dgm:pt>
    <dgm:pt modelId="{DF87BED9-6A2A-44C2-B11F-34B861C711C4}" type="pres">
      <dgm:prSet presAssocID="{A925267C-20D9-4A8C-B279-6BFD684E515C}" presName="root" presStyleCnt="0">
        <dgm:presLayoutVars>
          <dgm:dir/>
          <dgm:resizeHandles val="exact"/>
        </dgm:presLayoutVars>
      </dgm:prSet>
      <dgm:spPr/>
    </dgm:pt>
    <dgm:pt modelId="{E4FCE06F-F58B-4547-9929-7D39ACA286AF}" type="pres">
      <dgm:prSet presAssocID="{4F0D1647-58CB-4A0E-A2CC-0A2F69271416}" presName="compNode" presStyleCnt="0"/>
      <dgm:spPr/>
    </dgm:pt>
    <dgm:pt modelId="{0F6070E6-151F-4372-A85C-235A89600FB6}" type="pres">
      <dgm:prSet presAssocID="{4F0D1647-58CB-4A0E-A2CC-0A2F69271416}" presName="bgRect" presStyleLbl="bgShp" presStyleIdx="0" presStyleCnt="3"/>
      <dgm:spPr/>
    </dgm:pt>
    <dgm:pt modelId="{5B3FF1E5-302C-4ECA-879F-17CA56C5C04F}" type="pres">
      <dgm:prSet presAssocID="{4F0D1647-58CB-4A0E-A2CC-0A2F692714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gnifying glass"/>
        </a:ext>
      </dgm:extLst>
    </dgm:pt>
    <dgm:pt modelId="{6288FFFC-8581-4BA1-98D8-9BD185783198}" type="pres">
      <dgm:prSet presAssocID="{4F0D1647-58CB-4A0E-A2CC-0A2F69271416}" presName="spaceRect" presStyleCnt="0"/>
      <dgm:spPr/>
    </dgm:pt>
    <dgm:pt modelId="{50EE76D0-5668-4F88-A44C-89E40CD410F8}" type="pres">
      <dgm:prSet presAssocID="{4F0D1647-58CB-4A0E-A2CC-0A2F69271416}" presName="parTx" presStyleLbl="revTx" presStyleIdx="0" presStyleCnt="3">
        <dgm:presLayoutVars>
          <dgm:chMax val="0"/>
          <dgm:chPref val="0"/>
        </dgm:presLayoutVars>
      </dgm:prSet>
      <dgm:spPr/>
    </dgm:pt>
    <dgm:pt modelId="{DC19B10D-B7E0-438A-A492-5A041821B466}" type="pres">
      <dgm:prSet presAssocID="{1A0D58A2-4DB4-4E33-8C97-4B5C877BF434}" presName="sibTrans" presStyleCnt="0"/>
      <dgm:spPr/>
    </dgm:pt>
    <dgm:pt modelId="{04D6588C-6DD4-465F-8374-76CA62B0CE6A}" type="pres">
      <dgm:prSet presAssocID="{72CEEDFC-BFCD-4CEA-8F27-A3D2BB9C0A48}" presName="compNode" presStyleCnt="0"/>
      <dgm:spPr/>
    </dgm:pt>
    <dgm:pt modelId="{E74E5C56-4053-4D14-8242-A020B233E4CD}" type="pres">
      <dgm:prSet presAssocID="{72CEEDFC-BFCD-4CEA-8F27-A3D2BB9C0A48}" presName="bgRect" presStyleLbl="bgShp" presStyleIdx="1" presStyleCnt="3"/>
      <dgm:spPr/>
    </dgm:pt>
    <dgm:pt modelId="{ADC9B745-E181-41AC-92E3-1339C90E4C79}" type="pres">
      <dgm:prSet presAssocID="{72CEEDFC-BFCD-4CEA-8F27-A3D2BB9C0A4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a:ext>
      </dgm:extLst>
    </dgm:pt>
    <dgm:pt modelId="{B8810777-B144-460D-ACA1-C700FC190A02}" type="pres">
      <dgm:prSet presAssocID="{72CEEDFC-BFCD-4CEA-8F27-A3D2BB9C0A48}" presName="spaceRect" presStyleCnt="0"/>
      <dgm:spPr/>
    </dgm:pt>
    <dgm:pt modelId="{DCA9D8E1-6E26-42A0-9713-9BEC68B11F7E}" type="pres">
      <dgm:prSet presAssocID="{72CEEDFC-BFCD-4CEA-8F27-A3D2BB9C0A48}" presName="parTx" presStyleLbl="revTx" presStyleIdx="1" presStyleCnt="3">
        <dgm:presLayoutVars>
          <dgm:chMax val="0"/>
          <dgm:chPref val="0"/>
        </dgm:presLayoutVars>
      </dgm:prSet>
      <dgm:spPr/>
    </dgm:pt>
    <dgm:pt modelId="{8513C101-8400-4BC0-AB5A-DB02EFDCB07E}" type="pres">
      <dgm:prSet presAssocID="{24C2FCE3-A533-40B8-A616-4FEF137FB0DB}" presName="sibTrans" presStyleCnt="0"/>
      <dgm:spPr/>
    </dgm:pt>
    <dgm:pt modelId="{F46A2F91-073A-4819-9E6D-BB42F6A9D1F1}" type="pres">
      <dgm:prSet presAssocID="{E8F9C90C-15F6-4999-A4E8-037C43EBA9C4}" presName="compNode" presStyleCnt="0"/>
      <dgm:spPr/>
    </dgm:pt>
    <dgm:pt modelId="{41AF2E2D-84D3-45CC-B931-6430FF8C2151}" type="pres">
      <dgm:prSet presAssocID="{E8F9C90C-15F6-4999-A4E8-037C43EBA9C4}" presName="bgRect" presStyleLbl="bgShp" presStyleIdx="2" presStyleCnt="3" custLinFactNeighborX="-14049" custLinFactNeighborY="-10688"/>
      <dgm:spPr/>
    </dgm:pt>
    <dgm:pt modelId="{FB13EE92-3176-4F42-B5DB-90DAEEE0973C}" type="pres">
      <dgm:prSet presAssocID="{E8F9C90C-15F6-4999-A4E8-037C43EBA9C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load"/>
        </a:ext>
      </dgm:extLst>
    </dgm:pt>
    <dgm:pt modelId="{D6F60ADA-B26F-4686-8EF7-4D02A72C7B65}" type="pres">
      <dgm:prSet presAssocID="{E8F9C90C-15F6-4999-A4E8-037C43EBA9C4}" presName="spaceRect" presStyleCnt="0"/>
      <dgm:spPr/>
    </dgm:pt>
    <dgm:pt modelId="{5715FF96-164D-45B6-AD9B-4C2B88A04B84}" type="pres">
      <dgm:prSet presAssocID="{E8F9C90C-15F6-4999-A4E8-037C43EBA9C4}" presName="parTx" presStyleLbl="revTx" presStyleIdx="2" presStyleCnt="3">
        <dgm:presLayoutVars>
          <dgm:chMax val="0"/>
          <dgm:chPref val="0"/>
        </dgm:presLayoutVars>
      </dgm:prSet>
      <dgm:spPr/>
    </dgm:pt>
  </dgm:ptLst>
  <dgm:cxnLst>
    <dgm:cxn modelId="{396F691D-AC2F-4AF5-B498-19CA8D4F72D9}" type="presOf" srcId="{4F0D1647-58CB-4A0E-A2CC-0A2F69271416}" destId="{50EE76D0-5668-4F88-A44C-89E40CD410F8}" srcOrd="0" destOrd="0" presId="urn:microsoft.com/office/officeart/2018/2/layout/IconVerticalSolidList"/>
    <dgm:cxn modelId="{754FA529-AA03-4233-91B6-680DDD42188F}" type="presOf" srcId="{72CEEDFC-BFCD-4CEA-8F27-A3D2BB9C0A48}" destId="{DCA9D8E1-6E26-42A0-9713-9BEC68B11F7E}" srcOrd="0" destOrd="0" presId="urn:microsoft.com/office/officeart/2018/2/layout/IconVerticalSolidList"/>
    <dgm:cxn modelId="{4C3ABB3C-2285-4378-86F0-37FD7D4E8359}" type="presOf" srcId="{E8F9C90C-15F6-4999-A4E8-037C43EBA9C4}" destId="{5715FF96-164D-45B6-AD9B-4C2B88A04B84}" srcOrd="0" destOrd="0" presId="urn:microsoft.com/office/officeart/2018/2/layout/IconVerticalSolidList"/>
    <dgm:cxn modelId="{FCA14448-E450-4C6E-A386-168C9C64BB26}" srcId="{A925267C-20D9-4A8C-B279-6BFD684E515C}" destId="{E8F9C90C-15F6-4999-A4E8-037C43EBA9C4}" srcOrd="2" destOrd="0" parTransId="{360C1F02-484B-48B8-AB12-DF08A8EFBD7E}" sibTransId="{B3C1205E-4017-4A8E-AB52-A41D3DD99818}"/>
    <dgm:cxn modelId="{2B1F8070-E372-4F43-95D7-4BBF3DAE9EBA}" srcId="{A925267C-20D9-4A8C-B279-6BFD684E515C}" destId="{72CEEDFC-BFCD-4CEA-8F27-A3D2BB9C0A48}" srcOrd="1" destOrd="0" parTransId="{020419A2-1701-45D6-89E4-63B4C8D47533}" sibTransId="{24C2FCE3-A533-40B8-A616-4FEF137FB0DB}"/>
    <dgm:cxn modelId="{EA6A08E0-7F3F-433A-AD59-25001581F0AF}" srcId="{A925267C-20D9-4A8C-B279-6BFD684E515C}" destId="{4F0D1647-58CB-4A0E-A2CC-0A2F69271416}" srcOrd="0" destOrd="0" parTransId="{C64024FA-201B-44AA-AD1A-6F6B074FC6E8}" sibTransId="{1A0D58A2-4DB4-4E33-8C97-4B5C877BF434}"/>
    <dgm:cxn modelId="{12BBDDF0-E2DB-4A8C-9D63-7E0A306F82F6}" type="presOf" srcId="{A925267C-20D9-4A8C-B279-6BFD684E515C}" destId="{DF87BED9-6A2A-44C2-B11F-34B861C711C4}" srcOrd="0" destOrd="0" presId="urn:microsoft.com/office/officeart/2018/2/layout/IconVerticalSolidList"/>
    <dgm:cxn modelId="{117EC34B-33E5-47F2-A58D-63CAB5756BB1}" type="presParOf" srcId="{DF87BED9-6A2A-44C2-B11F-34B861C711C4}" destId="{E4FCE06F-F58B-4547-9929-7D39ACA286AF}" srcOrd="0" destOrd="0" presId="urn:microsoft.com/office/officeart/2018/2/layout/IconVerticalSolidList"/>
    <dgm:cxn modelId="{D24F74B7-0870-4D54-B0CC-75E56A49A2E6}" type="presParOf" srcId="{E4FCE06F-F58B-4547-9929-7D39ACA286AF}" destId="{0F6070E6-151F-4372-A85C-235A89600FB6}" srcOrd="0" destOrd="0" presId="urn:microsoft.com/office/officeart/2018/2/layout/IconVerticalSolidList"/>
    <dgm:cxn modelId="{6C5BB550-001E-4D96-A618-D90E09F36620}" type="presParOf" srcId="{E4FCE06F-F58B-4547-9929-7D39ACA286AF}" destId="{5B3FF1E5-302C-4ECA-879F-17CA56C5C04F}" srcOrd="1" destOrd="0" presId="urn:microsoft.com/office/officeart/2018/2/layout/IconVerticalSolidList"/>
    <dgm:cxn modelId="{BA584CD7-EC3B-4A71-A66F-E7DB07D56229}" type="presParOf" srcId="{E4FCE06F-F58B-4547-9929-7D39ACA286AF}" destId="{6288FFFC-8581-4BA1-98D8-9BD185783198}" srcOrd="2" destOrd="0" presId="urn:microsoft.com/office/officeart/2018/2/layout/IconVerticalSolidList"/>
    <dgm:cxn modelId="{6BA56FE2-0C59-4162-908C-3408E5C58ED7}" type="presParOf" srcId="{E4FCE06F-F58B-4547-9929-7D39ACA286AF}" destId="{50EE76D0-5668-4F88-A44C-89E40CD410F8}" srcOrd="3" destOrd="0" presId="urn:microsoft.com/office/officeart/2018/2/layout/IconVerticalSolidList"/>
    <dgm:cxn modelId="{22113A22-8231-4BD1-A53B-62B7E70CE627}" type="presParOf" srcId="{DF87BED9-6A2A-44C2-B11F-34B861C711C4}" destId="{DC19B10D-B7E0-438A-A492-5A041821B466}" srcOrd="1" destOrd="0" presId="urn:microsoft.com/office/officeart/2018/2/layout/IconVerticalSolidList"/>
    <dgm:cxn modelId="{96036C90-B240-42C2-9123-067FCDD88298}" type="presParOf" srcId="{DF87BED9-6A2A-44C2-B11F-34B861C711C4}" destId="{04D6588C-6DD4-465F-8374-76CA62B0CE6A}" srcOrd="2" destOrd="0" presId="urn:microsoft.com/office/officeart/2018/2/layout/IconVerticalSolidList"/>
    <dgm:cxn modelId="{59B678F5-1819-477A-B859-B80DB1142C28}" type="presParOf" srcId="{04D6588C-6DD4-465F-8374-76CA62B0CE6A}" destId="{E74E5C56-4053-4D14-8242-A020B233E4CD}" srcOrd="0" destOrd="0" presId="urn:microsoft.com/office/officeart/2018/2/layout/IconVerticalSolidList"/>
    <dgm:cxn modelId="{F6114027-50F6-42C3-A39F-CD1DC7DCA9B0}" type="presParOf" srcId="{04D6588C-6DD4-465F-8374-76CA62B0CE6A}" destId="{ADC9B745-E181-41AC-92E3-1339C90E4C79}" srcOrd="1" destOrd="0" presId="urn:microsoft.com/office/officeart/2018/2/layout/IconVerticalSolidList"/>
    <dgm:cxn modelId="{77B3C195-2832-4221-9F78-8DA7EC33CAA5}" type="presParOf" srcId="{04D6588C-6DD4-465F-8374-76CA62B0CE6A}" destId="{B8810777-B144-460D-ACA1-C700FC190A02}" srcOrd="2" destOrd="0" presId="urn:microsoft.com/office/officeart/2018/2/layout/IconVerticalSolidList"/>
    <dgm:cxn modelId="{348D0FC1-3484-4A3C-9AB8-E8342A5EAC54}" type="presParOf" srcId="{04D6588C-6DD4-465F-8374-76CA62B0CE6A}" destId="{DCA9D8E1-6E26-42A0-9713-9BEC68B11F7E}" srcOrd="3" destOrd="0" presId="urn:microsoft.com/office/officeart/2018/2/layout/IconVerticalSolidList"/>
    <dgm:cxn modelId="{A642760E-0115-406A-9839-1BD97A10842D}" type="presParOf" srcId="{DF87BED9-6A2A-44C2-B11F-34B861C711C4}" destId="{8513C101-8400-4BC0-AB5A-DB02EFDCB07E}" srcOrd="3" destOrd="0" presId="urn:microsoft.com/office/officeart/2018/2/layout/IconVerticalSolidList"/>
    <dgm:cxn modelId="{E17C78FD-97C1-43C8-AFA6-F12EFAD5252C}" type="presParOf" srcId="{DF87BED9-6A2A-44C2-B11F-34B861C711C4}" destId="{F46A2F91-073A-4819-9E6D-BB42F6A9D1F1}" srcOrd="4" destOrd="0" presId="urn:microsoft.com/office/officeart/2018/2/layout/IconVerticalSolidList"/>
    <dgm:cxn modelId="{ED37ABFF-AD35-48FF-8FF5-5C26F1E2B224}" type="presParOf" srcId="{F46A2F91-073A-4819-9E6D-BB42F6A9D1F1}" destId="{41AF2E2D-84D3-45CC-B931-6430FF8C2151}" srcOrd="0" destOrd="0" presId="urn:microsoft.com/office/officeart/2018/2/layout/IconVerticalSolidList"/>
    <dgm:cxn modelId="{16746DF2-82A7-4CED-AC6A-749E27E67713}" type="presParOf" srcId="{F46A2F91-073A-4819-9E6D-BB42F6A9D1F1}" destId="{FB13EE92-3176-4F42-B5DB-90DAEEE0973C}" srcOrd="1" destOrd="0" presId="urn:microsoft.com/office/officeart/2018/2/layout/IconVerticalSolidList"/>
    <dgm:cxn modelId="{9DAF9C22-D2B8-44CD-89E3-10B62AA58A83}" type="presParOf" srcId="{F46A2F91-073A-4819-9E6D-BB42F6A9D1F1}" destId="{D6F60ADA-B26F-4686-8EF7-4D02A72C7B65}" srcOrd="2" destOrd="0" presId="urn:microsoft.com/office/officeart/2018/2/layout/IconVerticalSolidList"/>
    <dgm:cxn modelId="{6D7FC10B-21CE-4915-AD80-C306BCEBC978}" type="presParOf" srcId="{F46A2F91-073A-4819-9E6D-BB42F6A9D1F1}" destId="{5715FF96-164D-45B6-AD9B-4C2B88A04B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645A4-07BC-D24B-B765-7E4A5663E0FB}">
      <dsp:nvSpPr>
        <dsp:cNvPr id="0" name=""/>
        <dsp:cNvSpPr/>
      </dsp:nvSpPr>
      <dsp:spPr>
        <a:xfrm>
          <a:off x="154" y="262752"/>
          <a:ext cx="1859998" cy="223199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en-US" sz="1100" kern="1200" dirty="0"/>
            <a:t>Form holistic knowledge from normally siloed areas of 3D/VR</a:t>
          </a:r>
        </a:p>
      </dsp:txBody>
      <dsp:txXfrm>
        <a:off x="154" y="1155551"/>
        <a:ext cx="1859998" cy="1339198"/>
      </dsp:txXfrm>
    </dsp:sp>
    <dsp:sp modelId="{3939EF0D-E58B-A84A-803C-D1A4C3412160}">
      <dsp:nvSpPr>
        <dsp:cNvPr id="0" name=""/>
        <dsp:cNvSpPr/>
      </dsp:nvSpPr>
      <dsp:spPr>
        <a:xfrm>
          <a:off x="154"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p>
      </dsp:txBody>
      <dsp:txXfrm>
        <a:off x="154" y="262752"/>
        <a:ext cx="1859998" cy="892799"/>
      </dsp:txXfrm>
    </dsp:sp>
    <dsp:sp modelId="{4355C5B5-A0C5-5743-B502-473848C8C4A2}">
      <dsp:nvSpPr>
        <dsp:cNvPr id="0" name=""/>
        <dsp:cNvSpPr/>
      </dsp:nvSpPr>
      <dsp:spPr>
        <a:xfrm>
          <a:off x="2008951" y="262752"/>
          <a:ext cx="1859998" cy="2231997"/>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en-US" sz="1100" kern="1200" dirty="0"/>
            <a:t>Develop best practices to support 3D/VR throughout the research lifecycle</a:t>
          </a:r>
        </a:p>
      </dsp:txBody>
      <dsp:txXfrm>
        <a:off x="2008951" y="1155551"/>
        <a:ext cx="1859998" cy="1339198"/>
      </dsp:txXfrm>
    </dsp:sp>
    <dsp:sp modelId="{D05A53E3-E50C-3A45-822F-09A6607047FC}">
      <dsp:nvSpPr>
        <dsp:cNvPr id="0" name=""/>
        <dsp:cNvSpPr/>
      </dsp:nvSpPr>
      <dsp:spPr>
        <a:xfrm>
          <a:off x="2008951"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p>
      </dsp:txBody>
      <dsp:txXfrm>
        <a:off x="2008951" y="262752"/>
        <a:ext cx="1859998" cy="892799"/>
      </dsp:txXfrm>
    </dsp:sp>
    <dsp:sp modelId="{DBE83712-F29A-084A-BCEE-C8CB6B3A1A00}">
      <dsp:nvSpPr>
        <dsp:cNvPr id="0" name=""/>
        <dsp:cNvSpPr/>
      </dsp:nvSpPr>
      <dsp:spPr>
        <a:xfrm>
          <a:off x="4017749" y="262752"/>
          <a:ext cx="1859998" cy="2231997"/>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en-US" sz="1100" kern="1200"/>
            <a:t>Establish guidelines that can serve multiple research contexts and use cases that libraries may need to support as researchers increasingly adopt 3D/VR as a research tool.</a:t>
          </a:r>
        </a:p>
      </dsp:txBody>
      <dsp:txXfrm>
        <a:off x="4017749" y="1155551"/>
        <a:ext cx="1859998" cy="1339198"/>
      </dsp:txXfrm>
    </dsp:sp>
    <dsp:sp modelId="{8EC60D4A-723E-454A-A941-ACF9B8DFCD1B}">
      <dsp:nvSpPr>
        <dsp:cNvPr id="0" name=""/>
        <dsp:cNvSpPr/>
      </dsp:nvSpPr>
      <dsp:spPr>
        <a:xfrm>
          <a:off x="4017749"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03</a:t>
          </a:r>
        </a:p>
      </dsp:txBody>
      <dsp:txXfrm>
        <a:off x="4017749" y="262752"/>
        <a:ext cx="1859998" cy="892799"/>
      </dsp:txXfrm>
    </dsp:sp>
    <dsp:sp modelId="{ADBEAD22-3899-6745-A7EF-FB8B73FF0A85}">
      <dsp:nvSpPr>
        <dsp:cNvPr id="0" name=""/>
        <dsp:cNvSpPr/>
      </dsp:nvSpPr>
      <dsp:spPr>
        <a:xfrm>
          <a:off x="6026547" y="262752"/>
          <a:ext cx="1859998" cy="223199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en-US" sz="1100" kern="1200"/>
            <a:t>Develop strategies that libraries can use for creating policies and workflows for providing 3D/VR related research services.</a:t>
          </a:r>
        </a:p>
      </dsp:txBody>
      <dsp:txXfrm>
        <a:off x="6026547" y="1155551"/>
        <a:ext cx="1859998" cy="1339198"/>
      </dsp:txXfrm>
    </dsp:sp>
    <dsp:sp modelId="{7E075834-871A-C94E-AB8B-E726F33602DC}">
      <dsp:nvSpPr>
        <dsp:cNvPr id="0" name=""/>
        <dsp:cNvSpPr/>
      </dsp:nvSpPr>
      <dsp:spPr>
        <a:xfrm>
          <a:off x="6026547"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04</a:t>
          </a:r>
        </a:p>
      </dsp:txBody>
      <dsp:txXfrm>
        <a:off x="6026547" y="262752"/>
        <a:ext cx="1859998" cy="892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F6B89-35B0-0C46-AFBB-61440FDEC7D7}">
      <dsp:nvSpPr>
        <dsp:cNvPr id="0" name=""/>
        <dsp:cNvSpPr/>
      </dsp:nvSpPr>
      <dsp:spPr>
        <a:xfrm>
          <a:off x="0" y="215784"/>
          <a:ext cx="4885203" cy="1298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Washington DC Forum</a:t>
          </a:r>
          <a:r>
            <a:rPr lang="en-US" sz="1500" kern="1200" dirty="0"/>
            <a:t>: 3D/VR Content Creation and Publishing: 3D scanning and modeling. Storage, access, and management. Integration of 3D data into existing research and scholarly communication services. Metadata requirements</a:t>
          </a:r>
        </a:p>
      </dsp:txBody>
      <dsp:txXfrm>
        <a:off x="63397" y="279181"/>
        <a:ext cx="4758409" cy="1171906"/>
      </dsp:txXfrm>
    </dsp:sp>
    <dsp:sp modelId="{C99C01B3-1BDD-9348-8286-5D151CCDDFA9}">
      <dsp:nvSpPr>
        <dsp:cNvPr id="0" name=""/>
        <dsp:cNvSpPr/>
      </dsp:nvSpPr>
      <dsp:spPr>
        <a:xfrm>
          <a:off x="0" y="1557684"/>
          <a:ext cx="4885203" cy="1298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Oklahoma Forum</a:t>
          </a:r>
          <a:r>
            <a:rPr lang="en-US" sz="1500" kern="1200" dirty="0"/>
            <a:t>: 3D/VR Visualization and Analysis: 3D/VR tools, Using VR to support other library services, human centered issues of 3D/VR technology use. Modifying/repurposing 3D models</a:t>
          </a:r>
        </a:p>
      </dsp:txBody>
      <dsp:txXfrm>
        <a:off x="63397" y="1621081"/>
        <a:ext cx="4758409" cy="1171906"/>
      </dsp:txXfrm>
    </dsp:sp>
    <dsp:sp modelId="{D04B36CE-35AC-EA4F-9D47-61DFEDE4A9FA}">
      <dsp:nvSpPr>
        <dsp:cNvPr id="0" name=""/>
        <dsp:cNvSpPr/>
      </dsp:nvSpPr>
      <dsp:spPr>
        <a:xfrm>
          <a:off x="0" y="2899584"/>
          <a:ext cx="4885203" cy="1298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Chicago Forum</a:t>
          </a:r>
          <a:r>
            <a:rPr lang="en-US" sz="1500" kern="1200" dirty="0"/>
            <a:t>: 3D/VR Repository Practices and Standards: National Repository and Preservation Efforts. 3D/VR repository policies and practices. Implications for different levels of library support. Implications for existing digital preservation models and practices</a:t>
          </a:r>
        </a:p>
      </dsp:txBody>
      <dsp:txXfrm>
        <a:off x="63397" y="2962981"/>
        <a:ext cx="4758409" cy="1171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6B899-46D4-104C-BF3B-D46EF16A67D7}">
      <dsp:nvSpPr>
        <dsp:cNvPr id="0" name=""/>
        <dsp:cNvSpPr/>
      </dsp:nvSpPr>
      <dsp:spPr>
        <a:xfrm>
          <a:off x="0" y="47103"/>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Program Planning and Resources for Reuse</a:t>
          </a:r>
        </a:p>
      </dsp:txBody>
      <dsp:txXfrm>
        <a:off x="0" y="47103"/>
        <a:ext cx="1684734" cy="1010840"/>
      </dsp:txXfrm>
    </dsp:sp>
    <dsp:sp modelId="{48D35D3B-9839-BA44-92A1-694FFCA18DFE}">
      <dsp:nvSpPr>
        <dsp:cNvPr id="0" name=""/>
        <dsp:cNvSpPr/>
      </dsp:nvSpPr>
      <dsp:spPr>
        <a:xfrm>
          <a:off x="1853207" y="47103"/>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Cost, Value, and Challenges of CT/volumetric capture</a:t>
          </a:r>
        </a:p>
      </dsp:txBody>
      <dsp:txXfrm>
        <a:off x="1853207" y="47103"/>
        <a:ext cx="1684734" cy="1010840"/>
      </dsp:txXfrm>
    </dsp:sp>
    <dsp:sp modelId="{4FE10F06-9AEF-EB4C-816C-85C114B74926}">
      <dsp:nvSpPr>
        <dsp:cNvPr id="0" name=""/>
        <dsp:cNvSpPr/>
      </dsp:nvSpPr>
      <dsp:spPr>
        <a:xfrm>
          <a:off x="3706415" y="47103"/>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Resources for storage, access, and management</a:t>
          </a:r>
        </a:p>
      </dsp:txBody>
      <dsp:txXfrm>
        <a:off x="3706415" y="47103"/>
        <a:ext cx="1684734" cy="1010840"/>
      </dsp:txXfrm>
    </dsp:sp>
    <dsp:sp modelId="{18795142-1F88-5E45-BE85-15EAF02CBF0A}">
      <dsp:nvSpPr>
        <dsp:cNvPr id="0" name=""/>
        <dsp:cNvSpPr/>
      </dsp:nvSpPr>
      <dsp:spPr>
        <a:xfrm>
          <a:off x="0" y="1226417"/>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Research Data Quality</a:t>
          </a:r>
          <a:endParaRPr lang="en-US" sz="1500" kern="1200"/>
        </a:p>
      </dsp:txBody>
      <dsp:txXfrm>
        <a:off x="0" y="1226417"/>
        <a:ext cx="1684734" cy="1010840"/>
      </dsp:txXfrm>
    </dsp:sp>
    <dsp:sp modelId="{948C9547-2558-EB43-9B24-313B0945F54A}">
      <dsp:nvSpPr>
        <dsp:cNvPr id="0" name=""/>
        <dsp:cNvSpPr/>
      </dsp:nvSpPr>
      <dsp:spPr>
        <a:xfrm>
          <a:off x="1853207" y="1226417"/>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Citation Practices and Indexing</a:t>
          </a:r>
          <a:endParaRPr lang="en-US" sz="1500" kern="1200"/>
        </a:p>
      </dsp:txBody>
      <dsp:txXfrm>
        <a:off x="1853207" y="1226417"/>
        <a:ext cx="1684734" cy="1010840"/>
      </dsp:txXfrm>
    </dsp:sp>
    <dsp:sp modelId="{EF3ED398-DBA3-254B-8A4F-23379A7B9F27}">
      <dsp:nvSpPr>
        <dsp:cNvPr id="0" name=""/>
        <dsp:cNvSpPr/>
      </dsp:nvSpPr>
      <dsp:spPr>
        <a:xfrm>
          <a:off x="3706415" y="1226417"/>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Existing Infrastructures, Practices, and Cultures</a:t>
          </a:r>
          <a:endParaRPr lang="en-US" sz="1500" kern="1200"/>
        </a:p>
      </dsp:txBody>
      <dsp:txXfrm>
        <a:off x="3706415" y="1226417"/>
        <a:ext cx="1684734" cy="1010840"/>
      </dsp:txXfrm>
    </dsp:sp>
    <dsp:sp modelId="{33964963-63ED-784B-9944-0F6DA5F3484D}">
      <dsp:nvSpPr>
        <dsp:cNvPr id="0" name=""/>
        <dsp:cNvSpPr/>
      </dsp:nvSpPr>
      <dsp:spPr>
        <a:xfrm>
          <a:off x="0" y="2405731"/>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“Evolving” Licensing Agreements</a:t>
          </a:r>
          <a:endParaRPr lang="en-US" sz="1500" kern="1200"/>
        </a:p>
      </dsp:txBody>
      <dsp:txXfrm>
        <a:off x="0" y="2405731"/>
        <a:ext cx="1684734" cy="1010840"/>
      </dsp:txXfrm>
    </dsp:sp>
    <dsp:sp modelId="{800E5590-03CA-794D-80A5-97CDF1A2B074}">
      <dsp:nvSpPr>
        <dsp:cNvPr id="0" name=""/>
        <dsp:cNvSpPr/>
      </dsp:nvSpPr>
      <dsp:spPr>
        <a:xfrm>
          <a:off x="1853207" y="2405731"/>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Respecting Cultural Protocols</a:t>
          </a:r>
          <a:endParaRPr lang="en-US" sz="1500" kern="1200"/>
        </a:p>
      </dsp:txBody>
      <dsp:txXfrm>
        <a:off x="1853207" y="2405731"/>
        <a:ext cx="1684734" cy="1010840"/>
      </dsp:txXfrm>
    </dsp:sp>
    <dsp:sp modelId="{D98038B2-70E9-7646-83D5-04361E967793}">
      <dsp:nvSpPr>
        <dsp:cNvPr id="0" name=""/>
        <dsp:cNvSpPr/>
      </dsp:nvSpPr>
      <dsp:spPr>
        <a:xfrm>
          <a:off x="3706415" y="2405731"/>
          <a:ext cx="1684734" cy="1010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Unclear Legal Status of 3D Data</a:t>
          </a:r>
          <a:endParaRPr lang="en-US" sz="1500" kern="1200"/>
        </a:p>
      </dsp:txBody>
      <dsp:txXfrm>
        <a:off x="3706415" y="2405731"/>
        <a:ext cx="1684734" cy="1010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070E6-151F-4372-A85C-235A89600FB6}">
      <dsp:nvSpPr>
        <dsp:cNvPr id="0" name=""/>
        <dsp:cNvSpPr/>
      </dsp:nvSpPr>
      <dsp:spPr>
        <a:xfrm>
          <a:off x="0" y="538"/>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FF1E5-302C-4ECA-879F-17CA56C5C04F}">
      <dsp:nvSpPr>
        <dsp:cNvPr id="0" name=""/>
        <dsp:cNvSpPr/>
      </dsp:nvSpPr>
      <dsp:spPr>
        <a:xfrm>
          <a:off x="381408" y="284231"/>
          <a:ext cx="693470" cy="693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E76D0-5668-4F88-A44C-89E40CD410F8}">
      <dsp:nvSpPr>
        <dsp:cNvPr id="0" name=""/>
        <dsp:cNvSpPr/>
      </dsp:nvSpPr>
      <dsp:spPr>
        <a:xfrm>
          <a:off x="1456287" y="538"/>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066800">
            <a:lnSpc>
              <a:spcPct val="90000"/>
            </a:lnSpc>
            <a:spcBef>
              <a:spcPct val="0"/>
            </a:spcBef>
            <a:spcAft>
              <a:spcPct val="35000"/>
            </a:spcAft>
            <a:buNone/>
          </a:pPr>
          <a:r>
            <a:rPr lang="en-US" sz="2400" b="1" kern="1200" dirty="0"/>
            <a:t>Providing Sustainable Archiving Infrastructure</a:t>
          </a:r>
          <a:endParaRPr lang="en-US" sz="2400" kern="1200" dirty="0"/>
        </a:p>
      </dsp:txBody>
      <dsp:txXfrm>
        <a:off x="1456287" y="538"/>
        <a:ext cx="3428915" cy="1260854"/>
      </dsp:txXfrm>
    </dsp:sp>
    <dsp:sp modelId="{E74E5C56-4053-4D14-8242-A020B233E4CD}">
      <dsp:nvSpPr>
        <dsp:cNvPr id="0" name=""/>
        <dsp:cNvSpPr/>
      </dsp:nvSpPr>
      <dsp:spPr>
        <a:xfrm>
          <a:off x="0" y="1576607"/>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9B745-E181-41AC-92E3-1339C90E4C79}">
      <dsp:nvSpPr>
        <dsp:cNvPr id="0" name=""/>
        <dsp:cNvSpPr/>
      </dsp:nvSpPr>
      <dsp:spPr>
        <a:xfrm>
          <a:off x="381408" y="1860299"/>
          <a:ext cx="693470" cy="693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9D8E1-6E26-42A0-9713-9BEC68B11F7E}">
      <dsp:nvSpPr>
        <dsp:cNvPr id="0" name=""/>
        <dsp:cNvSpPr/>
      </dsp:nvSpPr>
      <dsp:spPr>
        <a:xfrm>
          <a:off x="1456287" y="1576607"/>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066800">
            <a:lnSpc>
              <a:spcPct val="90000"/>
            </a:lnSpc>
            <a:spcBef>
              <a:spcPct val="0"/>
            </a:spcBef>
            <a:spcAft>
              <a:spcPct val="35000"/>
            </a:spcAft>
            <a:buNone/>
          </a:pPr>
          <a:r>
            <a:rPr lang="en-US" sz="2400" b="1" kern="1200" dirty="0"/>
            <a:t>Archiving and Describing 3D/VR</a:t>
          </a:r>
          <a:endParaRPr lang="en-US" sz="2400" kern="1200" dirty="0"/>
        </a:p>
      </dsp:txBody>
      <dsp:txXfrm>
        <a:off x="1456287" y="1576607"/>
        <a:ext cx="3428915" cy="1260854"/>
      </dsp:txXfrm>
    </dsp:sp>
    <dsp:sp modelId="{41AF2E2D-84D3-45CC-B931-6430FF8C2151}">
      <dsp:nvSpPr>
        <dsp:cNvPr id="0" name=""/>
        <dsp:cNvSpPr/>
      </dsp:nvSpPr>
      <dsp:spPr>
        <a:xfrm>
          <a:off x="0" y="3152675"/>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3EE92-3176-4F42-B5DB-90DAEEE0973C}">
      <dsp:nvSpPr>
        <dsp:cNvPr id="0" name=""/>
        <dsp:cNvSpPr/>
      </dsp:nvSpPr>
      <dsp:spPr>
        <a:xfrm>
          <a:off x="381408" y="3436367"/>
          <a:ext cx="693470" cy="693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5FF96-164D-45B6-AD9B-4C2B88A04B84}">
      <dsp:nvSpPr>
        <dsp:cNvPr id="0" name=""/>
        <dsp:cNvSpPr/>
      </dsp:nvSpPr>
      <dsp:spPr>
        <a:xfrm>
          <a:off x="1456287" y="3152675"/>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066800">
            <a:lnSpc>
              <a:spcPct val="90000"/>
            </a:lnSpc>
            <a:spcBef>
              <a:spcPct val="0"/>
            </a:spcBef>
            <a:spcAft>
              <a:spcPct val="35000"/>
            </a:spcAft>
            <a:buNone/>
          </a:pPr>
          <a:r>
            <a:rPr lang="en-US" sz="2400" b="1" kern="1200" dirty="0"/>
            <a:t>Providing Tools to Researchers</a:t>
          </a:r>
          <a:endParaRPr lang="en-US" sz="2400" kern="1200" dirty="0"/>
        </a:p>
      </dsp:txBody>
      <dsp:txXfrm>
        <a:off x="1456287" y="3152675"/>
        <a:ext cx="3428915" cy="12608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070E6-151F-4372-A85C-235A89600FB6}">
      <dsp:nvSpPr>
        <dsp:cNvPr id="0" name=""/>
        <dsp:cNvSpPr/>
      </dsp:nvSpPr>
      <dsp:spPr>
        <a:xfrm>
          <a:off x="0" y="538"/>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FF1E5-302C-4ECA-879F-17CA56C5C04F}">
      <dsp:nvSpPr>
        <dsp:cNvPr id="0" name=""/>
        <dsp:cNvSpPr/>
      </dsp:nvSpPr>
      <dsp:spPr>
        <a:xfrm>
          <a:off x="381408" y="284231"/>
          <a:ext cx="693470" cy="693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E76D0-5668-4F88-A44C-89E40CD410F8}">
      <dsp:nvSpPr>
        <dsp:cNvPr id="0" name=""/>
        <dsp:cNvSpPr/>
      </dsp:nvSpPr>
      <dsp:spPr>
        <a:xfrm>
          <a:off x="1456287" y="538"/>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111250">
            <a:lnSpc>
              <a:spcPct val="90000"/>
            </a:lnSpc>
            <a:spcBef>
              <a:spcPct val="0"/>
            </a:spcBef>
            <a:spcAft>
              <a:spcPct val="35000"/>
            </a:spcAft>
            <a:buNone/>
          </a:pPr>
          <a:r>
            <a:rPr lang="en-US" sz="2500" b="1" kern="1200" dirty="0"/>
            <a:t>Good documentation practices</a:t>
          </a:r>
          <a:endParaRPr lang="en-US" sz="2500" kern="1200" dirty="0"/>
        </a:p>
      </dsp:txBody>
      <dsp:txXfrm>
        <a:off x="1456287" y="538"/>
        <a:ext cx="3428915" cy="1260854"/>
      </dsp:txXfrm>
    </dsp:sp>
    <dsp:sp modelId="{E74E5C56-4053-4D14-8242-A020B233E4CD}">
      <dsp:nvSpPr>
        <dsp:cNvPr id="0" name=""/>
        <dsp:cNvSpPr/>
      </dsp:nvSpPr>
      <dsp:spPr>
        <a:xfrm>
          <a:off x="0" y="1576607"/>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9B745-E181-41AC-92E3-1339C90E4C79}">
      <dsp:nvSpPr>
        <dsp:cNvPr id="0" name=""/>
        <dsp:cNvSpPr/>
      </dsp:nvSpPr>
      <dsp:spPr>
        <a:xfrm>
          <a:off x="381408" y="1860299"/>
          <a:ext cx="693470" cy="6934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9D8E1-6E26-42A0-9713-9BEC68B11F7E}">
      <dsp:nvSpPr>
        <dsp:cNvPr id="0" name=""/>
        <dsp:cNvSpPr/>
      </dsp:nvSpPr>
      <dsp:spPr>
        <a:xfrm>
          <a:off x="1456287" y="1576607"/>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111250">
            <a:lnSpc>
              <a:spcPct val="90000"/>
            </a:lnSpc>
            <a:spcBef>
              <a:spcPct val="0"/>
            </a:spcBef>
            <a:spcAft>
              <a:spcPct val="35000"/>
            </a:spcAft>
            <a:buNone/>
          </a:pPr>
          <a:r>
            <a:rPr lang="en-US" sz="2500" b="1" kern="1200" dirty="0"/>
            <a:t>Ethics &amp; Licensing</a:t>
          </a:r>
          <a:endParaRPr lang="en-US" sz="2500" kern="1200" dirty="0"/>
        </a:p>
      </dsp:txBody>
      <dsp:txXfrm>
        <a:off x="1456287" y="1576607"/>
        <a:ext cx="3428915" cy="1260854"/>
      </dsp:txXfrm>
    </dsp:sp>
    <dsp:sp modelId="{41AF2E2D-84D3-45CC-B931-6430FF8C2151}">
      <dsp:nvSpPr>
        <dsp:cNvPr id="0" name=""/>
        <dsp:cNvSpPr/>
      </dsp:nvSpPr>
      <dsp:spPr>
        <a:xfrm>
          <a:off x="0" y="3152675"/>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3EE92-3176-4F42-B5DB-90DAEEE0973C}">
      <dsp:nvSpPr>
        <dsp:cNvPr id="0" name=""/>
        <dsp:cNvSpPr/>
      </dsp:nvSpPr>
      <dsp:spPr>
        <a:xfrm>
          <a:off x="381408" y="3436367"/>
          <a:ext cx="693470" cy="6934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5FF96-164D-45B6-AD9B-4C2B88A04B84}">
      <dsp:nvSpPr>
        <dsp:cNvPr id="0" name=""/>
        <dsp:cNvSpPr/>
      </dsp:nvSpPr>
      <dsp:spPr>
        <a:xfrm>
          <a:off x="1456287" y="3152675"/>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111250">
            <a:lnSpc>
              <a:spcPct val="90000"/>
            </a:lnSpc>
            <a:spcBef>
              <a:spcPct val="0"/>
            </a:spcBef>
            <a:spcAft>
              <a:spcPct val="35000"/>
            </a:spcAft>
            <a:buNone/>
          </a:pPr>
          <a:r>
            <a:rPr lang="en-US" sz="2500" b="1" kern="1200" dirty="0"/>
            <a:t>Transparency &amp; reproducibility</a:t>
          </a:r>
          <a:endParaRPr lang="en-US" sz="2500" kern="1200" dirty="0"/>
        </a:p>
      </dsp:txBody>
      <dsp:txXfrm>
        <a:off x="1456287" y="3152675"/>
        <a:ext cx="3428915" cy="1260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070E6-151F-4372-A85C-235A89600FB6}">
      <dsp:nvSpPr>
        <dsp:cNvPr id="0" name=""/>
        <dsp:cNvSpPr/>
      </dsp:nvSpPr>
      <dsp:spPr>
        <a:xfrm>
          <a:off x="0" y="538"/>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FF1E5-302C-4ECA-879F-17CA56C5C04F}">
      <dsp:nvSpPr>
        <dsp:cNvPr id="0" name=""/>
        <dsp:cNvSpPr/>
      </dsp:nvSpPr>
      <dsp:spPr>
        <a:xfrm>
          <a:off x="381408" y="284231"/>
          <a:ext cx="693470" cy="693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E76D0-5668-4F88-A44C-89E40CD410F8}">
      <dsp:nvSpPr>
        <dsp:cNvPr id="0" name=""/>
        <dsp:cNvSpPr/>
      </dsp:nvSpPr>
      <dsp:spPr>
        <a:xfrm>
          <a:off x="1456287" y="538"/>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111250">
            <a:lnSpc>
              <a:spcPct val="90000"/>
            </a:lnSpc>
            <a:spcBef>
              <a:spcPct val="0"/>
            </a:spcBef>
            <a:spcAft>
              <a:spcPct val="35000"/>
            </a:spcAft>
            <a:buNone/>
          </a:pPr>
          <a:r>
            <a:rPr lang="en-US" sz="2500" b="1" kern="1200" dirty="0"/>
            <a:t>Searchability</a:t>
          </a:r>
          <a:endParaRPr lang="en-US" sz="2500" kern="1200" dirty="0"/>
        </a:p>
      </dsp:txBody>
      <dsp:txXfrm>
        <a:off x="1456287" y="538"/>
        <a:ext cx="3428915" cy="1260854"/>
      </dsp:txXfrm>
    </dsp:sp>
    <dsp:sp modelId="{E74E5C56-4053-4D14-8242-A020B233E4CD}">
      <dsp:nvSpPr>
        <dsp:cNvPr id="0" name=""/>
        <dsp:cNvSpPr/>
      </dsp:nvSpPr>
      <dsp:spPr>
        <a:xfrm>
          <a:off x="0" y="1576607"/>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9B745-E181-41AC-92E3-1339C90E4C79}">
      <dsp:nvSpPr>
        <dsp:cNvPr id="0" name=""/>
        <dsp:cNvSpPr/>
      </dsp:nvSpPr>
      <dsp:spPr>
        <a:xfrm>
          <a:off x="381408" y="1860299"/>
          <a:ext cx="693470" cy="6934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9D8E1-6E26-42A0-9713-9BEC68B11F7E}">
      <dsp:nvSpPr>
        <dsp:cNvPr id="0" name=""/>
        <dsp:cNvSpPr/>
      </dsp:nvSpPr>
      <dsp:spPr>
        <a:xfrm>
          <a:off x="1456287" y="1576607"/>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111250">
            <a:lnSpc>
              <a:spcPct val="90000"/>
            </a:lnSpc>
            <a:spcBef>
              <a:spcPct val="0"/>
            </a:spcBef>
            <a:spcAft>
              <a:spcPct val="35000"/>
            </a:spcAft>
            <a:buNone/>
          </a:pPr>
          <a:r>
            <a:rPr lang="en-US" sz="2500" b="1" kern="1200" dirty="0"/>
            <a:t>Ownership &amp; security</a:t>
          </a:r>
          <a:endParaRPr lang="en-US" sz="2500" kern="1200" dirty="0"/>
        </a:p>
      </dsp:txBody>
      <dsp:txXfrm>
        <a:off x="1456287" y="1576607"/>
        <a:ext cx="3428915" cy="1260854"/>
      </dsp:txXfrm>
    </dsp:sp>
    <dsp:sp modelId="{41AF2E2D-84D3-45CC-B931-6430FF8C2151}">
      <dsp:nvSpPr>
        <dsp:cNvPr id="0" name=""/>
        <dsp:cNvSpPr/>
      </dsp:nvSpPr>
      <dsp:spPr>
        <a:xfrm>
          <a:off x="0" y="3017915"/>
          <a:ext cx="4885203" cy="1260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3EE92-3176-4F42-B5DB-90DAEEE0973C}">
      <dsp:nvSpPr>
        <dsp:cNvPr id="0" name=""/>
        <dsp:cNvSpPr/>
      </dsp:nvSpPr>
      <dsp:spPr>
        <a:xfrm>
          <a:off x="381408" y="3436367"/>
          <a:ext cx="693470" cy="6934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5FF96-164D-45B6-AD9B-4C2B88A04B84}">
      <dsp:nvSpPr>
        <dsp:cNvPr id="0" name=""/>
        <dsp:cNvSpPr/>
      </dsp:nvSpPr>
      <dsp:spPr>
        <a:xfrm>
          <a:off x="1456287" y="3152675"/>
          <a:ext cx="3428915" cy="126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440" tIns="133440" rIns="133440" bIns="133440" numCol="1" spcCol="1270" anchor="ctr" anchorCtr="0">
          <a:noAutofit/>
        </a:bodyPr>
        <a:lstStyle/>
        <a:p>
          <a:pPr marL="0" lvl="0" indent="0" algn="l" defTabSz="1111250">
            <a:lnSpc>
              <a:spcPct val="90000"/>
            </a:lnSpc>
            <a:spcBef>
              <a:spcPct val="0"/>
            </a:spcBef>
            <a:spcAft>
              <a:spcPct val="35000"/>
            </a:spcAft>
            <a:buNone/>
          </a:pPr>
          <a:r>
            <a:rPr lang="en-US" sz="2500" b="1" kern="1200" dirty="0"/>
            <a:t>Streaming &amp; download capacity</a:t>
          </a:r>
          <a:endParaRPr lang="en-US" sz="2500" kern="1200" dirty="0"/>
        </a:p>
      </dsp:txBody>
      <dsp:txXfrm>
        <a:off x="1456287" y="3152675"/>
        <a:ext cx="3428915" cy="126085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hapeways.com/blog/wp-content/uploads/2016/05/white-paper-3d-scanning-world-without-copyright.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9b4a24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9b4a24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LIB3DVR participants throughout the three forums expressed uncertainty about the IP status of 3D models, replica, and printed objects and the implications of that uncertainty for organizations working to archive and disseminate the models. In particular, the issue of models derived from hundreds of crowdsourced images, all with different licenses, poses a problem.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Here is an example: In 2010, the University of North Carolina in partnership with ETH-Zurich developed technology that allowed them to stitch together millions of Flickr images to create 3D models of landmarks and cities. The project and accompanying paper, “Building Rome on a Cloudless Day” uses the city of Rome as a prototype for this kind of crowdsourced modeling. The authors write: “Our method efficiently combines 2D appearance and color constraints with 3D multi-view geometry constraints to estimate the geometric relationships between millions of images.” So they are using millions of individual images on Flickr as source data for this model. There could be any number of licenses applied to those images. This is the kind of scale that comes into play in a discussion of intellectual property and 3D.</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8894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df07568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df07568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2"/>
                </a:solidFill>
              </a:rPr>
              <a:t>Crosswalks and access between standards align with the  strengths of libraries while supporting research and education aligns with the mission</a:t>
            </a:r>
            <a:endParaRPr dirty="0">
              <a:solidFill>
                <a:schemeClr val="dk1"/>
              </a:solidFill>
            </a:endParaRPr>
          </a:p>
          <a:p>
            <a:pPr marL="0" lvl="0" indent="0" algn="l" rtl="0">
              <a:lnSpc>
                <a:spcPct val="180000"/>
              </a:lnSpc>
              <a:spcBef>
                <a:spcPts val="1600"/>
              </a:spcBef>
              <a:spcAft>
                <a:spcPts val="220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df7474fd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df7474fd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f7474fd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f7474fd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df7474fd4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df7474fd4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df7474fd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df7474fd4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df7474fd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df7474fd4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918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df7474fd4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df7474fd4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91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8ac7bde4c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8ac7bde4c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There is a significant amount of confusion and misinformation related to copyright and intellectual property related to 3D and VR. Some experts agree that 3D scanning may not result in copyrightable IP - especially if it is a ‘slavish copy’ - a term characterizing non-transformative scans in the 1999 Bridgeman Art Library v. Corel Corp. case. (Michael Weinberg’s 2017 whitepaper, ‘3D Scanning: A World Without Copyright’ ‘‘</a:t>
            </a:r>
            <a:r>
              <a:rPr lang="en" u="sng" dirty="0">
                <a:solidFill>
                  <a:srgbClr val="1155CC"/>
                </a:solidFill>
                <a:hlinkClick r:id="rId3"/>
              </a:rPr>
              <a:t>https://www.shapeways.com/blog/wp-content/uploads/2016/05/white-paper-3d-scanning-world-without-copyright.pdf</a:t>
            </a:r>
            <a:r>
              <a:rPr lang="en" dirty="0">
                <a:solidFill>
                  <a:schemeClr val="dk1"/>
                </a:solidFill>
              </a:rPr>
              <a:t>’ Kyle Courtney and Melissa Levine presented on this issue at the Community Standards for 3D Preservation meeting in St. Louis. In early 2018. They highlighted the complexity of the question and have been working since on a whitepaper. </a:t>
            </a:r>
            <a:endParaRPr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830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9FA2-06B7-B442-BB64-394FA4DAA28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84D60BE-85F2-4A4E-AC9A-20402EACCE2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7AB6AB4-EE4D-1E4D-AB87-4291B9D63AE9}"/>
              </a:ext>
            </a:extLst>
          </p:cNvPr>
          <p:cNvSpPr>
            <a:spLocks noGrp="1"/>
          </p:cNvSpPr>
          <p:nvPr>
            <p:ph type="dt" sz="half" idx="10"/>
          </p:nvPr>
        </p:nvSpPr>
        <p:spPr/>
        <p:txBody>
          <a:bodyPr/>
          <a:lstStyle/>
          <a:p>
            <a:fld id="{48A87A34-81AB-432B-8DAE-1953F412C126}" type="datetimeFigureOut">
              <a:rPr lang="en-US" smtClean="0"/>
              <a:pPr/>
              <a:t>7/25/19</a:t>
            </a:fld>
            <a:endParaRPr lang="en-US" dirty="0"/>
          </a:p>
        </p:txBody>
      </p:sp>
      <p:sp>
        <p:nvSpPr>
          <p:cNvPr id="5" name="Footer Placeholder 4">
            <a:extLst>
              <a:ext uri="{FF2B5EF4-FFF2-40B4-BE49-F238E27FC236}">
                <a16:creationId xmlns:a16="http://schemas.microsoft.com/office/drawing/2014/main" id="{C029578E-2673-B44C-86B7-6933E441D8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9FD5A9-FEC0-E940-B6FF-6D7AEB68B4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48741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BB03-D866-D441-ADBC-F4B906FE33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4FE47-04FE-C04C-8205-DF554B8DE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D5371-DD2B-8E45-BC9D-7227E4539E33}"/>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5" name="Footer Placeholder 4">
            <a:extLst>
              <a:ext uri="{FF2B5EF4-FFF2-40B4-BE49-F238E27FC236}">
                <a16:creationId xmlns:a16="http://schemas.microsoft.com/office/drawing/2014/main" id="{4E57B6E1-63D2-2D47-A551-58B4D2764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94E4AF-881A-454F-85E6-EFAA85E788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7038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F0608-0291-7E47-A3DA-B40619A47E7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D4E26-D1C7-9D4D-BC91-86579AD29F5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7085C-E6CB-F04B-917C-0CE19AF286EC}"/>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5" name="Footer Placeholder 4">
            <a:extLst>
              <a:ext uri="{FF2B5EF4-FFF2-40B4-BE49-F238E27FC236}">
                <a16:creationId xmlns:a16="http://schemas.microsoft.com/office/drawing/2014/main" id="{BF9E38A4-77D6-7145-9746-A3BB536CEC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ED9D4D-A038-D94B-A4FB-E4EBE110B8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51649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6849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7A57-95DB-7240-9548-E91C7FF06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3D673-49A9-D044-B5DB-963F129BC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19B02-F838-EB4A-A972-AE14F9745D67}"/>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5" name="Footer Placeholder 4">
            <a:extLst>
              <a:ext uri="{FF2B5EF4-FFF2-40B4-BE49-F238E27FC236}">
                <a16:creationId xmlns:a16="http://schemas.microsoft.com/office/drawing/2014/main" id="{A160CE60-2111-BF46-BFDA-4D844C99B8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21CA9F-FA5A-0E4F-B5B6-D207128530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59059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F1EB-1AFE-E84B-ADD6-1D3DE370B70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B33A1D-4D49-EA45-87CF-67C8D82EA97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62E5F-CD9A-DC4C-B204-51E144CC6DE7}"/>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5" name="Footer Placeholder 4">
            <a:extLst>
              <a:ext uri="{FF2B5EF4-FFF2-40B4-BE49-F238E27FC236}">
                <a16:creationId xmlns:a16="http://schemas.microsoft.com/office/drawing/2014/main" id="{9F4F1A93-87E3-4D48-871D-FB7BC0D5CE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F57CEE-1A6F-1A44-B266-0C2CB7797D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36435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CFDC-C6BD-974D-8A65-A911467B7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24BA1-C4A6-524C-AB32-99A2756D9F5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60BA2-1C18-0A40-97F2-E859741D084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A62A1-6830-6849-8113-3A0604437F9E}"/>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6" name="Footer Placeholder 5">
            <a:extLst>
              <a:ext uri="{FF2B5EF4-FFF2-40B4-BE49-F238E27FC236}">
                <a16:creationId xmlns:a16="http://schemas.microsoft.com/office/drawing/2014/main" id="{AD53F16F-B60A-FB40-8E5B-546B88DC8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9E0FD3-23B7-FD4D-B5F2-C6C6D27219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59071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C600-B5F5-7749-9993-77B5F7E2C5A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8E8C5C-D54F-8F4F-B6C1-34D2CC583B7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C4FAE-902B-D14F-ACFB-493C27FF90D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8BB949-47F5-B541-9B8E-B6BD1D6DC8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68F31D0-AD56-2F4D-B3CF-931A3BE6192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8292A-F08E-ED43-97C3-DCDA362723AF}"/>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8" name="Footer Placeholder 7">
            <a:extLst>
              <a:ext uri="{FF2B5EF4-FFF2-40B4-BE49-F238E27FC236}">
                <a16:creationId xmlns:a16="http://schemas.microsoft.com/office/drawing/2014/main" id="{85859029-76AD-2E4D-925D-47C96A0D7B7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FE8BD5C-4C7C-0140-8B23-798EE21C16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02310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C251-57F8-5A47-B044-80181F4268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42752-C67D-E44F-B483-C225D6E65209}"/>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4" name="Footer Placeholder 3">
            <a:extLst>
              <a:ext uri="{FF2B5EF4-FFF2-40B4-BE49-F238E27FC236}">
                <a16:creationId xmlns:a16="http://schemas.microsoft.com/office/drawing/2014/main" id="{D92E9821-C2DF-3047-9BE6-544C5262F10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7AA112F-4030-4041-8865-EBC4655DB1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46306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62FD2-32D8-C440-B473-D5E989565B54}"/>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3" name="Footer Placeholder 2">
            <a:extLst>
              <a:ext uri="{FF2B5EF4-FFF2-40B4-BE49-F238E27FC236}">
                <a16:creationId xmlns:a16="http://schemas.microsoft.com/office/drawing/2014/main" id="{C922C73F-3A84-1448-BA38-4025268144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E17E6E8-B535-1B47-BDF0-05712774F1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75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5DE4-DB95-2A4E-8C6C-614BEFCCAF6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4C3F74-9DE5-F74E-A5BB-49F37F6E5EF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28F85E-9533-1F48-ACBB-3B514200A15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74E7B5-AE38-9C44-976C-065AE2B11001}"/>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6" name="Footer Placeholder 5">
            <a:extLst>
              <a:ext uri="{FF2B5EF4-FFF2-40B4-BE49-F238E27FC236}">
                <a16:creationId xmlns:a16="http://schemas.microsoft.com/office/drawing/2014/main" id="{15B1DBE3-9E25-5442-9688-223D0B969B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AAF51-0D37-4545-A0EE-E36979FE5F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29804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AB49-0398-7F41-B3F3-FDBA9F59863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4B6934-3D5B-8042-8709-19C8EE6458B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E3BE157-F515-FF4C-A9A7-5F2C44661BF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A244AC-3BC7-9C48-A931-3D5D9A0813E6}"/>
              </a:ext>
            </a:extLst>
          </p:cNvPr>
          <p:cNvSpPr>
            <a:spLocks noGrp="1"/>
          </p:cNvSpPr>
          <p:nvPr>
            <p:ph type="dt" sz="half" idx="10"/>
          </p:nvPr>
        </p:nvSpPr>
        <p:spPr/>
        <p:txBody>
          <a:bodyPr/>
          <a:lstStyle/>
          <a:p>
            <a:fld id="{48A87A34-81AB-432B-8DAE-1953F412C126}" type="datetimeFigureOut">
              <a:rPr lang="en-US" smtClean="0"/>
              <a:t>7/25/19</a:t>
            </a:fld>
            <a:endParaRPr lang="en-US" dirty="0"/>
          </a:p>
        </p:txBody>
      </p:sp>
      <p:sp>
        <p:nvSpPr>
          <p:cNvPr id="6" name="Footer Placeholder 5">
            <a:extLst>
              <a:ext uri="{FF2B5EF4-FFF2-40B4-BE49-F238E27FC236}">
                <a16:creationId xmlns:a16="http://schemas.microsoft.com/office/drawing/2014/main" id="{E2D7C801-2350-154E-8B13-FC0608A932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C397BF-434B-1B47-9A5C-4CF17B6ADB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76549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88F10-B751-D54E-B072-448B008598E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4AAB6-893F-0F41-9C0D-CE9EBCC9B5D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5ECE3-51AD-4F41-961A-DFEFD175EE6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7/25/19</a:t>
            </a:fld>
            <a:endParaRPr lang="en-US" dirty="0"/>
          </a:p>
        </p:txBody>
      </p:sp>
      <p:sp>
        <p:nvSpPr>
          <p:cNvPr id="5" name="Footer Placeholder 4">
            <a:extLst>
              <a:ext uri="{FF2B5EF4-FFF2-40B4-BE49-F238E27FC236}">
                <a16:creationId xmlns:a16="http://schemas.microsoft.com/office/drawing/2014/main" id="{BDECFB24-6B66-E54C-9F7D-6A7099DBD11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0A36B95-2D2E-9C47-9040-C4DC8D2A875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748402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57"/>
        <p:cNvGrpSpPr/>
        <p:nvPr/>
      </p:nvGrpSpPr>
      <p:grpSpPr>
        <a:xfrm>
          <a:off x="0" y="0"/>
          <a:ext cx="0" cy="0"/>
          <a:chOff x="0" y="0"/>
          <a:chExt cx="0" cy="0"/>
        </a:xfrm>
      </p:grpSpPr>
      <p:sp>
        <p:nvSpPr>
          <p:cNvPr id="63" name="Freeform: Shape 6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5326" y="0"/>
            <a:ext cx="6213348" cy="51435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770" y="0"/>
            <a:ext cx="5966460" cy="51435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Google Shape;58;p14"/>
          <p:cNvSpPr txBox="1">
            <a:spLocks noGrp="1"/>
          </p:cNvSpPr>
          <p:nvPr>
            <p:ph type="ctrTitle"/>
          </p:nvPr>
        </p:nvSpPr>
        <p:spPr>
          <a:xfrm>
            <a:off x="1916723" y="1081453"/>
            <a:ext cx="5310553" cy="2980593"/>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100" dirty="0">
                <a:solidFill>
                  <a:schemeClr val="bg1">
                    <a:lumMod val="95000"/>
                    <a:lumOff val="5000"/>
                  </a:schemeClr>
                </a:solidFill>
              </a:rPr>
              <a:t>Preservation, Access, and Reuse: </a:t>
            </a:r>
            <a:br>
              <a:rPr lang="en-US" sz="4100" dirty="0">
                <a:solidFill>
                  <a:schemeClr val="bg1">
                    <a:lumMod val="95000"/>
                    <a:lumOff val="5000"/>
                  </a:schemeClr>
                </a:solidFill>
              </a:rPr>
            </a:br>
            <a:r>
              <a:rPr lang="en-US" sz="4100" dirty="0">
                <a:solidFill>
                  <a:schemeClr val="bg1">
                    <a:lumMod val="95000"/>
                    <a:lumOff val="5000"/>
                  </a:schemeClr>
                </a:solidFill>
              </a:rPr>
              <a:t>Advancing 3D and VR Strategy in the Research Library</a:t>
            </a:r>
          </a:p>
        </p:txBody>
      </p:sp>
      <p:sp>
        <p:nvSpPr>
          <p:cNvPr id="2" name="TextBox 1">
            <a:extLst>
              <a:ext uri="{FF2B5EF4-FFF2-40B4-BE49-F238E27FC236}">
                <a16:creationId xmlns:a16="http://schemas.microsoft.com/office/drawing/2014/main" id="{C12CB52F-C043-5542-88E8-EDA8D1D461F5}"/>
              </a:ext>
            </a:extLst>
          </p:cNvPr>
          <p:cNvSpPr txBox="1"/>
          <p:nvPr/>
        </p:nvSpPr>
        <p:spPr>
          <a:xfrm>
            <a:off x="0" y="4589502"/>
            <a:ext cx="2444817" cy="553998"/>
          </a:xfrm>
          <a:prstGeom prst="rect">
            <a:avLst/>
          </a:prstGeom>
          <a:noFill/>
        </p:spPr>
        <p:txBody>
          <a:bodyPr wrap="square" rtlCol="0">
            <a:spAutoFit/>
          </a:bodyPr>
          <a:lstStyle/>
          <a:p>
            <a:r>
              <a:rPr lang="en-US" sz="1000" dirty="0"/>
              <a:t>Jamie Wittenberg</a:t>
            </a:r>
          </a:p>
          <a:p>
            <a:r>
              <a:rPr lang="en-US" sz="1000" dirty="0" err="1"/>
              <a:t>jvwitten@Indiana.edu</a:t>
            </a:r>
            <a:endParaRPr lang="en-US" sz="1000" dirty="0"/>
          </a:p>
          <a:p>
            <a:r>
              <a:rPr lang="en-US" sz="1000" dirty="0"/>
              <a:t>CC-BY 4.0</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1" name="Freeform: Shape 12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Google Shape;113;p23"/>
          <p:cNvSpPr txBox="1">
            <a:spLocks noGrp="1"/>
          </p:cNvSpPr>
          <p:nvPr>
            <p:ph type="title"/>
          </p:nvPr>
        </p:nvSpPr>
        <p:spPr>
          <a:xfrm>
            <a:off x="647271" y="759003"/>
            <a:ext cx="2562119" cy="359655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dirty="0">
                <a:solidFill>
                  <a:srgbClr val="FFFFFF"/>
                </a:solidFill>
              </a:rPr>
              <a:t>Forum 2 Findings</a:t>
            </a:r>
          </a:p>
        </p:txBody>
      </p:sp>
      <p:graphicFrame>
        <p:nvGraphicFramePr>
          <p:cNvPr id="116" name="Google Shape;114;p23">
            <a:extLst>
              <a:ext uri="{FF2B5EF4-FFF2-40B4-BE49-F238E27FC236}">
                <a16:creationId xmlns:a16="http://schemas.microsoft.com/office/drawing/2014/main" id="{AA1E06E6-0CA2-4311-BA3B-4E4E3E52ED07}"/>
              </a:ext>
            </a:extLst>
          </p:cNvPr>
          <p:cNvGraphicFramePr/>
          <p:nvPr>
            <p:extLst>
              <p:ext uri="{D42A27DB-BD31-4B8C-83A1-F6EECF244321}">
                <p14:modId xmlns:p14="http://schemas.microsoft.com/office/powerpoint/2010/main" val="258372891"/>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22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373761"/>
            <a:ext cx="7426997" cy="4395978"/>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1299E392-88AE-B64E-8D7A-F01196FD1AEA}"/>
              </a:ext>
            </a:extLst>
          </p:cNvPr>
          <p:cNvSpPr>
            <a:spLocks noGrp="1"/>
          </p:cNvSpPr>
          <p:nvPr>
            <p:ph type="body" idx="1"/>
          </p:nvPr>
        </p:nvSpPr>
        <p:spPr>
          <a:xfrm>
            <a:off x="385009" y="3314747"/>
            <a:ext cx="8373979" cy="571500"/>
          </a:xfrm>
        </p:spPr>
        <p:txBody>
          <a:bodyPr vert="horz" lIns="91440" tIns="45720" rIns="91440" bIns="45720" rtlCol="0">
            <a:noAutofit/>
          </a:bodyPr>
          <a:lstStyle/>
          <a:p>
            <a:pPr algn="ctr" defTabSz="914400">
              <a:spcBef>
                <a:spcPts val="1000"/>
              </a:spcBef>
            </a:pPr>
            <a:r>
              <a:rPr lang="en" sz="3000" dirty="0"/>
              <a:t>3D/VR Repository Practices and Standards</a:t>
            </a:r>
            <a:endParaRPr lang="en-US" sz="3000" kern="1200" dirty="0">
              <a:solidFill>
                <a:schemeClr val="tx1"/>
              </a:solidFill>
              <a:latin typeface="+mn-lt"/>
              <a:ea typeface="+mn-ea"/>
              <a:cs typeface="+mn-cs"/>
            </a:endParaRP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95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C2C504-2DAE-474E-9E0B-3AA798D0ECDD}"/>
              </a:ext>
            </a:extLst>
          </p:cNvPr>
          <p:cNvSpPr>
            <a:spLocks noGrp="1"/>
          </p:cNvSpPr>
          <p:nvPr>
            <p:ph type="title"/>
          </p:nvPr>
        </p:nvSpPr>
        <p:spPr>
          <a:xfrm>
            <a:off x="1143000" y="2082403"/>
            <a:ext cx="6858000" cy="1035891"/>
          </a:xfrm>
        </p:spPr>
        <p:txBody>
          <a:bodyPr vert="horz" lIns="91440" tIns="45720" rIns="91440" bIns="45720" rtlCol="0" anchor="ctr">
            <a:normAutofit/>
          </a:bodyPr>
          <a:lstStyle/>
          <a:p>
            <a:pPr algn="ctr" defTabSz="914400"/>
            <a:r>
              <a:rPr lang="en-US" sz="6000" kern="1200" dirty="0">
                <a:solidFill>
                  <a:schemeClr val="bg2"/>
                </a:solidFill>
                <a:latin typeface="+mj-lt"/>
                <a:ea typeface="+mj-ea"/>
                <a:cs typeface="+mj-cs"/>
              </a:rPr>
              <a:t>Forum 3</a:t>
            </a:r>
          </a:p>
        </p:txBody>
      </p:sp>
    </p:spTree>
    <p:extLst>
      <p:ext uri="{BB962C8B-B14F-4D97-AF65-F5344CB8AC3E}">
        <p14:creationId xmlns:p14="http://schemas.microsoft.com/office/powerpoint/2010/main" val="267889830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1" name="Freeform: Shape 12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Google Shape;113;p23"/>
          <p:cNvSpPr txBox="1">
            <a:spLocks noGrp="1"/>
          </p:cNvSpPr>
          <p:nvPr>
            <p:ph type="title"/>
          </p:nvPr>
        </p:nvSpPr>
        <p:spPr>
          <a:xfrm>
            <a:off x="647271" y="759003"/>
            <a:ext cx="2562119" cy="359655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dirty="0">
                <a:solidFill>
                  <a:srgbClr val="FFFFFF"/>
                </a:solidFill>
              </a:rPr>
              <a:t>Forum 3 Findings</a:t>
            </a:r>
          </a:p>
        </p:txBody>
      </p:sp>
      <p:graphicFrame>
        <p:nvGraphicFramePr>
          <p:cNvPr id="116" name="Google Shape;114;p23">
            <a:extLst>
              <a:ext uri="{FF2B5EF4-FFF2-40B4-BE49-F238E27FC236}">
                <a16:creationId xmlns:a16="http://schemas.microsoft.com/office/drawing/2014/main" id="{AA1E06E6-0CA2-4311-BA3B-4E4E3E52ED07}"/>
              </a:ext>
            </a:extLst>
          </p:cNvPr>
          <p:cNvGraphicFramePr/>
          <p:nvPr>
            <p:extLst>
              <p:ext uri="{D42A27DB-BD31-4B8C-83A1-F6EECF244321}">
                <p14:modId xmlns:p14="http://schemas.microsoft.com/office/powerpoint/2010/main" val="2158751211"/>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282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0"/>
          <p:cNvPicPr preferRelativeResize="0"/>
          <p:nvPr/>
        </p:nvPicPr>
        <p:blipFill>
          <a:blip r:embed="rId3">
            <a:alphaModFix/>
          </a:blip>
          <a:stretch>
            <a:fillRect/>
          </a:stretch>
        </p:blipFill>
        <p:spPr>
          <a:xfrm>
            <a:off x="2167375" y="1947775"/>
            <a:ext cx="4892392" cy="1448000"/>
          </a:xfrm>
          <a:prstGeom prst="rect">
            <a:avLst/>
          </a:prstGeom>
          <a:noFill/>
          <a:ln>
            <a:noFill/>
          </a:ln>
        </p:spPr>
      </p:pic>
      <p:pic>
        <p:nvPicPr>
          <p:cNvPr id="230" name="Google Shape;230;p40"/>
          <p:cNvPicPr preferRelativeResize="0"/>
          <p:nvPr/>
        </p:nvPicPr>
        <p:blipFill>
          <a:blip r:embed="rId4">
            <a:alphaModFix/>
          </a:blip>
          <a:stretch>
            <a:fillRect/>
          </a:stretch>
        </p:blipFill>
        <p:spPr>
          <a:xfrm>
            <a:off x="7273475" y="1947775"/>
            <a:ext cx="1448000" cy="1448000"/>
          </a:xfrm>
          <a:prstGeom prst="rect">
            <a:avLst/>
          </a:prstGeom>
          <a:noFill/>
          <a:ln>
            <a:noFill/>
          </a:ln>
        </p:spPr>
      </p:pic>
      <p:pic>
        <p:nvPicPr>
          <p:cNvPr id="231" name="Google Shape;231;p40"/>
          <p:cNvPicPr preferRelativeResize="0"/>
          <p:nvPr/>
        </p:nvPicPr>
        <p:blipFill>
          <a:blip r:embed="rId5">
            <a:alphaModFix/>
          </a:blip>
          <a:stretch>
            <a:fillRect/>
          </a:stretch>
        </p:blipFill>
        <p:spPr>
          <a:xfrm>
            <a:off x="471550" y="1963925"/>
            <a:ext cx="1431849" cy="1431849"/>
          </a:xfrm>
          <a:prstGeom prst="rect">
            <a:avLst/>
          </a:prstGeom>
          <a:noFill/>
          <a:ln>
            <a:noFill/>
          </a:ln>
        </p:spPr>
      </p:pic>
      <p:sp>
        <p:nvSpPr>
          <p:cNvPr id="232" name="Google Shape;232;p40"/>
          <p:cNvSpPr txBox="1">
            <a:spLocks noGrp="1"/>
          </p:cNvSpPr>
          <p:nvPr>
            <p:ph type="title"/>
          </p:nvPr>
        </p:nvSpPr>
        <p:spPr>
          <a:xfrm>
            <a:off x="776614" y="445025"/>
            <a:ext cx="805568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Intellectual Property</a:t>
            </a:r>
            <a:endParaRPr dirty="0"/>
          </a:p>
        </p:txBody>
      </p:sp>
      <p:sp>
        <p:nvSpPr>
          <p:cNvPr id="233" name="Google Shape;233;p40"/>
          <p:cNvSpPr txBox="1"/>
          <p:nvPr/>
        </p:nvSpPr>
        <p:spPr>
          <a:xfrm>
            <a:off x="1382925" y="3873800"/>
            <a:ext cx="5992500" cy="10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534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526092" y="445025"/>
            <a:ext cx="83062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Building Rome on a Cloudless Day</a:t>
            </a:r>
            <a:endParaRPr dirty="0"/>
          </a:p>
        </p:txBody>
      </p:sp>
      <p:pic>
        <p:nvPicPr>
          <p:cNvPr id="239" name="Google Shape;239;p41"/>
          <p:cNvPicPr preferRelativeResize="0"/>
          <p:nvPr/>
        </p:nvPicPr>
        <p:blipFill>
          <a:blip r:embed="rId3">
            <a:alphaModFix/>
          </a:blip>
          <a:stretch>
            <a:fillRect/>
          </a:stretch>
        </p:blipFill>
        <p:spPr>
          <a:xfrm>
            <a:off x="152401" y="1170125"/>
            <a:ext cx="8240038" cy="3498285"/>
          </a:xfrm>
          <a:prstGeom prst="rect">
            <a:avLst/>
          </a:prstGeom>
          <a:noFill/>
          <a:ln>
            <a:noFill/>
          </a:ln>
        </p:spPr>
      </p:pic>
      <p:sp>
        <p:nvSpPr>
          <p:cNvPr id="240" name="Google Shape;240;p41"/>
          <p:cNvSpPr txBox="1"/>
          <p:nvPr/>
        </p:nvSpPr>
        <p:spPr>
          <a:xfrm>
            <a:off x="152400" y="4791600"/>
            <a:ext cx="8839200" cy="35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t>Frahm, J.-M., Fite-Georgel, P., Gallup, D., Johnson, T., Raguram, R., Wu, C., … Pollefeys, M. (2010). Building Rome on a Cloudless Day. In K. Daniilidis, P. Maragos, &amp; N. Paragios (Eds.), Computer Vision – ECCV 2010 (pp. 368–381). Springer Berlin Heidelberg.</a:t>
            </a:r>
            <a:endParaRPr sz="800" dirty="0"/>
          </a:p>
        </p:txBody>
      </p:sp>
    </p:spTree>
    <p:extLst>
      <p:ext uri="{BB962C8B-B14F-4D97-AF65-F5344CB8AC3E}">
        <p14:creationId xmlns:p14="http://schemas.microsoft.com/office/powerpoint/2010/main" val="415608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1EC82BBB-0C04-5842-882F-CD329D539192}"/>
              </a:ext>
            </a:extLst>
          </p:cNvPr>
          <p:cNvSpPr>
            <a:spLocks noGrp="1"/>
          </p:cNvSpPr>
          <p:nvPr>
            <p:ph type="ctrTitle"/>
          </p:nvPr>
        </p:nvSpPr>
        <p:spPr>
          <a:xfrm>
            <a:off x="2284026" y="1532747"/>
            <a:ext cx="4578895" cy="1283605"/>
          </a:xfrm>
        </p:spPr>
        <p:txBody>
          <a:bodyPr>
            <a:normAutofit/>
          </a:bodyPr>
          <a:lstStyle/>
          <a:p>
            <a:r>
              <a:rPr lang="en-US" sz="3100" dirty="0" err="1">
                <a:solidFill>
                  <a:srgbClr val="FFFFFF"/>
                </a:solidFill>
              </a:rPr>
              <a:t>tinyurl.com</a:t>
            </a:r>
            <a:r>
              <a:rPr lang="en-US" sz="3100" dirty="0">
                <a:solidFill>
                  <a:srgbClr val="FFFFFF"/>
                </a:solidFill>
              </a:rPr>
              <a:t>/y2e6l4bv</a:t>
            </a:r>
          </a:p>
        </p:txBody>
      </p:sp>
      <p:sp>
        <p:nvSpPr>
          <p:cNvPr id="3" name="Subtitle 2">
            <a:extLst>
              <a:ext uri="{FF2B5EF4-FFF2-40B4-BE49-F238E27FC236}">
                <a16:creationId xmlns:a16="http://schemas.microsoft.com/office/drawing/2014/main" id="{2E5C7949-1D21-6840-8FDB-22091B3D4296}"/>
              </a:ext>
            </a:extLst>
          </p:cNvPr>
          <p:cNvSpPr>
            <a:spLocks noGrp="1"/>
          </p:cNvSpPr>
          <p:nvPr>
            <p:ph type="subTitle" idx="1"/>
          </p:nvPr>
        </p:nvSpPr>
        <p:spPr>
          <a:xfrm>
            <a:off x="2284026" y="3056038"/>
            <a:ext cx="4578895" cy="511559"/>
          </a:xfrm>
        </p:spPr>
        <p:txBody>
          <a:bodyPr>
            <a:normAutofit/>
          </a:bodyPr>
          <a:lstStyle/>
          <a:p>
            <a:r>
              <a:rPr lang="en-US" dirty="0" err="1">
                <a:solidFill>
                  <a:srgbClr val="FFFFFF"/>
                </a:solidFill>
              </a:rPr>
              <a:t>jvwitten@Indiana.edu</a:t>
            </a:r>
            <a:endParaRPr lang="en-US" dirty="0">
              <a:solidFill>
                <a:srgbClr val="FFFFFF"/>
              </a:solidFill>
            </a:endParaRPr>
          </a:p>
        </p:txBody>
      </p:sp>
    </p:spTree>
    <p:extLst>
      <p:ext uri="{BB962C8B-B14F-4D97-AF65-F5344CB8AC3E}">
        <p14:creationId xmlns:p14="http://schemas.microsoft.com/office/powerpoint/2010/main" val="194833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62"/>
        <p:cNvGrpSpPr/>
        <p:nvPr/>
      </p:nvGrpSpPr>
      <p:grpSpPr>
        <a:xfrm>
          <a:off x="0" y="0"/>
          <a:ext cx="0" cy="0"/>
          <a:chOff x="0" y="0"/>
          <a:chExt cx="0" cy="0"/>
        </a:xfrm>
      </p:grpSpPr>
      <p:sp>
        <p:nvSpPr>
          <p:cNvPr id="79" name="Rectangle 78">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
            <a:ext cx="9143999" cy="13919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63;p15"/>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chemeClr val="bg1"/>
                </a:solidFill>
                <a:latin typeface="+mj-lt"/>
                <a:ea typeface="+mj-ea"/>
                <a:cs typeface="+mj-cs"/>
              </a:rPr>
              <a:t>Overview and Goals</a:t>
            </a:r>
          </a:p>
        </p:txBody>
      </p:sp>
      <p:graphicFrame>
        <p:nvGraphicFramePr>
          <p:cNvPr id="74" name="Google Shape;64;p15">
            <a:extLst>
              <a:ext uri="{FF2B5EF4-FFF2-40B4-BE49-F238E27FC236}">
                <a16:creationId xmlns:a16="http://schemas.microsoft.com/office/drawing/2014/main" id="{0392E626-3F75-450D-938B-B49767E1B438}"/>
              </a:ext>
            </a:extLst>
          </p:cNvPr>
          <p:cNvGraphicFramePr/>
          <p:nvPr>
            <p:extLst>
              <p:ext uri="{D42A27DB-BD31-4B8C-83A1-F6EECF244321}">
                <p14:modId xmlns:p14="http://schemas.microsoft.com/office/powerpoint/2010/main" val="2846727164"/>
              </p:ext>
            </p:extLst>
          </p:nvPr>
        </p:nvGraphicFramePr>
        <p:xfrm>
          <a:off x="628650" y="1875218"/>
          <a:ext cx="7886700" cy="2757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705775" y="215425"/>
            <a:ext cx="7463424" cy="447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453438" y="542525"/>
            <a:ext cx="6237125" cy="374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3" name="Freeform: Shape 10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Google Shape;96;p20"/>
          <p:cNvSpPr txBox="1">
            <a:spLocks noGrp="1"/>
          </p:cNvSpPr>
          <p:nvPr>
            <p:ph type="title"/>
          </p:nvPr>
        </p:nvSpPr>
        <p:spPr>
          <a:xfrm>
            <a:off x="647271" y="759003"/>
            <a:ext cx="2562119" cy="3596556"/>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a:solidFill>
                  <a:srgbClr val="FFFFFF"/>
                </a:solidFill>
              </a:rPr>
              <a:t>High Level Overview of Forums</a:t>
            </a:r>
          </a:p>
        </p:txBody>
      </p:sp>
      <p:graphicFrame>
        <p:nvGraphicFramePr>
          <p:cNvPr id="98" name="Content Placeholder 1">
            <a:extLst>
              <a:ext uri="{FF2B5EF4-FFF2-40B4-BE49-F238E27FC236}">
                <a16:creationId xmlns:a16="http://schemas.microsoft.com/office/drawing/2014/main" id="{B24244F9-9EF5-4E00-A851-601FA5CC058A}"/>
              </a:ext>
            </a:extLst>
          </p:cNvPr>
          <p:cNvGraphicFramePr>
            <a:graphicFrameLocks noGrp="1"/>
          </p:cNvGraphicFramePr>
          <p:nvPr>
            <p:ph idx="1"/>
            <p:extLst>
              <p:ext uri="{D42A27DB-BD31-4B8C-83A1-F6EECF244321}">
                <p14:modId xmlns:p14="http://schemas.microsoft.com/office/powerpoint/2010/main" val="2113533720"/>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373761"/>
            <a:ext cx="7426997" cy="4395978"/>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1299E392-88AE-B64E-8D7A-F01196FD1AEA}"/>
              </a:ext>
            </a:extLst>
          </p:cNvPr>
          <p:cNvSpPr>
            <a:spLocks noGrp="1"/>
          </p:cNvSpPr>
          <p:nvPr>
            <p:ph type="body" idx="1"/>
          </p:nvPr>
        </p:nvSpPr>
        <p:spPr>
          <a:xfrm>
            <a:off x="1143000" y="3371850"/>
            <a:ext cx="6858000" cy="571500"/>
          </a:xfrm>
        </p:spPr>
        <p:txBody>
          <a:bodyPr vert="horz" lIns="91440" tIns="45720" rIns="91440" bIns="45720" rtlCol="0">
            <a:noAutofit/>
          </a:bodyPr>
          <a:lstStyle/>
          <a:p>
            <a:pPr algn="ctr" defTabSz="914400">
              <a:spcBef>
                <a:spcPts val="1000"/>
              </a:spcBef>
            </a:pPr>
            <a:r>
              <a:rPr lang="en-US" sz="3600" kern="1200" dirty="0">
                <a:solidFill>
                  <a:schemeClr val="tx1"/>
                </a:solidFill>
                <a:latin typeface="+mn-lt"/>
                <a:ea typeface="+mn-ea"/>
                <a:cs typeface="+mn-cs"/>
              </a:rPr>
              <a:t>Content Creation and Publishing</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95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C2C504-2DAE-474E-9E0B-3AA798D0ECDD}"/>
              </a:ext>
            </a:extLst>
          </p:cNvPr>
          <p:cNvSpPr>
            <a:spLocks noGrp="1"/>
          </p:cNvSpPr>
          <p:nvPr>
            <p:ph type="title"/>
          </p:nvPr>
        </p:nvSpPr>
        <p:spPr>
          <a:xfrm>
            <a:off x="1143000" y="2082403"/>
            <a:ext cx="6858000" cy="1035891"/>
          </a:xfrm>
        </p:spPr>
        <p:txBody>
          <a:bodyPr vert="horz" lIns="91440" tIns="45720" rIns="91440" bIns="45720" rtlCol="0" anchor="ctr">
            <a:normAutofit/>
          </a:bodyPr>
          <a:lstStyle/>
          <a:p>
            <a:pPr algn="ctr" defTabSz="914400"/>
            <a:r>
              <a:rPr lang="en-US" sz="6000" kern="1200" dirty="0">
                <a:solidFill>
                  <a:schemeClr val="bg2"/>
                </a:solidFill>
                <a:latin typeface="+mj-lt"/>
                <a:ea typeface="+mj-ea"/>
                <a:cs typeface="+mj-cs"/>
              </a:rPr>
              <a:t>Forum 1</a:t>
            </a:r>
          </a:p>
        </p:txBody>
      </p:sp>
    </p:spTree>
    <p:extLst>
      <p:ext uri="{BB962C8B-B14F-4D97-AF65-F5344CB8AC3E}">
        <p14:creationId xmlns:p14="http://schemas.microsoft.com/office/powerpoint/2010/main" val="39887846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9B5B-9953-0A4E-846E-D16B482177F0}"/>
              </a:ext>
            </a:extLst>
          </p:cNvPr>
          <p:cNvSpPr>
            <a:spLocks noGrp="1"/>
          </p:cNvSpPr>
          <p:nvPr>
            <p:ph type="title"/>
          </p:nvPr>
        </p:nvSpPr>
        <p:spPr>
          <a:xfrm>
            <a:off x="520882" y="1439025"/>
            <a:ext cx="2057400" cy="2057400"/>
          </a:xfrm>
          <a:prstGeom prst="ellipse">
            <a:avLst/>
          </a:prstGeom>
          <a:solidFill>
            <a:srgbClr val="7B7B7B"/>
          </a:solidFill>
          <a:ln w="174625" cmpd="thinThick">
            <a:solidFill>
              <a:srgbClr val="7B7B7B"/>
            </a:solidFill>
          </a:ln>
        </p:spPr>
        <p:txBody>
          <a:bodyPr vert="horz" lIns="91440" tIns="45720" rIns="91440" bIns="45720" rtlCol="0" anchor="ctr">
            <a:normAutofit/>
          </a:bodyPr>
          <a:lstStyle/>
          <a:p>
            <a:pPr algn="ctr" defTabSz="914400"/>
            <a:r>
              <a:rPr lang="en-US" sz="2000">
                <a:solidFill>
                  <a:srgbClr val="FFFFFF"/>
                </a:solidFill>
              </a:rPr>
              <a:t>Forum 1 Concerns</a:t>
            </a:r>
          </a:p>
        </p:txBody>
      </p:sp>
      <p:graphicFrame>
        <p:nvGraphicFramePr>
          <p:cNvPr id="10" name="TextBox 3">
            <a:extLst>
              <a:ext uri="{FF2B5EF4-FFF2-40B4-BE49-F238E27FC236}">
                <a16:creationId xmlns:a16="http://schemas.microsoft.com/office/drawing/2014/main" id="{4240EEFE-50A1-42C1-83DE-05D83C03A803}"/>
              </a:ext>
            </a:extLst>
          </p:cNvPr>
          <p:cNvGraphicFramePr/>
          <p:nvPr>
            <p:extLst>
              <p:ext uri="{D42A27DB-BD31-4B8C-83A1-F6EECF244321}">
                <p14:modId xmlns:p14="http://schemas.microsoft.com/office/powerpoint/2010/main" val="2440945047"/>
              </p:ext>
            </p:extLst>
          </p:nvPr>
        </p:nvGraphicFramePr>
        <p:xfrm>
          <a:off x="3028950" y="735888"/>
          <a:ext cx="5391150" cy="3463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9469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1" name="Freeform: Shape 12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353193"/>
            <a:ext cx="3285756" cy="4419078"/>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Google Shape;113;p23"/>
          <p:cNvSpPr txBox="1">
            <a:spLocks noGrp="1"/>
          </p:cNvSpPr>
          <p:nvPr>
            <p:ph type="title"/>
          </p:nvPr>
        </p:nvSpPr>
        <p:spPr>
          <a:xfrm>
            <a:off x="647271" y="759003"/>
            <a:ext cx="2562119" cy="359655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dirty="0">
                <a:solidFill>
                  <a:srgbClr val="FFFFFF"/>
                </a:solidFill>
              </a:rPr>
              <a:t>Forum 1 Findings</a:t>
            </a:r>
          </a:p>
        </p:txBody>
      </p:sp>
      <p:graphicFrame>
        <p:nvGraphicFramePr>
          <p:cNvPr id="116" name="Google Shape;114;p23">
            <a:extLst>
              <a:ext uri="{FF2B5EF4-FFF2-40B4-BE49-F238E27FC236}">
                <a16:creationId xmlns:a16="http://schemas.microsoft.com/office/drawing/2014/main" id="{AA1E06E6-0CA2-4311-BA3B-4E4E3E52ED07}"/>
              </a:ext>
            </a:extLst>
          </p:cNvPr>
          <p:cNvGraphicFramePr/>
          <p:nvPr>
            <p:extLst>
              <p:ext uri="{D42A27DB-BD31-4B8C-83A1-F6EECF244321}">
                <p14:modId xmlns:p14="http://schemas.microsoft.com/office/powerpoint/2010/main" val="2125607488"/>
              </p:ext>
            </p:extLst>
          </p:nvPr>
        </p:nvGraphicFramePr>
        <p:xfrm>
          <a:off x="3895725" y="353193"/>
          <a:ext cx="4885203" cy="441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373761"/>
            <a:ext cx="7426997" cy="4395978"/>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Text Placeholder 2">
            <a:extLst>
              <a:ext uri="{FF2B5EF4-FFF2-40B4-BE49-F238E27FC236}">
                <a16:creationId xmlns:a16="http://schemas.microsoft.com/office/drawing/2014/main" id="{1299E392-88AE-B64E-8D7A-F01196FD1AEA}"/>
              </a:ext>
            </a:extLst>
          </p:cNvPr>
          <p:cNvSpPr>
            <a:spLocks noGrp="1"/>
          </p:cNvSpPr>
          <p:nvPr>
            <p:ph type="body" idx="1"/>
          </p:nvPr>
        </p:nvSpPr>
        <p:spPr>
          <a:xfrm>
            <a:off x="1143000" y="3371850"/>
            <a:ext cx="6858000" cy="571500"/>
          </a:xfrm>
        </p:spPr>
        <p:txBody>
          <a:bodyPr vert="horz" lIns="91440" tIns="45720" rIns="91440" bIns="45720" rtlCol="0">
            <a:noAutofit/>
          </a:bodyPr>
          <a:lstStyle/>
          <a:p>
            <a:pPr algn="ctr" defTabSz="914400">
              <a:spcBef>
                <a:spcPts val="1000"/>
              </a:spcBef>
            </a:pPr>
            <a:r>
              <a:rPr lang="en" sz="3600" dirty="0"/>
              <a:t>3D/VR Visualization and Analysis</a:t>
            </a:r>
            <a:endParaRPr lang="en-US" sz="3600" kern="1200" dirty="0">
              <a:solidFill>
                <a:schemeClr val="tx1"/>
              </a:solidFill>
              <a:latin typeface="+mn-lt"/>
              <a:ea typeface="+mn-ea"/>
              <a:cs typeface="+mn-cs"/>
            </a:endParaRP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950"/>
            <a:ext cx="9144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C2C504-2DAE-474E-9E0B-3AA798D0ECDD}"/>
              </a:ext>
            </a:extLst>
          </p:cNvPr>
          <p:cNvSpPr>
            <a:spLocks noGrp="1"/>
          </p:cNvSpPr>
          <p:nvPr>
            <p:ph type="title"/>
          </p:nvPr>
        </p:nvSpPr>
        <p:spPr>
          <a:xfrm>
            <a:off x="1143000" y="2082403"/>
            <a:ext cx="6858000" cy="1035891"/>
          </a:xfrm>
        </p:spPr>
        <p:txBody>
          <a:bodyPr vert="horz" lIns="91440" tIns="45720" rIns="91440" bIns="45720" rtlCol="0" anchor="ctr">
            <a:normAutofit/>
          </a:bodyPr>
          <a:lstStyle/>
          <a:p>
            <a:pPr algn="ctr" defTabSz="914400"/>
            <a:r>
              <a:rPr lang="en-US" sz="6000" kern="1200" dirty="0">
                <a:solidFill>
                  <a:schemeClr val="bg2"/>
                </a:solidFill>
                <a:latin typeface="+mj-lt"/>
                <a:ea typeface="+mj-ea"/>
                <a:cs typeface="+mj-cs"/>
              </a:rPr>
              <a:t>Forum 2</a:t>
            </a:r>
          </a:p>
        </p:txBody>
      </p:sp>
    </p:spTree>
    <p:extLst>
      <p:ext uri="{BB962C8B-B14F-4D97-AF65-F5344CB8AC3E}">
        <p14:creationId xmlns:p14="http://schemas.microsoft.com/office/powerpoint/2010/main" val="22444265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789</Words>
  <Application>Microsoft Macintosh PowerPoint</Application>
  <PresentationFormat>On-screen Show (16:9)</PresentationFormat>
  <Paragraphs>55</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Preservation, Access, and Reuse:  Advancing 3D and VR Strategy in the Research Library</vt:lpstr>
      <vt:lpstr>Overview and Goals</vt:lpstr>
      <vt:lpstr>PowerPoint Presentation</vt:lpstr>
      <vt:lpstr>PowerPoint Presentation</vt:lpstr>
      <vt:lpstr>High Level Overview of Forums</vt:lpstr>
      <vt:lpstr>Forum 1</vt:lpstr>
      <vt:lpstr>Forum 1 Concerns</vt:lpstr>
      <vt:lpstr>Forum 1 Findings</vt:lpstr>
      <vt:lpstr>Forum 2</vt:lpstr>
      <vt:lpstr>Forum 2 Findings</vt:lpstr>
      <vt:lpstr>Forum 3</vt:lpstr>
      <vt:lpstr>Forum 3 Findings</vt:lpstr>
      <vt:lpstr>Intellectual Property</vt:lpstr>
      <vt:lpstr>Building Rome on a Cloudless Day</vt:lpstr>
      <vt:lpstr>tinyurl.com/y2e6l4bv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Preservation, Access, and Reuse:  Advancing 3D and VR Strategy in the Research Library</dc:title>
  <dc:creator>Wittenberg, Jamie Viva</dc:creator>
  <cp:lastModifiedBy>Wittenberg, Jamie Viva</cp:lastModifiedBy>
  <cp:revision>1</cp:revision>
  <dcterms:created xsi:type="dcterms:W3CDTF">2019-07-27T16:41:56Z</dcterms:created>
  <dcterms:modified xsi:type="dcterms:W3CDTF">2019-07-27T16:47:37Z</dcterms:modified>
</cp:coreProperties>
</file>