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5BF0-B8B4-483B-9B13-B87D3487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6689-7160-4180-8558-3EFF3AB3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4478-5430-4314-83E2-890035B6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EC02-B3FC-4CAA-9215-7EABAAF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8D31-109F-4E8E-A6FD-4012743B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AA9B-39B8-4385-A8E0-32D53477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8F9AA-B42D-42B2-B721-AEF7D4859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723C-D002-43B6-94D0-E01C888F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A076-8E48-43BA-A83E-E7E5A48A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4F96-6912-4F3F-95B2-D20775A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02187-875F-4C61-9449-8B5137B9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DB92-AF8D-480E-94C0-F898E371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C5E3-9A9F-4470-88EC-C8B1FC2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3072-D649-47A7-9AF7-F6439EAC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3E0D-7375-4973-9B02-7E2C3BB8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3D04-90B3-430E-B6D2-5BC9E74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C49A-AD73-4697-B568-FB001D76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A234-7326-403C-B542-399CE1E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EF04-E7B8-4888-8F43-6E6C58F1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E641-F3D3-4E59-B157-D77B0AAA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E2E-801A-40BD-8F37-291393FC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9F02-73A0-4FEC-85B4-31ECA7DE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C52B-CA1F-4B47-9BE9-567F03A1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2F8C-FC61-47B2-B85D-1537A88E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60E1-6217-456F-8CF1-F050070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A9E-1234-4D25-A079-4FF69CDD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5BC0-2607-40E7-8585-BE4E40F53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25C6-6B5F-4608-8981-901E1CF0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515DB-5B6F-4CBE-8B62-142AB45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AB94-0E66-4DEA-A9A0-E2A754D4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ADAA-3DA4-41C8-925C-AA6B57CA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865-364B-4851-85A8-23D1404E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FEAC7-70FC-48AB-8508-B782537F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4732-DF3F-4E2B-B763-8131D7AE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50C0-71F2-4C70-AD67-35E90E77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96079-2251-46C7-9B9F-890FF12C3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EE031-978A-4781-89DD-F29459D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D3197-3E29-47A1-9599-99DB871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8CE60-2960-4CDD-A93C-BDB47410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1501-FC90-4C26-A486-2CFC2EBE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E8D4B-D842-4FD5-8B5F-B2E4BAAC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7BDF0-6132-4CCD-A458-DF96E01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4E929-3811-46B5-BFDA-200D83E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3A1A-5172-4B9B-83E0-D85CBEB6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1F28-92A8-4B0F-A096-450DAFC0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2E06-1569-4CE9-9E94-FE12827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B7CC-FA63-42A9-985D-627F3022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6CC-D2F0-4CCF-ABB4-B663B910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4F23-FC8D-476D-9A17-056A763DF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DCC0-0AA6-4A61-B636-86C82C60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F6BC-41A2-45C5-B392-64DEC555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D554-502B-4CE4-A407-8242273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B240-E795-450E-AC6F-EC3899C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8A02B-E221-4556-A3E6-6C6A80AB6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A781-37CA-4C53-B90F-8922B198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1E5B-5F3D-498C-AB82-0F99B5C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8C85-0F7D-474B-A383-7E0738E9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87838-8B93-4AE9-9D11-63C148CC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9D410-FD85-44E8-8074-0B640CD8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119F-A90D-4162-B916-3F1F7396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67EC-4AC3-4FA9-BAE8-135751139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ED65-68BC-4269-8DFA-25C69283ED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DAB0-3EC0-4048-9FDB-4051E5E95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CE3C-F11D-471A-BA16-206290A0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04F6-F06C-4EAC-BC52-890E8748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F06-941C-4888-B36F-139358B68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SAI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3AF-0E21-4FFB-A229-D16D4D786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Carlson</a:t>
            </a:r>
          </a:p>
        </p:txBody>
      </p:sp>
    </p:spTree>
    <p:extLst>
      <p:ext uri="{BB962C8B-B14F-4D97-AF65-F5344CB8AC3E}">
        <p14:creationId xmlns:p14="http://schemas.microsoft.com/office/powerpoint/2010/main" val="420785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F6260-65AD-4FDF-A0C5-350E57E9FE07}"/>
              </a:ext>
            </a:extLst>
          </p:cNvPr>
          <p:cNvSpPr txBox="1"/>
          <p:nvPr/>
        </p:nvSpPr>
        <p:spPr>
          <a:xfrm>
            <a:off x="2201594" y="1959405"/>
            <a:ext cx="2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fieldTypesGenerator.py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7EA-A5BA-4A0D-867A-4BDA88C25C39}"/>
              </a:ext>
            </a:extLst>
          </p:cNvPr>
          <p:cNvSpPr txBox="1"/>
          <p:nvPr/>
        </p:nvSpPr>
        <p:spPr>
          <a:xfrm>
            <a:off x="2153653" y="2796295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mapToMethodGenerator.py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691C-73A9-44E4-951B-8A08D3AA739A}"/>
              </a:ext>
            </a:extLst>
          </p:cNvPr>
          <p:cNvSpPr txBox="1"/>
          <p:nvPr/>
        </p:nvSpPr>
        <p:spPr>
          <a:xfrm>
            <a:off x="5210628" y="1959405"/>
            <a:ext cx="1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fieldTypes.js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B8DB7-BF70-4FC2-BED2-F8AE93EE579B}"/>
              </a:ext>
            </a:extLst>
          </p:cNvPr>
          <p:cNvSpPr txBox="1"/>
          <p:nvPr/>
        </p:nvSpPr>
        <p:spPr>
          <a:xfrm>
            <a:off x="449451" y="26347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X3DUOM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0CDB5-476E-40AC-B104-941C3FE370CA}"/>
              </a:ext>
            </a:extLst>
          </p:cNvPr>
          <p:cNvSpPr txBox="1"/>
          <p:nvPr/>
        </p:nvSpPr>
        <p:spPr>
          <a:xfrm>
            <a:off x="5209831" y="2813264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mapToMethod.js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46DD7-C678-44FE-AC69-9F8B8787BF5C}"/>
              </a:ext>
            </a:extLst>
          </p:cNvPr>
          <p:cNvSpPr txBox="1"/>
          <p:nvPr/>
        </p:nvSpPr>
        <p:spPr>
          <a:xfrm>
            <a:off x="5209831" y="3416609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mapToMethod2.js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4518-5CC2-4EA6-8D6D-E08980F3C9EA}"/>
              </a:ext>
            </a:extLst>
          </p:cNvPr>
          <p:cNvSpPr txBox="1"/>
          <p:nvPr/>
        </p:nvSpPr>
        <p:spPr>
          <a:xfrm>
            <a:off x="2693609" y="45536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xml2all.js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02AE9-38BD-4C66-AF91-ABA056108420}"/>
              </a:ext>
            </a:extLst>
          </p:cNvPr>
          <p:cNvSpPr txBox="1"/>
          <p:nvPr/>
        </p:nvSpPr>
        <p:spPr>
          <a:xfrm>
            <a:off x="7804940" y="2819378"/>
            <a:ext cx="19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Python*Serializer.js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0D3807-D0ED-4F17-BF2B-6F5F02839153}"/>
              </a:ext>
            </a:extLst>
          </p:cNvPr>
          <p:cNvCxnSpPr>
            <a:stCxn id="8" idx="3"/>
          </p:cNvCxnSpPr>
          <p:nvPr/>
        </p:nvCxnSpPr>
        <p:spPr>
          <a:xfrm flipV="1">
            <a:off x="1510960" y="2236405"/>
            <a:ext cx="642693" cy="58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9BD23C-6EDB-4A46-9C87-6F667020351D}"/>
              </a:ext>
            </a:extLst>
          </p:cNvPr>
          <p:cNvCxnSpPr/>
          <p:nvPr/>
        </p:nvCxnSpPr>
        <p:spPr>
          <a:xfrm>
            <a:off x="1512381" y="2842461"/>
            <a:ext cx="641272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F8FEB-1376-4E12-8160-425E9C7728F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85530" y="2144071"/>
            <a:ext cx="42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E74CF8-C6F9-490B-87BB-2C14E2AE9D04}"/>
              </a:ext>
            </a:extLst>
          </p:cNvPr>
          <p:cNvCxnSpPr/>
          <p:nvPr/>
        </p:nvCxnSpPr>
        <p:spPr>
          <a:xfrm>
            <a:off x="4848344" y="3004044"/>
            <a:ext cx="467371" cy="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CF4C53-5F07-4AFB-A3B2-F3BD7B7509F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41168" y="2144071"/>
            <a:ext cx="1211226" cy="73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493A5-20FF-4FD2-BF3A-282F7C63C31D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6980572" y="2997930"/>
            <a:ext cx="824368" cy="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C04C8A-9B6D-49C8-A61A-98F886C9413A}"/>
              </a:ext>
            </a:extLst>
          </p:cNvPr>
          <p:cNvCxnSpPr>
            <a:stCxn id="11" idx="3"/>
          </p:cNvCxnSpPr>
          <p:nvPr/>
        </p:nvCxnSpPr>
        <p:spPr>
          <a:xfrm flipV="1">
            <a:off x="7097592" y="3165627"/>
            <a:ext cx="654802" cy="43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E48500-C952-409C-A9E9-5FD7C5B3E3BB}"/>
              </a:ext>
            </a:extLst>
          </p:cNvPr>
          <p:cNvSpPr txBox="1"/>
          <p:nvPr/>
        </p:nvSpPr>
        <p:spPr>
          <a:xfrm>
            <a:off x="9091831" y="5781605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542BFB-CB5F-4DB3-9D3C-33CAA44A73E0}"/>
              </a:ext>
            </a:extLst>
          </p:cNvPr>
          <p:cNvSpPr txBox="1"/>
          <p:nvPr/>
        </p:nvSpPr>
        <p:spPr>
          <a:xfrm>
            <a:off x="2558317" y="573837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Doc.x3d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F368A-51BD-4D78-B2A1-4F47B79D24EE}"/>
              </a:ext>
            </a:extLst>
          </p:cNvPr>
          <p:cNvSpPr txBox="1"/>
          <p:nvPr/>
        </p:nvSpPr>
        <p:spPr>
          <a:xfrm>
            <a:off x="4029554" y="573837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convertXML.js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D60D56-C6D2-4BD1-A4AB-B8D8B3E78387}"/>
              </a:ext>
            </a:extLst>
          </p:cNvPr>
          <p:cNvCxnSpPr>
            <a:stCxn id="40" idx="3"/>
            <a:endCxn id="46" idx="1"/>
          </p:cNvCxnSpPr>
          <p:nvPr/>
        </p:nvCxnSpPr>
        <p:spPr>
          <a:xfrm>
            <a:off x="3501204" y="5923038"/>
            <a:ext cx="52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3AA04-8785-486B-8379-8BC78B9137B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822995" y="4872789"/>
            <a:ext cx="962535" cy="8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D6ADC4-AFB6-4824-B03C-E236957DC3E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15052" y="5905856"/>
            <a:ext cx="3476779" cy="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5E7DC0A-89B3-42F2-9D0B-9F6335A997A3}"/>
              </a:ext>
            </a:extLst>
          </p:cNvPr>
          <p:cNvSpPr txBox="1"/>
          <p:nvPr/>
        </p:nvSpPr>
        <p:spPr>
          <a:xfrm>
            <a:off x="10550216" y="4278875"/>
            <a:ext cx="138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Doc.new.x3d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5F1C2E-FC0D-4A98-86E7-EE528135167E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9921353" y="5966271"/>
            <a:ext cx="808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4E71200-9384-43DF-B5A2-61C8E7E596D8}"/>
              </a:ext>
            </a:extLst>
          </p:cNvPr>
          <p:cNvSpPr txBox="1"/>
          <p:nvPr/>
        </p:nvSpPr>
        <p:spPr>
          <a:xfrm>
            <a:off x="2107769" y="588936"/>
            <a:ext cx="477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PyJNIus</a:t>
            </a:r>
            <a:r>
              <a:rPr lang="en-US" sz="3200" dirty="0"/>
              <a:t>/X3DJSAIL workflow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6A7-1D58-472B-8D8A-7EAE1ED6BE77}"/>
              </a:ext>
            </a:extLst>
          </p:cNvPr>
          <p:cNvSpPr txBox="1"/>
          <p:nvPr/>
        </p:nvSpPr>
        <p:spPr>
          <a:xfrm>
            <a:off x="8285870" y="598873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X3DJSAIL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3DEC5-9075-4EE7-9C35-CC90CB1994EA}"/>
              </a:ext>
            </a:extLst>
          </p:cNvPr>
          <p:cNvSpPr txBox="1"/>
          <p:nvPr/>
        </p:nvSpPr>
        <p:spPr>
          <a:xfrm>
            <a:off x="8149135" y="1269471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Makeorg.sh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BC11B-A84A-4900-89D2-3F79112FA4E8}"/>
              </a:ext>
            </a:extLst>
          </p:cNvPr>
          <p:cNvSpPr txBox="1"/>
          <p:nvPr/>
        </p:nvSpPr>
        <p:spPr>
          <a:xfrm>
            <a:off x="8149135" y="202054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Classes.json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16DC0F-28DD-4FB9-A539-FB81F9CD653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8790016" y="968205"/>
            <a:ext cx="10098" cy="30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6690-13C2-4351-9CE3-BF2293C45B34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8790016" y="1638803"/>
            <a:ext cx="10099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BB3DE6-2DFF-4873-9AF3-82B983B1F504}"/>
              </a:ext>
            </a:extLst>
          </p:cNvPr>
          <p:cNvCxnSpPr>
            <a:stCxn id="29" idx="2"/>
            <a:endCxn id="14" idx="0"/>
          </p:cNvCxnSpPr>
          <p:nvPr/>
        </p:nvCxnSpPr>
        <p:spPr>
          <a:xfrm>
            <a:off x="8800115" y="2389874"/>
            <a:ext cx="4330" cy="4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80D31F-285B-4F93-B212-D69CFFC025B0}"/>
              </a:ext>
            </a:extLst>
          </p:cNvPr>
          <p:cNvSpPr txBox="1"/>
          <p:nvPr/>
        </p:nvSpPr>
        <p:spPr>
          <a:xfrm>
            <a:off x="9803949" y="2236405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Org/*.py (X3DPSAIL)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9E3B8C-0CEC-4361-B31F-0D86ECDFFFA9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9506592" y="2605737"/>
            <a:ext cx="1349408" cy="31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B955B8-EA58-4253-BAAD-D306B2FB3CD4}"/>
              </a:ext>
            </a:extLst>
          </p:cNvPr>
          <p:cNvCxnSpPr>
            <a:stCxn id="27" idx="3"/>
            <a:endCxn id="38" idx="0"/>
          </p:cNvCxnSpPr>
          <p:nvPr/>
        </p:nvCxnSpPr>
        <p:spPr>
          <a:xfrm>
            <a:off x="9430896" y="1454137"/>
            <a:ext cx="1425104" cy="78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CA28D1-5DB9-441D-8112-0384F0971B5A}"/>
              </a:ext>
            </a:extLst>
          </p:cNvPr>
          <p:cNvCxnSpPr>
            <a:stCxn id="14" idx="2"/>
            <a:endCxn id="46" idx="0"/>
          </p:cNvCxnSpPr>
          <p:nvPr/>
        </p:nvCxnSpPr>
        <p:spPr>
          <a:xfrm flipH="1">
            <a:off x="4785530" y="3188710"/>
            <a:ext cx="4018915" cy="254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2B15CA-A242-4E8D-B062-96132A1CC504}"/>
              </a:ext>
            </a:extLst>
          </p:cNvPr>
          <p:cNvSpPr txBox="1"/>
          <p:nvPr/>
        </p:nvSpPr>
        <p:spPr>
          <a:xfrm>
            <a:off x="10729495" y="5781605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X3DJSAIL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868868-4FD4-432E-A9BA-080D2DACC30E}"/>
              </a:ext>
            </a:extLst>
          </p:cNvPr>
          <p:cNvCxnSpPr>
            <a:stCxn id="51" idx="0"/>
            <a:endCxn id="68" idx="2"/>
          </p:cNvCxnSpPr>
          <p:nvPr/>
        </p:nvCxnSpPr>
        <p:spPr>
          <a:xfrm flipV="1">
            <a:off x="11243739" y="4648207"/>
            <a:ext cx="0" cy="113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7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SAI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SAI Workflow</dc:title>
  <dc:creator>John Carlson</dc:creator>
  <cp:lastModifiedBy>brutzman</cp:lastModifiedBy>
  <cp:revision>8</cp:revision>
  <dcterms:created xsi:type="dcterms:W3CDTF">2018-12-19T20:56:32Z</dcterms:created>
  <dcterms:modified xsi:type="dcterms:W3CDTF">2019-05-15T01:47:20Z</dcterms:modified>
</cp:coreProperties>
</file>