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p:cViewPr varScale="1">
        <p:scale>
          <a:sx n="91" d="100"/>
          <a:sy n="91" d="100"/>
        </p:scale>
        <p:origin x="192"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96166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C1E6A-3EE6-4299-8B01-D4FC707D87AA}"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287927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1753525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5153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177271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864281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3916686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1385239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116624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76035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229731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C1E6A-3EE6-4299-8B01-D4FC707D87AA}"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157586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C1E6A-3EE6-4299-8B01-D4FC707D87AA}" type="datetimeFigureOut">
              <a:rPr lang="en-US" smtClean="0"/>
              <a:t>9/26/22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48048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37737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308416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4DC1E6A-3EE6-4299-8B01-D4FC707D87AA}" type="datetimeFigureOut">
              <a:rPr lang="en-US" smtClean="0"/>
              <a:t>9/26/22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75627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C1E6A-3EE6-4299-8B01-D4FC707D87AA}"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8D181-71FF-4DB1-80DF-4A9FF6A4841E}" type="slidenum">
              <a:rPr lang="en-US" smtClean="0"/>
              <a:t>‹#›</a:t>
            </a:fld>
            <a:endParaRPr lang="en-US"/>
          </a:p>
        </p:txBody>
      </p:sp>
    </p:spTree>
    <p:extLst>
      <p:ext uri="{BB962C8B-B14F-4D97-AF65-F5344CB8AC3E}">
        <p14:creationId xmlns:p14="http://schemas.microsoft.com/office/powerpoint/2010/main" val="342704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DC1E6A-3EE6-4299-8B01-D4FC707D87AA}" type="datetimeFigureOut">
              <a:rPr lang="en-US" smtClean="0"/>
              <a:t>9/26/22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18D181-71FF-4DB1-80DF-4A9FF6A4841E}" type="slidenum">
              <a:rPr lang="en-US" smtClean="0"/>
              <a:t>‹#›</a:t>
            </a:fld>
            <a:endParaRPr lang="en-US"/>
          </a:p>
        </p:txBody>
      </p:sp>
    </p:spTree>
    <p:extLst>
      <p:ext uri="{BB962C8B-B14F-4D97-AF65-F5344CB8AC3E}">
        <p14:creationId xmlns:p14="http://schemas.microsoft.com/office/powerpoint/2010/main" val="3221980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6B32-9E82-9643-BB26-57016146F2FA}"/>
              </a:ext>
            </a:extLst>
          </p:cNvPr>
          <p:cNvSpPr>
            <a:spLocks noGrp="1"/>
          </p:cNvSpPr>
          <p:nvPr>
            <p:ph type="ctrTitle"/>
          </p:nvPr>
        </p:nvSpPr>
        <p:spPr/>
        <p:txBody>
          <a:bodyPr/>
          <a:lstStyle/>
          <a:p>
            <a:pPr algn="ctr"/>
            <a:r>
              <a:rPr lang="en-US" sz="5400" b="1" dirty="0"/>
              <a:t>NFT </a:t>
            </a:r>
            <a:r>
              <a:rPr lang="en-US" b="1" dirty="0">
                <a:solidFill>
                  <a:schemeClr val="bg2">
                    <a:lumMod val="60000"/>
                    <a:lumOff val="40000"/>
                  </a:schemeClr>
                </a:solidFill>
              </a:rPr>
              <a:t>Marketplace</a:t>
            </a:r>
          </a:p>
        </p:txBody>
      </p:sp>
      <p:sp>
        <p:nvSpPr>
          <p:cNvPr id="3" name="Subtitle 2">
            <a:extLst>
              <a:ext uri="{FF2B5EF4-FFF2-40B4-BE49-F238E27FC236}">
                <a16:creationId xmlns:a16="http://schemas.microsoft.com/office/drawing/2014/main" id="{FB945542-90D5-AC19-60B9-6B68B579FD2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360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23D8-C34F-9D6A-6682-8212882C0712}"/>
              </a:ext>
            </a:extLst>
          </p:cNvPr>
          <p:cNvSpPr>
            <a:spLocks noGrp="1"/>
          </p:cNvSpPr>
          <p:nvPr>
            <p:ph type="title"/>
          </p:nvPr>
        </p:nvSpPr>
        <p:spPr/>
        <p:txBody>
          <a:bodyPr/>
          <a:lstStyle/>
          <a:p>
            <a:pPr algn="l"/>
            <a:r>
              <a:rPr lang="en-IN" b="1" i="0" dirty="0">
                <a:solidFill>
                  <a:schemeClr val="tx1"/>
                </a:solidFill>
                <a:effectLst/>
                <a:latin typeface="-apple-system"/>
              </a:rPr>
              <a:t>Creating Dragons</a:t>
            </a:r>
            <a:br>
              <a:rPr lang="en-IN" dirty="0"/>
            </a:br>
            <a:endParaRPr lang="en-US" b="1" dirty="0"/>
          </a:p>
        </p:txBody>
      </p:sp>
      <p:sp>
        <p:nvSpPr>
          <p:cNvPr id="3" name="Content Placeholder 2">
            <a:extLst>
              <a:ext uri="{FF2B5EF4-FFF2-40B4-BE49-F238E27FC236}">
                <a16:creationId xmlns:a16="http://schemas.microsoft.com/office/drawing/2014/main" id="{DD2A0E89-1F6A-F2C6-AAED-D7C52C72AE38}"/>
              </a:ext>
            </a:extLst>
          </p:cNvPr>
          <p:cNvSpPr>
            <a:spLocks noGrp="1"/>
          </p:cNvSpPr>
          <p:nvPr>
            <p:ph idx="1"/>
          </p:nvPr>
        </p:nvSpPr>
        <p:spPr/>
        <p:txBody>
          <a:bodyPr/>
          <a:lstStyle/>
          <a:p>
            <a:pPr algn="l"/>
            <a:r>
              <a:rPr lang="en-IN" b="0" i="0" dirty="0">
                <a:effectLst/>
                <a:latin typeface="-apple-system"/>
              </a:rPr>
              <a:t>Choose between 82 different </a:t>
            </a:r>
            <a:r>
              <a:rPr lang="en-IN" b="0" i="0" dirty="0" err="1">
                <a:effectLst/>
                <a:latin typeface="-apple-system"/>
              </a:rPr>
              <a:t>colors</a:t>
            </a:r>
            <a:r>
              <a:rPr lang="en-IN" b="0" i="0" dirty="0">
                <a:effectLst/>
                <a:latin typeface="-apple-system"/>
              </a:rPr>
              <a:t>, 7 different eye shapes and 5 different horn shapes &amp; animations. When you create dragons, you can choose to generate a random dragon or customize your own. Every dragons cost 0.05 ETH and every users can create max 5 dragons.</a:t>
            </a:r>
          </a:p>
          <a:p>
            <a:pPr marL="0" indent="0">
              <a:buNone/>
            </a:pPr>
            <a:br>
              <a:rPr lang="en-IN" dirty="0"/>
            </a:br>
            <a:endParaRPr lang="en-US" dirty="0"/>
          </a:p>
        </p:txBody>
      </p:sp>
    </p:spTree>
    <p:extLst>
      <p:ext uri="{BB962C8B-B14F-4D97-AF65-F5344CB8AC3E}">
        <p14:creationId xmlns:p14="http://schemas.microsoft.com/office/powerpoint/2010/main" val="57479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08D7-137D-08EB-E369-FBC1AA808773}"/>
              </a:ext>
            </a:extLst>
          </p:cNvPr>
          <p:cNvSpPr>
            <a:spLocks noGrp="1"/>
          </p:cNvSpPr>
          <p:nvPr>
            <p:ph type="title"/>
          </p:nvPr>
        </p:nvSpPr>
        <p:spPr/>
        <p:txBody>
          <a:bodyPr/>
          <a:lstStyle/>
          <a:p>
            <a:pPr algn="ctr"/>
            <a:r>
              <a:rPr lang="en-IN" b="1" i="0" dirty="0">
                <a:solidFill>
                  <a:schemeClr val="tx1"/>
                </a:solidFill>
                <a:effectLst/>
                <a:latin typeface="-apple-system"/>
              </a:rPr>
              <a:t>Breeding Dragons</a:t>
            </a:r>
            <a:endParaRPr lang="en-US" b="1" dirty="0">
              <a:solidFill>
                <a:schemeClr val="tx1"/>
              </a:solidFill>
            </a:endParaRPr>
          </a:p>
        </p:txBody>
      </p:sp>
      <p:sp>
        <p:nvSpPr>
          <p:cNvPr id="3" name="Content Placeholder 2">
            <a:extLst>
              <a:ext uri="{FF2B5EF4-FFF2-40B4-BE49-F238E27FC236}">
                <a16:creationId xmlns:a16="http://schemas.microsoft.com/office/drawing/2014/main" id="{B327DF62-FD74-FE53-8A0D-1FAC929B6324}"/>
              </a:ext>
            </a:extLst>
          </p:cNvPr>
          <p:cNvSpPr>
            <a:spLocks noGrp="1"/>
          </p:cNvSpPr>
          <p:nvPr>
            <p:ph idx="1"/>
          </p:nvPr>
        </p:nvSpPr>
        <p:spPr/>
        <p:txBody>
          <a:bodyPr>
            <a:normAutofit/>
          </a:bodyPr>
          <a:lstStyle/>
          <a:p>
            <a:pPr algn="l"/>
            <a:r>
              <a:rPr lang="en-IN" b="0" i="0" dirty="0">
                <a:effectLst/>
                <a:latin typeface="-apple-system"/>
              </a:rPr>
              <a:t>Select the dad and mom dragon that you want to breed and get a new baby dragon that gets the mixed DNA from its parents. One </a:t>
            </a:r>
            <a:r>
              <a:rPr lang="en-IN" b="0" i="0" dirty="0" err="1">
                <a:effectLst/>
                <a:latin typeface="-apple-system"/>
              </a:rPr>
              <a:t>color</a:t>
            </a:r>
            <a:r>
              <a:rPr lang="en-IN" b="0" i="0" dirty="0">
                <a:effectLst/>
                <a:latin typeface="-apple-system"/>
              </a:rPr>
              <a:t> or attribute will change randomly, inherited from the dragon ancestors. When you have reached the maximum of 5 created dragons, you can breed your dragons to get more.</a:t>
            </a:r>
          </a:p>
          <a:p>
            <a:pPr marL="0" indent="0">
              <a:buNone/>
            </a:pPr>
            <a:endParaRPr lang="en-US" b="1" dirty="0"/>
          </a:p>
        </p:txBody>
      </p:sp>
    </p:spTree>
    <p:extLst>
      <p:ext uri="{BB962C8B-B14F-4D97-AF65-F5344CB8AC3E}">
        <p14:creationId xmlns:p14="http://schemas.microsoft.com/office/powerpoint/2010/main" val="367622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08D7-137D-08EB-E369-FBC1AA808773}"/>
              </a:ext>
            </a:extLst>
          </p:cNvPr>
          <p:cNvSpPr>
            <a:spLocks noGrp="1"/>
          </p:cNvSpPr>
          <p:nvPr>
            <p:ph type="title"/>
          </p:nvPr>
        </p:nvSpPr>
        <p:spPr/>
        <p:txBody>
          <a:bodyPr/>
          <a:lstStyle/>
          <a:p>
            <a:pPr algn="l"/>
            <a:r>
              <a:rPr lang="en-IN" b="1" i="0" dirty="0">
                <a:solidFill>
                  <a:schemeClr val="tx1"/>
                </a:solidFill>
                <a:effectLst/>
                <a:latin typeface="-apple-system"/>
              </a:rPr>
              <a:t>Dragon Gallery</a:t>
            </a:r>
            <a:br>
              <a:rPr lang="en-IN" b="1" i="0" dirty="0">
                <a:solidFill>
                  <a:schemeClr val="tx1"/>
                </a:solidFill>
                <a:effectLst/>
                <a:latin typeface="-apple-system"/>
              </a:rPr>
            </a:br>
            <a:endParaRPr lang="en-US" b="1" dirty="0">
              <a:solidFill>
                <a:schemeClr val="tx1"/>
              </a:solidFill>
            </a:endParaRPr>
          </a:p>
        </p:txBody>
      </p:sp>
      <p:sp>
        <p:nvSpPr>
          <p:cNvPr id="3" name="Content Placeholder 2">
            <a:extLst>
              <a:ext uri="{FF2B5EF4-FFF2-40B4-BE49-F238E27FC236}">
                <a16:creationId xmlns:a16="http://schemas.microsoft.com/office/drawing/2014/main" id="{B327DF62-FD74-FE53-8A0D-1FAC929B6324}"/>
              </a:ext>
            </a:extLst>
          </p:cNvPr>
          <p:cNvSpPr>
            <a:spLocks noGrp="1"/>
          </p:cNvSpPr>
          <p:nvPr>
            <p:ph idx="1"/>
          </p:nvPr>
        </p:nvSpPr>
        <p:spPr/>
        <p:txBody>
          <a:bodyPr>
            <a:normAutofit/>
          </a:bodyPr>
          <a:lstStyle/>
          <a:p>
            <a:pPr algn="l"/>
            <a:r>
              <a:rPr lang="en-IN" b="0" i="0" dirty="0">
                <a:effectLst/>
                <a:latin typeface="-apple-system"/>
              </a:rPr>
              <a:t>View all your dragons and check their information. In your gallery you can also sell your dragons for ETH, you can view or remove your offers and withdraw your funds when your offer has been sold.</a:t>
            </a:r>
          </a:p>
          <a:p>
            <a:pPr algn="l"/>
            <a:r>
              <a:rPr lang="en-IN" b="0" i="0" dirty="0">
                <a:effectLst/>
                <a:latin typeface="-apple-system"/>
              </a:rPr>
              <a:t>Before you sell your dragons you will get a pop-up that will ask if you accept to set the marketplace as an approved operator, you will need to confirm in order to sell them. If you don't want to sell your dragons anymore, you can always remove the operator approval when you want.</a:t>
            </a:r>
          </a:p>
          <a:p>
            <a:pPr marL="0" indent="0">
              <a:buNone/>
            </a:pPr>
            <a:endParaRPr lang="en-US" b="1" dirty="0"/>
          </a:p>
        </p:txBody>
      </p:sp>
    </p:spTree>
    <p:extLst>
      <p:ext uri="{BB962C8B-B14F-4D97-AF65-F5344CB8AC3E}">
        <p14:creationId xmlns:p14="http://schemas.microsoft.com/office/powerpoint/2010/main" val="27681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08D7-137D-08EB-E369-FBC1AA808773}"/>
              </a:ext>
            </a:extLst>
          </p:cNvPr>
          <p:cNvSpPr>
            <a:spLocks noGrp="1"/>
          </p:cNvSpPr>
          <p:nvPr>
            <p:ph type="title"/>
          </p:nvPr>
        </p:nvSpPr>
        <p:spPr/>
        <p:txBody>
          <a:bodyPr/>
          <a:lstStyle/>
          <a:p>
            <a:pPr algn="l"/>
            <a:r>
              <a:rPr lang="en-IN" b="1" i="0" dirty="0">
                <a:solidFill>
                  <a:schemeClr val="tx1"/>
                </a:solidFill>
                <a:effectLst/>
                <a:latin typeface="-apple-system"/>
              </a:rPr>
              <a:t>Marketplace</a:t>
            </a:r>
            <a:endParaRPr lang="en-US" b="1" dirty="0">
              <a:solidFill>
                <a:schemeClr val="tx1"/>
              </a:solidFill>
            </a:endParaRPr>
          </a:p>
        </p:txBody>
      </p:sp>
      <p:sp>
        <p:nvSpPr>
          <p:cNvPr id="3" name="Content Placeholder 2">
            <a:extLst>
              <a:ext uri="{FF2B5EF4-FFF2-40B4-BE49-F238E27FC236}">
                <a16:creationId xmlns:a16="http://schemas.microsoft.com/office/drawing/2014/main" id="{B327DF62-FD74-FE53-8A0D-1FAC929B6324}"/>
              </a:ext>
            </a:extLst>
          </p:cNvPr>
          <p:cNvSpPr>
            <a:spLocks noGrp="1"/>
          </p:cNvSpPr>
          <p:nvPr>
            <p:ph idx="1"/>
          </p:nvPr>
        </p:nvSpPr>
        <p:spPr/>
        <p:txBody>
          <a:bodyPr>
            <a:normAutofit/>
          </a:bodyPr>
          <a:lstStyle/>
          <a:p>
            <a:pPr algn="l"/>
            <a:r>
              <a:rPr lang="en-IN" b="0" i="0" dirty="0">
                <a:effectLst/>
                <a:latin typeface="-apple-system"/>
              </a:rPr>
              <a:t>In the marketplace you can buy active offers. When you have bought a dragon, the Dragon Token will be transferred to your gallery and the seller will be able to withdraw their funds in their gallery. When you have created your 5 dragons, buying dragons is another way to collect more dragons.</a:t>
            </a:r>
          </a:p>
        </p:txBody>
      </p:sp>
    </p:spTree>
    <p:extLst>
      <p:ext uri="{BB962C8B-B14F-4D97-AF65-F5344CB8AC3E}">
        <p14:creationId xmlns:p14="http://schemas.microsoft.com/office/powerpoint/2010/main" val="187947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1600</TotalTime>
  <Words>275</Words>
  <Application>Microsoft Macintosh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Century Gothic</vt:lpstr>
      <vt:lpstr>Wingdings 3</vt:lpstr>
      <vt:lpstr>Ion</vt:lpstr>
      <vt:lpstr>NFT Marketplace</vt:lpstr>
      <vt:lpstr>Creating Dragons </vt:lpstr>
      <vt:lpstr>Breeding Dragons</vt:lpstr>
      <vt:lpstr>Dragon Gallery </vt:lpstr>
      <vt:lpstr>Marketplace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Security</dc:title>
  <dc:creator>Arslan Javed</dc:creator>
  <cp:lastModifiedBy>Taha Dhailey</cp:lastModifiedBy>
  <cp:revision>92</cp:revision>
  <dcterms:created xsi:type="dcterms:W3CDTF">2022-09-19T03:40:21Z</dcterms:created>
  <dcterms:modified xsi:type="dcterms:W3CDTF">2022-09-26T08:07:52Z</dcterms:modified>
</cp:coreProperties>
</file>