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ADA64-4592-4F67-81BB-0A84127027F7}" v="2" dt="2024-07-18T19:52:5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Deinhammer" userId="d02de68ca41472d8" providerId="LiveId" clId="{AB5ADA64-4592-4F67-81BB-0A84127027F7}"/>
    <pc:docChg chg="undo custSel addSld modSld">
      <pc:chgData name="Zach Deinhammer" userId="d02de68ca41472d8" providerId="LiveId" clId="{AB5ADA64-4592-4F67-81BB-0A84127027F7}" dt="2024-07-18T20:20:46.182" v="5092" actId="20577"/>
      <pc:docMkLst>
        <pc:docMk/>
      </pc:docMkLst>
      <pc:sldChg chg="modSp">
        <pc:chgData name="Zach Deinhammer" userId="d02de68ca41472d8" providerId="LiveId" clId="{AB5ADA64-4592-4F67-81BB-0A84127027F7}" dt="2024-07-18T20:05:22.826" v="3851" actId="20577"/>
        <pc:sldMkLst>
          <pc:docMk/>
          <pc:sldMk cId="1022268715" sldId="256"/>
        </pc:sldMkLst>
        <pc:spChg chg="mod">
          <ac:chgData name="Zach Deinhammer" userId="d02de68ca41472d8" providerId="LiveId" clId="{AB5ADA64-4592-4F67-81BB-0A84127027F7}" dt="2024-07-18T20:05:22.826" v="3851" actId="20577"/>
          <ac:spMkLst>
            <pc:docMk/>
            <pc:sldMk cId="1022268715" sldId="256"/>
            <ac:spMk id="3" creationId="{918D97BC-AF92-896E-54E8-8523BDA99D5D}"/>
          </ac:spMkLst>
        </pc:spChg>
      </pc:sldChg>
      <pc:sldChg chg="modAnim">
        <pc:chgData name="Zach Deinhammer" userId="d02de68ca41472d8" providerId="LiveId" clId="{AB5ADA64-4592-4F67-81BB-0A84127027F7}" dt="2024-07-18T14:27:11.228" v="3063"/>
        <pc:sldMkLst>
          <pc:docMk/>
          <pc:sldMk cId="1313458552" sldId="257"/>
        </pc:sldMkLst>
      </pc:sldChg>
      <pc:sldChg chg="modAnim">
        <pc:chgData name="Zach Deinhammer" userId="d02de68ca41472d8" providerId="LiveId" clId="{AB5ADA64-4592-4F67-81BB-0A84127027F7}" dt="2024-07-18T14:26:23.554" v="3054"/>
        <pc:sldMkLst>
          <pc:docMk/>
          <pc:sldMk cId="590032392" sldId="258"/>
        </pc:sldMkLst>
      </pc:sldChg>
      <pc:sldChg chg="modSp mod modAnim">
        <pc:chgData name="Zach Deinhammer" userId="d02de68ca41472d8" providerId="LiveId" clId="{AB5ADA64-4592-4F67-81BB-0A84127027F7}" dt="2024-07-18T20:16:01.958" v="4273"/>
        <pc:sldMkLst>
          <pc:docMk/>
          <pc:sldMk cId="2457523209" sldId="259"/>
        </pc:sldMkLst>
        <pc:spChg chg="mod">
          <ac:chgData name="Zach Deinhammer" userId="d02de68ca41472d8" providerId="LiveId" clId="{AB5ADA64-4592-4F67-81BB-0A84127027F7}" dt="2024-07-18T20:14:23.413" v="4005" actId="20577"/>
          <ac:spMkLst>
            <pc:docMk/>
            <pc:sldMk cId="2457523209" sldId="259"/>
            <ac:spMk id="18" creationId="{59D16F1D-144B-D06C-C66E-3D33B05E8BD7}"/>
          </ac:spMkLst>
        </pc:spChg>
        <pc:spChg chg="mod">
          <ac:chgData name="Zach Deinhammer" userId="d02de68ca41472d8" providerId="LiveId" clId="{AB5ADA64-4592-4F67-81BB-0A84127027F7}" dt="2024-07-18T20:15:32.215" v="4263" actId="20577"/>
          <ac:spMkLst>
            <pc:docMk/>
            <pc:sldMk cId="2457523209" sldId="259"/>
            <ac:spMk id="21" creationId="{761EF3B8-2A43-AC20-595A-B2A5076FC78F}"/>
          </ac:spMkLst>
        </pc:spChg>
        <pc:picChg chg="mod">
          <ac:chgData name="Zach Deinhammer" userId="d02de68ca41472d8" providerId="LiveId" clId="{AB5ADA64-4592-4F67-81BB-0A84127027F7}" dt="2024-07-18T20:14:31.327" v="4006" actId="1076"/>
          <ac:picMkLst>
            <pc:docMk/>
            <pc:sldMk cId="2457523209" sldId="259"/>
            <ac:picMk id="20" creationId="{A7E6972C-3BA3-218A-A564-392AA2B51C7B}"/>
          </ac:picMkLst>
        </pc:picChg>
      </pc:sldChg>
      <pc:sldChg chg="modSp mod modAnim">
        <pc:chgData name="Zach Deinhammer" userId="d02de68ca41472d8" providerId="LiveId" clId="{AB5ADA64-4592-4F67-81BB-0A84127027F7}" dt="2024-07-18T14:26:28.336" v="3056"/>
        <pc:sldMkLst>
          <pc:docMk/>
          <pc:sldMk cId="1917031752" sldId="260"/>
        </pc:sldMkLst>
        <pc:picChg chg="mod">
          <ac:chgData name="Zach Deinhammer" userId="d02de68ca41472d8" providerId="LiveId" clId="{AB5ADA64-4592-4F67-81BB-0A84127027F7}" dt="2024-07-18T14:05:38.878" v="1" actId="1076"/>
          <ac:picMkLst>
            <pc:docMk/>
            <pc:sldMk cId="1917031752" sldId="260"/>
            <ac:picMk id="5" creationId="{70800F76-C9E4-B0A4-7B0D-949B0FF2E34A}"/>
          </ac:picMkLst>
        </pc:picChg>
      </pc:sldChg>
      <pc:sldChg chg="addSp delSp modSp mod modAnim">
        <pc:chgData name="Zach Deinhammer" userId="d02de68ca41472d8" providerId="LiveId" clId="{AB5ADA64-4592-4F67-81BB-0A84127027F7}" dt="2024-07-18T20:16:49.593" v="4464" actId="20577"/>
        <pc:sldMkLst>
          <pc:docMk/>
          <pc:sldMk cId="3725016381" sldId="261"/>
        </pc:sldMkLst>
        <pc:spChg chg="mod">
          <ac:chgData name="Zach Deinhammer" userId="d02de68ca41472d8" providerId="LiveId" clId="{AB5ADA64-4592-4F67-81BB-0A84127027F7}" dt="2024-07-18T20:16:49.593" v="4464" actId="20577"/>
          <ac:spMkLst>
            <pc:docMk/>
            <pc:sldMk cId="3725016381" sldId="261"/>
            <ac:spMk id="6" creationId="{79D7EB48-31BF-8CDD-5072-C9EEC3A78DC6}"/>
          </ac:spMkLst>
        </pc:spChg>
        <pc:spChg chg="mod">
          <ac:chgData name="Zach Deinhammer" userId="d02de68ca41472d8" providerId="LiveId" clId="{AB5ADA64-4592-4F67-81BB-0A84127027F7}" dt="2024-07-18T14:09:12.145" v="539" actId="20577"/>
          <ac:spMkLst>
            <pc:docMk/>
            <pc:sldMk cId="3725016381" sldId="261"/>
            <ac:spMk id="9" creationId="{52F67EBF-0A11-1693-E39C-C1A2497E9EEA}"/>
          </ac:spMkLst>
        </pc:spChg>
        <pc:spChg chg="add del mod">
          <ac:chgData name="Zach Deinhammer" userId="d02de68ca41472d8" providerId="LiveId" clId="{AB5ADA64-4592-4F67-81BB-0A84127027F7}" dt="2024-07-18T14:06:17.756" v="9" actId="478"/>
          <ac:spMkLst>
            <pc:docMk/>
            <pc:sldMk cId="3725016381" sldId="261"/>
            <ac:spMk id="10" creationId="{3FDAE24B-8454-3FF0-53E2-CB1B3CCF699C}"/>
          </ac:spMkLst>
        </pc:spChg>
        <pc:spChg chg="add mod">
          <ac:chgData name="Zach Deinhammer" userId="d02de68ca41472d8" providerId="LiveId" clId="{AB5ADA64-4592-4F67-81BB-0A84127027F7}" dt="2024-07-18T14:06:49.748" v="87" actId="20577"/>
          <ac:spMkLst>
            <pc:docMk/>
            <pc:sldMk cId="3725016381" sldId="261"/>
            <ac:spMk id="11" creationId="{3AD774D7-5E87-3E1D-0C8A-0D69FE3DDF66}"/>
          </ac:spMkLst>
        </pc:spChg>
        <pc:picChg chg="mod">
          <ac:chgData name="Zach Deinhammer" userId="d02de68ca41472d8" providerId="LiveId" clId="{AB5ADA64-4592-4F67-81BB-0A84127027F7}" dt="2024-07-18T14:07:04.634" v="89" actId="1076"/>
          <ac:picMkLst>
            <pc:docMk/>
            <pc:sldMk cId="3725016381" sldId="261"/>
            <ac:picMk id="5" creationId="{1D95EF30-E183-38C9-8AF3-E05A298E98BA}"/>
          </ac:picMkLst>
        </pc:picChg>
        <pc:picChg chg="mod">
          <ac:chgData name="Zach Deinhammer" userId="d02de68ca41472d8" providerId="LiveId" clId="{AB5ADA64-4592-4F67-81BB-0A84127027F7}" dt="2024-07-18T14:07:52.938" v="212" actId="1076"/>
          <ac:picMkLst>
            <pc:docMk/>
            <pc:sldMk cId="3725016381" sldId="261"/>
            <ac:picMk id="8" creationId="{5C03013B-F7D5-819E-27B5-386650543FDF}"/>
          </ac:picMkLst>
        </pc:picChg>
      </pc:sldChg>
      <pc:sldChg chg="modAnim">
        <pc:chgData name="Zach Deinhammer" userId="d02de68ca41472d8" providerId="LiveId" clId="{AB5ADA64-4592-4F67-81BB-0A84127027F7}" dt="2024-07-18T14:26:33.008" v="3058"/>
        <pc:sldMkLst>
          <pc:docMk/>
          <pc:sldMk cId="3372161211" sldId="262"/>
        </pc:sldMkLst>
      </pc:sldChg>
      <pc:sldChg chg="addSp delSp modSp mod modAnim">
        <pc:chgData name="Zach Deinhammer" userId="d02de68ca41472d8" providerId="LiveId" clId="{AB5ADA64-4592-4F67-81BB-0A84127027F7}" dt="2024-07-18T20:17:36.651" v="4614" actId="20577"/>
        <pc:sldMkLst>
          <pc:docMk/>
          <pc:sldMk cId="2989369814" sldId="263"/>
        </pc:sldMkLst>
        <pc:spChg chg="mod">
          <ac:chgData name="Zach Deinhammer" userId="d02de68ca41472d8" providerId="LiveId" clId="{AB5ADA64-4592-4F67-81BB-0A84127027F7}" dt="2024-07-18T20:17:36.651" v="4614" actId="20577"/>
          <ac:spMkLst>
            <pc:docMk/>
            <pc:sldMk cId="2989369814" sldId="263"/>
            <ac:spMk id="6" creationId="{774749EC-33E2-CD62-6820-3CB165377AFD}"/>
          </ac:spMkLst>
        </pc:spChg>
        <pc:spChg chg="add del mod">
          <ac:chgData name="Zach Deinhammer" userId="d02de68ca41472d8" providerId="LiveId" clId="{AB5ADA64-4592-4F67-81BB-0A84127027F7}" dt="2024-07-18T14:12:31.308" v="1053" actId="33524"/>
          <ac:spMkLst>
            <pc:docMk/>
            <pc:sldMk cId="2989369814" sldId="263"/>
            <ac:spMk id="9" creationId="{9A21D7C8-2549-95F6-1141-230B9799FD3B}"/>
          </ac:spMkLst>
        </pc:spChg>
        <pc:spChg chg="add mod">
          <ac:chgData name="Zach Deinhammer" userId="d02de68ca41472d8" providerId="LiveId" clId="{AB5ADA64-4592-4F67-81BB-0A84127027F7}" dt="2024-07-18T14:10:19.420" v="620" actId="20577"/>
          <ac:spMkLst>
            <pc:docMk/>
            <pc:sldMk cId="2989369814" sldId="263"/>
            <ac:spMk id="10" creationId="{12C53097-7EA7-476A-B754-6A351C971EA7}"/>
          </ac:spMkLst>
        </pc:spChg>
        <pc:picChg chg="mod">
          <ac:chgData name="Zach Deinhammer" userId="d02de68ca41472d8" providerId="LiveId" clId="{AB5ADA64-4592-4F67-81BB-0A84127027F7}" dt="2024-07-18T14:10:31.543" v="623" actId="1076"/>
          <ac:picMkLst>
            <pc:docMk/>
            <pc:sldMk cId="2989369814" sldId="263"/>
            <ac:picMk id="5" creationId="{70A1A1F3-0E9A-BDBC-7BD1-B8083C90C86B}"/>
          </ac:picMkLst>
        </pc:picChg>
        <pc:picChg chg="mod">
          <ac:chgData name="Zach Deinhammer" userId="d02de68ca41472d8" providerId="LiveId" clId="{AB5ADA64-4592-4F67-81BB-0A84127027F7}" dt="2024-07-18T14:11:09.480" v="740" actId="1076"/>
          <ac:picMkLst>
            <pc:docMk/>
            <pc:sldMk cId="2989369814" sldId="263"/>
            <ac:picMk id="8" creationId="{3270F182-66C0-A459-8B8B-C96E97576A78}"/>
          </ac:picMkLst>
        </pc:picChg>
      </pc:sldChg>
      <pc:sldChg chg="modAnim">
        <pc:chgData name="Zach Deinhammer" userId="d02de68ca41472d8" providerId="LiveId" clId="{AB5ADA64-4592-4F67-81BB-0A84127027F7}" dt="2024-07-18T14:26:38.335" v="3060"/>
        <pc:sldMkLst>
          <pc:docMk/>
          <pc:sldMk cId="1826917072" sldId="264"/>
        </pc:sldMkLst>
      </pc:sldChg>
      <pc:sldChg chg="addSp modSp mod modAnim">
        <pc:chgData name="Zach Deinhammer" userId="d02de68ca41472d8" providerId="LiveId" clId="{AB5ADA64-4592-4F67-81BB-0A84127027F7}" dt="2024-07-18T20:18:23.303" v="4770" actId="20577"/>
        <pc:sldMkLst>
          <pc:docMk/>
          <pc:sldMk cId="1940842800" sldId="265"/>
        </pc:sldMkLst>
        <pc:spChg chg="mod">
          <ac:chgData name="Zach Deinhammer" userId="d02de68ca41472d8" providerId="LiveId" clId="{AB5ADA64-4592-4F67-81BB-0A84127027F7}" dt="2024-07-18T20:18:23.303" v="4770" actId="20577"/>
          <ac:spMkLst>
            <pc:docMk/>
            <pc:sldMk cId="1940842800" sldId="265"/>
            <ac:spMk id="8" creationId="{11971CC4-E5DB-7667-54DD-73846A620ADE}"/>
          </ac:spMkLst>
        </pc:spChg>
        <pc:spChg chg="mod">
          <ac:chgData name="Zach Deinhammer" userId="d02de68ca41472d8" providerId="LiveId" clId="{AB5ADA64-4592-4F67-81BB-0A84127027F7}" dt="2024-07-18T14:16:02.030" v="1578" actId="20577"/>
          <ac:spMkLst>
            <pc:docMk/>
            <pc:sldMk cId="1940842800" sldId="265"/>
            <ac:spMk id="11" creationId="{7EB1D847-C919-879B-C9A1-E108B4007C9E}"/>
          </ac:spMkLst>
        </pc:spChg>
        <pc:spChg chg="add mod">
          <ac:chgData name="Zach Deinhammer" userId="d02de68ca41472d8" providerId="LiveId" clId="{AB5ADA64-4592-4F67-81BB-0A84127027F7}" dt="2024-07-18T14:14:08.145" v="1183" actId="20577"/>
          <ac:spMkLst>
            <pc:docMk/>
            <pc:sldMk cId="1940842800" sldId="265"/>
            <ac:spMk id="12" creationId="{7DD4B297-71E7-B888-5364-D4580036AF59}"/>
          </ac:spMkLst>
        </pc:spChg>
        <pc:picChg chg="mod">
          <ac:chgData name="Zach Deinhammer" userId="d02de68ca41472d8" providerId="LiveId" clId="{AB5ADA64-4592-4F67-81BB-0A84127027F7}" dt="2024-07-18T14:14:22.721" v="1185" actId="1076"/>
          <ac:picMkLst>
            <pc:docMk/>
            <pc:sldMk cId="1940842800" sldId="265"/>
            <ac:picMk id="7" creationId="{76FBECF1-964B-BF24-5EE0-2AAF72999DF8}"/>
          </ac:picMkLst>
        </pc:picChg>
        <pc:picChg chg="mod">
          <ac:chgData name="Zach Deinhammer" userId="d02de68ca41472d8" providerId="LiveId" clId="{AB5ADA64-4592-4F67-81BB-0A84127027F7}" dt="2024-07-18T14:15:00.738" v="1312" actId="1076"/>
          <ac:picMkLst>
            <pc:docMk/>
            <pc:sldMk cId="1940842800" sldId="265"/>
            <ac:picMk id="10" creationId="{516D090B-86C5-ED81-BB9D-00AE6F17CAE9}"/>
          </ac:picMkLst>
        </pc:picChg>
      </pc:sldChg>
      <pc:sldChg chg="modAnim">
        <pc:chgData name="Zach Deinhammer" userId="d02de68ca41472d8" providerId="LiveId" clId="{AB5ADA64-4592-4F67-81BB-0A84127027F7}" dt="2024-07-18T14:26:42.868" v="3062"/>
        <pc:sldMkLst>
          <pc:docMk/>
          <pc:sldMk cId="514970332" sldId="266"/>
        </pc:sldMkLst>
      </pc:sldChg>
      <pc:sldChg chg="addSp modSp mod modAnim">
        <pc:chgData name="Zach Deinhammer" userId="d02de68ca41472d8" providerId="LiveId" clId="{AB5ADA64-4592-4F67-81BB-0A84127027F7}" dt="2024-07-18T20:19:53.023" v="4953" actId="20577"/>
        <pc:sldMkLst>
          <pc:docMk/>
          <pc:sldMk cId="3991967493" sldId="267"/>
        </pc:sldMkLst>
        <pc:spChg chg="mod">
          <ac:chgData name="Zach Deinhammer" userId="d02de68ca41472d8" providerId="LiveId" clId="{AB5ADA64-4592-4F67-81BB-0A84127027F7}" dt="2024-07-18T20:19:35.841" v="4948" actId="20577"/>
          <ac:spMkLst>
            <pc:docMk/>
            <pc:sldMk cId="3991967493" sldId="267"/>
            <ac:spMk id="6" creationId="{9C43A6BC-18BF-AD49-9361-4402E553ED45}"/>
          </ac:spMkLst>
        </pc:spChg>
        <pc:spChg chg="mod">
          <ac:chgData name="Zach Deinhammer" userId="d02de68ca41472d8" providerId="LiveId" clId="{AB5ADA64-4592-4F67-81BB-0A84127027F7}" dt="2024-07-18T20:19:53.023" v="4953" actId="20577"/>
          <ac:spMkLst>
            <pc:docMk/>
            <pc:sldMk cId="3991967493" sldId="267"/>
            <ac:spMk id="9" creationId="{4E32254D-CA79-97C6-5069-DE5FC3A05769}"/>
          </ac:spMkLst>
        </pc:spChg>
        <pc:spChg chg="add mod">
          <ac:chgData name="Zach Deinhammer" userId="d02de68ca41472d8" providerId="LiveId" clId="{AB5ADA64-4592-4F67-81BB-0A84127027F7}" dt="2024-07-18T14:17:42.340" v="1741" actId="20577"/>
          <ac:spMkLst>
            <pc:docMk/>
            <pc:sldMk cId="3991967493" sldId="267"/>
            <ac:spMk id="10" creationId="{8BFC2E5F-18DC-2329-88CB-D14D9EC89F85}"/>
          </ac:spMkLst>
        </pc:spChg>
        <pc:picChg chg="mod">
          <ac:chgData name="Zach Deinhammer" userId="d02de68ca41472d8" providerId="LiveId" clId="{AB5ADA64-4592-4F67-81BB-0A84127027F7}" dt="2024-07-18T14:17:52.174" v="1743" actId="1076"/>
          <ac:picMkLst>
            <pc:docMk/>
            <pc:sldMk cId="3991967493" sldId="267"/>
            <ac:picMk id="5" creationId="{0FCA7F64-E10A-016E-67C0-39248CA9D333}"/>
          </ac:picMkLst>
        </pc:picChg>
        <pc:picChg chg="mod">
          <ac:chgData name="Zach Deinhammer" userId="d02de68ca41472d8" providerId="LiveId" clId="{AB5ADA64-4592-4F67-81BB-0A84127027F7}" dt="2024-07-18T20:19:43.463" v="4950" actId="1076"/>
          <ac:picMkLst>
            <pc:docMk/>
            <pc:sldMk cId="3991967493" sldId="267"/>
            <ac:picMk id="8" creationId="{ECFF7003-F9FF-6012-2E11-417C3B3D5375}"/>
          </ac:picMkLst>
        </pc:picChg>
      </pc:sldChg>
      <pc:sldChg chg="modSp mod modAnim">
        <pc:chgData name="Zach Deinhammer" userId="d02de68ca41472d8" providerId="LiveId" clId="{AB5ADA64-4592-4F67-81BB-0A84127027F7}" dt="2024-07-18T14:27:46.515" v="3074"/>
        <pc:sldMkLst>
          <pc:docMk/>
          <pc:sldMk cId="1495772271" sldId="268"/>
        </pc:sldMkLst>
        <pc:spChg chg="mod">
          <ac:chgData name="Zach Deinhammer" userId="d02de68ca41472d8" providerId="LiveId" clId="{AB5ADA64-4592-4F67-81BB-0A84127027F7}" dt="2024-07-18T14:23:35.563" v="2911" actId="20577"/>
          <ac:spMkLst>
            <pc:docMk/>
            <pc:sldMk cId="1495772271" sldId="268"/>
            <ac:spMk id="6" creationId="{AAEA9B08-3F24-2290-C1DA-93AC75C8F075}"/>
          </ac:spMkLst>
        </pc:spChg>
        <pc:picChg chg="mod">
          <ac:chgData name="Zach Deinhammer" userId="d02de68ca41472d8" providerId="LiveId" clId="{AB5ADA64-4592-4F67-81BB-0A84127027F7}" dt="2024-07-18T14:21:29.616" v="2445" actId="1076"/>
          <ac:picMkLst>
            <pc:docMk/>
            <pc:sldMk cId="1495772271" sldId="268"/>
            <ac:picMk id="5" creationId="{867B459F-3419-0440-48F9-5FB1DEC45941}"/>
          </ac:picMkLst>
        </pc:picChg>
      </pc:sldChg>
      <pc:sldChg chg="modSp modAnim">
        <pc:chgData name="Zach Deinhammer" userId="d02de68ca41472d8" providerId="LiveId" clId="{AB5ADA64-4592-4F67-81BB-0A84127027F7}" dt="2024-07-18T20:20:18.786" v="4976" actId="20577"/>
        <pc:sldMkLst>
          <pc:docMk/>
          <pc:sldMk cId="1213500134" sldId="269"/>
        </pc:sldMkLst>
        <pc:spChg chg="mod">
          <ac:chgData name="Zach Deinhammer" userId="d02de68ca41472d8" providerId="LiveId" clId="{AB5ADA64-4592-4F67-81BB-0A84127027F7}" dt="2024-07-18T20:20:18.786" v="4976" actId="20577"/>
          <ac:spMkLst>
            <pc:docMk/>
            <pc:sldMk cId="1213500134" sldId="269"/>
            <ac:spMk id="6" creationId="{F746AFE6-6B79-CBA3-08DF-DE7D56E788D1}"/>
          </ac:spMkLst>
        </pc:spChg>
      </pc:sldChg>
      <pc:sldChg chg="addSp delSp modSp new mod modAnim">
        <pc:chgData name="Zach Deinhammer" userId="d02de68ca41472d8" providerId="LiveId" clId="{AB5ADA64-4592-4F67-81BB-0A84127027F7}" dt="2024-07-18T19:52:57.975" v="3122"/>
        <pc:sldMkLst>
          <pc:docMk/>
          <pc:sldMk cId="32694083" sldId="270"/>
        </pc:sldMkLst>
        <pc:spChg chg="mod">
          <ac:chgData name="Zach Deinhammer" userId="d02de68ca41472d8" providerId="LiveId" clId="{AB5ADA64-4592-4F67-81BB-0A84127027F7}" dt="2024-07-18T19:51:56.749" v="3116" actId="20577"/>
          <ac:spMkLst>
            <pc:docMk/>
            <pc:sldMk cId="32694083" sldId="270"/>
            <ac:spMk id="2" creationId="{59372845-0E63-9097-7AD2-7CC6D8CC8799}"/>
          </ac:spMkLst>
        </pc:spChg>
        <pc:spChg chg="del">
          <ac:chgData name="Zach Deinhammer" userId="d02de68ca41472d8" providerId="LiveId" clId="{AB5ADA64-4592-4F67-81BB-0A84127027F7}" dt="2024-07-18T19:52:07.944" v="3118" actId="478"/>
          <ac:spMkLst>
            <pc:docMk/>
            <pc:sldMk cId="32694083" sldId="270"/>
            <ac:spMk id="3" creationId="{D083F618-DC02-E87E-0017-DF97D2332812}"/>
          </ac:spMkLst>
        </pc:spChg>
        <pc:picChg chg="add mod">
          <ac:chgData name="Zach Deinhammer" userId="d02de68ca41472d8" providerId="LiveId" clId="{AB5ADA64-4592-4F67-81BB-0A84127027F7}" dt="2024-07-18T19:52:46.945" v="3121" actId="1076"/>
          <ac:picMkLst>
            <pc:docMk/>
            <pc:sldMk cId="32694083" sldId="270"/>
            <ac:picMk id="5" creationId="{178DF5E5-59CB-6FD1-0D9D-5E00389C7AE1}"/>
          </ac:picMkLst>
        </pc:picChg>
      </pc:sldChg>
      <pc:sldChg chg="addSp delSp modSp new mod modAnim">
        <pc:chgData name="Zach Deinhammer" userId="d02de68ca41472d8" providerId="LiveId" clId="{AB5ADA64-4592-4F67-81BB-0A84127027F7}" dt="2024-07-18T20:20:46.182" v="5092" actId="20577"/>
        <pc:sldMkLst>
          <pc:docMk/>
          <pc:sldMk cId="239423067" sldId="271"/>
        </pc:sldMkLst>
        <pc:spChg chg="mod">
          <ac:chgData name="Zach Deinhammer" userId="d02de68ca41472d8" providerId="LiveId" clId="{AB5ADA64-4592-4F67-81BB-0A84127027F7}" dt="2024-07-18T19:53:16.376" v="3162" actId="20577"/>
          <ac:spMkLst>
            <pc:docMk/>
            <pc:sldMk cId="239423067" sldId="271"/>
            <ac:spMk id="2" creationId="{79DFEEE0-FB9F-92DA-30FA-CEB99697AFC9}"/>
          </ac:spMkLst>
        </pc:spChg>
        <pc:spChg chg="del">
          <ac:chgData name="Zach Deinhammer" userId="d02de68ca41472d8" providerId="LiveId" clId="{AB5ADA64-4592-4F67-81BB-0A84127027F7}" dt="2024-07-18T19:53:19.711" v="3163" actId="478"/>
          <ac:spMkLst>
            <pc:docMk/>
            <pc:sldMk cId="239423067" sldId="271"/>
            <ac:spMk id="3" creationId="{E8C18708-3DA4-6E9F-6543-F7038735B7FD}"/>
          </ac:spMkLst>
        </pc:spChg>
        <pc:spChg chg="add mod">
          <ac:chgData name="Zach Deinhammer" userId="d02de68ca41472d8" providerId="LiveId" clId="{AB5ADA64-4592-4F67-81BB-0A84127027F7}" dt="2024-07-18T19:54:04.099" v="3252" actId="1076"/>
          <ac:spMkLst>
            <pc:docMk/>
            <pc:sldMk cId="239423067" sldId="271"/>
            <ac:spMk id="4" creationId="{09E50BC9-3280-0773-67F6-AB29AE05684C}"/>
          </ac:spMkLst>
        </pc:spChg>
        <pc:spChg chg="add mod">
          <ac:chgData name="Zach Deinhammer" userId="d02de68ca41472d8" providerId="LiveId" clId="{AB5ADA64-4592-4F67-81BB-0A84127027F7}" dt="2024-07-18T20:20:46.182" v="5092" actId="20577"/>
          <ac:spMkLst>
            <pc:docMk/>
            <pc:sldMk cId="239423067" sldId="271"/>
            <ac:spMk id="7" creationId="{8721E097-AFB4-65B8-70D4-D13D9625799E}"/>
          </ac:spMkLst>
        </pc:spChg>
        <pc:picChg chg="add mod">
          <ac:chgData name="Zach Deinhammer" userId="d02de68ca41472d8" providerId="LiveId" clId="{AB5ADA64-4592-4F67-81BB-0A84127027F7}" dt="2024-07-18T19:54:33.911" v="3254" actId="1076"/>
          <ac:picMkLst>
            <pc:docMk/>
            <pc:sldMk cId="239423067" sldId="271"/>
            <ac:picMk id="6" creationId="{7DB787DA-8928-31BD-4785-04733C844635}"/>
          </ac:picMkLst>
        </pc:picChg>
      </pc:sldChg>
      <pc:sldChg chg="addSp delSp modSp new mod modAnim">
        <pc:chgData name="Zach Deinhammer" userId="d02de68ca41472d8" providerId="LiveId" clId="{AB5ADA64-4592-4F67-81BB-0A84127027F7}" dt="2024-07-18T19:58:53.454" v="3809"/>
        <pc:sldMkLst>
          <pc:docMk/>
          <pc:sldMk cId="1050851425" sldId="272"/>
        </pc:sldMkLst>
        <pc:spChg chg="mod">
          <ac:chgData name="Zach Deinhammer" userId="d02de68ca41472d8" providerId="LiveId" clId="{AB5ADA64-4592-4F67-81BB-0A84127027F7}" dt="2024-07-18T19:56:12.312" v="3510"/>
          <ac:spMkLst>
            <pc:docMk/>
            <pc:sldMk cId="1050851425" sldId="272"/>
            <ac:spMk id="2" creationId="{6F022B2A-4903-C497-B41C-2AF3C0704A66}"/>
          </ac:spMkLst>
        </pc:spChg>
        <pc:spChg chg="del">
          <ac:chgData name="Zach Deinhammer" userId="d02de68ca41472d8" providerId="LiveId" clId="{AB5ADA64-4592-4F67-81BB-0A84127027F7}" dt="2024-07-18T19:56:15.299" v="3511" actId="478"/>
          <ac:spMkLst>
            <pc:docMk/>
            <pc:sldMk cId="1050851425" sldId="272"/>
            <ac:spMk id="3" creationId="{6CF6D03B-D552-DFAC-3421-6A09548EF384}"/>
          </ac:spMkLst>
        </pc:spChg>
        <pc:spChg chg="add mod">
          <ac:chgData name="Zach Deinhammer" userId="d02de68ca41472d8" providerId="LiveId" clId="{AB5ADA64-4592-4F67-81BB-0A84127027F7}" dt="2024-07-18T19:58:47.332" v="3807" actId="313"/>
          <ac:spMkLst>
            <pc:docMk/>
            <pc:sldMk cId="1050851425" sldId="272"/>
            <ac:spMk id="6" creationId="{5F1C2C9F-EDE6-8339-E65C-6ACC9F6BC978}"/>
          </ac:spMkLst>
        </pc:spChg>
        <pc:picChg chg="add mod">
          <ac:chgData name="Zach Deinhammer" userId="d02de68ca41472d8" providerId="LiveId" clId="{AB5ADA64-4592-4F67-81BB-0A84127027F7}" dt="2024-07-18T19:57:11.848" v="3513" actId="1076"/>
          <ac:picMkLst>
            <pc:docMk/>
            <pc:sldMk cId="1050851425" sldId="272"/>
            <ac:picMk id="5" creationId="{2FC01892-229B-8D95-53F5-E65F4C7604AA}"/>
          </ac:picMkLst>
        </pc:picChg>
      </pc:sldChg>
      <pc:sldChg chg="modSp new mod">
        <pc:chgData name="Zach Deinhammer" userId="d02de68ca41472d8" providerId="LiveId" clId="{AB5ADA64-4592-4F67-81BB-0A84127027F7}" dt="2024-07-18T19:59:07.368" v="3824" actId="20577"/>
        <pc:sldMkLst>
          <pc:docMk/>
          <pc:sldMk cId="3564977657" sldId="273"/>
        </pc:sldMkLst>
        <pc:spChg chg="mod">
          <ac:chgData name="Zach Deinhammer" userId="d02de68ca41472d8" providerId="LiveId" clId="{AB5ADA64-4592-4F67-81BB-0A84127027F7}" dt="2024-07-18T19:59:07.368" v="3824" actId="20577"/>
          <ac:spMkLst>
            <pc:docMk/>
            <pc:sldMk cId="3564977657" sldId="273"/>
            <ac:spMk id="2" creationId="{D6BBE6F0-E5B4-D29C-4ABC-CC8D8E27233F}"/>
          </ac:spMkLst>
        </pc:spChg>
      </pc:sldChg>
      <pc:sldChg chg="modSp new mod">
        <pc:chgData name="Zach Deinhammer" userId="d02de68ca41472d8" providerId="LiveId" clId="{AB5ADA64-4592-4F67-81BB-0A84127027F7}" dt="2024-07-18T19:59:13.240" v="3847" actId="20577"/>
        <pc:sldMkLst>
          <pc:docMk/>
          <pc:sldMk cId="2028477442" sldId="274"/>
        </pc:sldMkLst>
        <pc:spChg chg="mod">
          <ac:chgData name="Zach Deinhammer" userId="d02de68ca41472d8" providerId="LiveId" clId="{AB5ADA64-4592-4F67-81BB-0A84127027F7}" dt="2024-07-18T19:59:13.240" v="3847" actId="20577"/>
          <ac:spMkLst>
            <pc:docMk/>
            <pc:sldMk cId="2028477442" sldId="274"/>
            <ac:spMk id="2" creationId="{312B0BF8-ED0C-71DC-DCCF-6A3DAF86A7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94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B97FEA-D74F-41CF-8B43-B5A005F05D1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C3BC31-50F3-42A9-B1C2-20910E0E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7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53711-866F-CD5B-27CC-B425B0AE9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06" y="1118808"/>
            <a:ext cx="4671467" cy="4747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/>
              <a:t>CSC – 249 Group Project: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Scrabble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D97BC-AF92-896E-54E8-8523BDA9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Collins Che </a:t>
            </a:r>
            <a:r>
              <a:rPr lang="en-US" dirty="0" err="1"/>
              <a:t>Mbeuah</a:t>
            </a:r>
            <a:endParaRPr lang="en-US" dirty="0"/>
          </a:p>
          <a:p>
            <a:pPr algn="l"/>
            <a:r>
              <a:rPr lang="en-US" dirty="0" err="1"/>
              <a:t>Chidozie</a:t>
            </a:r>
            <a:r>
              <a:rPr lang="en-US" dirty="0"/>
              <a:t> Chukwuemeka</a:t>
            </a:r>
          </a:p>
          <a:p>
            <a:pPr algn="l"/>
            <a:r>
              <a:rPr lang="en-US" dirty="0"/>
              <a:t>Zachary Deinhammer</a:t>
            </a:r>
          </a:p>
          <a:p>
            <a:pPr algn="l"/>
            <a:r>
              <a:rPr lang="en-US" dirty="0"/>
              <a:t>James Dove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094A-6638-37F1-C99C-A660CAAA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is_valid_word</a:t>
            </a:r>
            <a:r>
              <a:rPr lang="en-US" dirty="0"/>
              <a:t> 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ECF1-964B-BF24-5EE0-2AAF7299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213596"/>
            <a:ext cx="5857916" cy="551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71CC4-E5DB-7667-54DD-73846A620ADE}"/>
              </a:ext>
            </a:extLst>
          </p:cNvPr>
          <p:cNvSpPr txBox="1"/>
          <p:nvPr/>
        </p:nvSpPr>
        <p:spPr>
          <a:xfrm>
            <a:off x="913794" y="2874478"/>
            <a:ext cx="104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a parameter ‘word’ which is to be checked for membership in the dictionary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6D090B-86C5-ED81-BB9D-00AE6F17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3494421"/>
            <a:ext cx="7501183" cy="551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B1D847-C919-879B-C9A1-E108B4007C9E}"/>
              </a:ext>
            </a:extLst>
          </p:cNvPr>
          <p:cNvSpPr txBox="1"/>
          <p:nvPr/>
        </p:nvSpPr>
        <p:spPr>
          <a:xfrm>
            <a:off x="913794" y="4296589"/>
            <a:ext cx="1023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to see if word, after being converted to upper case, is in </a:t>
            </a:r>
            <a:r>
              <a:rPr lang="en-US" dirty="0" err="1"/>
              <a:t>self.words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True if it is; False otherwise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4B297-71E7-B888-5364-D4580036AF59}"/>
              </a:ext>
            </a:extLst>
          </p:cNvPr>
          <p:cNvSpPr txBox="1"/>
          <p:nvPr/>
        </p:nvSpPr>
        <p:spPr>
          <a:xfrm>
            <a:off x="3366516" y="1457941"/>
            <a:ext cx="512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the user to check if a provided word is in the Scrabble dictionary </a:t>
            </a:r>
            <a:r>
              <a:rPr lang="en-US" dirty="0" err="1"/>
              <a:t>self.words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8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DA0-4910-9FB3-171D-59E194D0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find_words_from_letters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6CB76-098B-D72A-5C73-1111BF8B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329604"/>
            <a:ext cx="1086954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4AA4-0B04-1517-7ED1-4AAD8FAF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find_words_from_letters</a:t>
            </a:r>
            <a:r>
              <a:rPr lang="en-US" dirty="0"/>
              <a:t>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A7F64-E10A-016E-67C0-39248CA9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235102"/>
            <a:ext cx="10791071" cy="43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3A6BC-18BF-AD49-9361-4402E553ED45}"/>
              </a:ext>
            </a:extLst>
          </p:cNvPr>
          <p:cNvSpPr txBox="1"/>
          <p:nvPr/>
        </p:nvSpPr>
        <p:spPr>
          <a:xfrm>
            <a:off x="913795" y="2759208"/>
            <a:ext cx="1066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parameters ‘letters’, the group of characters to be turned into valid words, and ‘wildcards’ which is defaulted to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F7003-F9FF-6012-2E11-417C3B3D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494120"/>
            <a:ext cx="3941954" cy="1742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2254D-CA79-97C6-5069-DE5FC3A05769}"/>
              </a:ext>
            </a:extLst>
          </p:cNvPr>
          <p:cNvSpPr txBox="1"/>
          <p:nvPr/>
        </p:nvSpPr>
        <p:spPr>
          <a:xfrm>
            <a:off x="913796" y="5325070"/>
            <a:ext cx="1035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‘letters’ is converted to upper case for checking later with </a:t>
            </a:r>
            <a:r>
              <a:rPr lang="en-US" dirty="0" err="1"/>
              <a:t>self.words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‘letters’ is converted to a set than assigned to variable name ‘</a:t>
            </a:r>
            <a:r>
              <a:rPr lang="en-US" dirty="0" err="1"/>
              <a:t>letter_set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empty list is created with the name </a:t>
            </a:r>
            <a:r>
              <a:rPr lang="en-US" dirty="0" err="1"/>
              <a:t>valid_words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C2E5F-18DC-2329-88CB-D14D9EC89F85}"/>
              </a:ext>
            </a:extLst>
          </p:cNvPr>
          <p:cNvSpPr txBox="1"/>
          <p:nvPr/>
        </p:nvSpPr>
        <p:spPr>
          <a:xfrm>
            <a:off x="3107366" y="1506798"/>
            <a:ext cx="596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the user to enter a group of unordered letters and determines what valid words can be formed from that list.</a:t>
            </a:r>
          </a:p>
        </p:txBody>
      </p:sp>
    </p:spTree>
    <p:extLst>
      <p:ext uri="{BB962C8B-B14F-4D97-AF65-F5344CB8AC3E}">
        <p14:creationId xmlns:p14="http://schemas.microsoft.com/office/powerpoint/2010/main" val="39919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472-79DB-79C1-3225-8B70F781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find_words_from_letters</a:t>
            </a:r>
            <a:r>
              <a:rPr lang="en-US" dirty="0"/>
              <a:t>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B459F-3419-0440-48F9-5FB1DEC4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3714"/>
            <a:ext cx="8707065" cy="790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A9B08-3F24-2290-C1DA-93AC75C8F075}"/>
              </a:ext>
            </a:extLst>
          </p:cNvPr>
          <p:cNvSpPr txBox="1"/>
          <p:nvPr/>
        </p:nvSpPr>
        <p:spPr>
          <a:xfrm>
            <a:off x="838200" y="2828835"/>
            <a:ext cx="1063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new list ‘candidates’ is established with a list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Iterates through each entry in </a:t>
            </a:r>
            <a:r>
              <a:rPr lang="en-US" dirty="0" err="1"/>
              <a:t>self.words</a:t>
            </a:r>
            <a:r>
              <a:rPr lang="en-US" dirty="0"/>
              <a:t>, checking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letter_set</a:t>
            </a:r>
            <a:r>
              <a:rPr lang="en-US" dirty="0"/>
              <a:t>’ is a subset of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of word – </a:t>
            </a:r>
            <a:r>
              <a:rPr lang="en-US" dirty="0" err="1"/>
              <a:t>letter_set</a:t>
            </a:r>
            <a:r>
              <a:rPr lang="en-US" dirty="0"/>
              <a:t> is &lt;= wildcards</a:t>
            </a:r>
          </a:p>
        </p:txBody>
      </p:sp>
    </p:spTree>
    <p:extLst>
      <p:ext uri="{BB962C8B-B14F-4D97-AF65-F5344CB8AC3E}">
        <p14:creationId xmlns:p14="http://schemas.microsoft.com/office/powerpoint/2010/main" val="14957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546B-76AD-BD0E-51DA-5F1CB3ED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find_words_from_letters</a:t>
            </a:r>
            <a:r>
              <a:rPr lang="en-US" dirty="0"/>
              <a:t>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038AC-6605-F83D-6CB8-BF8AFA87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2" y="1504681"/>
            <a:ext cx="10517068" cy="1924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6AFE6-6B79-CBA3-08DF-DE7D56E788D1}"/>
              </a:ext>
            </a:extLst>
          </p:cNvPr>
          <p:cNvSpPr txBox="1"/>
          <p:nvPr/>
        </p:nvSpPr>
        <p:spPr>
          <a:xfrm>
            <a:off x="838200" y="379476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Iterates through each element in list ‘candidate’ created previously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to be added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2845-0E63-9097-7AD2-7CC6D8CC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word_score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DF5E5-59CB-6FD1-0D9D-5E00389C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71" y="1409224"/>
            <a:ext cx="5820258" cy="50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EEE0-FB9F-92DA-30FA-CEB99697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word_score</a:t>
            </a:r>
            <a:r>
              <a:rPr lang="en-US" dirty="0"/>
              <a:t>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50BC9-3280-0773-67F6-AB29AE05684C}"/>
              </a:ext>
            </a:extLst>
          </p:cNvPr>
          <p:cNvSpPr txBox="1"/>
          <p:nvPr/>
        </p:nvSpPr>
        <p:spPr>
          <a:xfrm>
            <a:off x="3523884" y="1580050"/>
            <a:ext cx="513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Calculates the basic score of any word contained within the dictionary.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787DA-8928-31BD-4785-04733C84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226381"/>
            <a:ext cx="6706536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1E097-AFB4-65B8-70D4-D13D9625799E}"/>
              </a:ext>
            </a:extLst>
          </p:cNvPr>
          <p:cNvSpPr txBox="1"/>
          <p:nvPr/>
        </p:nvSpPr>
        <p:spPr>
          <a:xfrm>
            <a:off x="978408" y="5056632"/>
            <a:ext cx="10289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parameter ‘word’ which is to be scored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up a dictionary with a key value pair of an alphabet letter and its associated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score equal to 0 for calculating the sum</a:t>
            </a:r>
          </a:p>
        </p:txBody>
      </p:sp>
    </p:spTree>
    <p:extLst>
      <p:ext uri="{BB962C8B-B14F-4D97-AF65-F5344CB8AC3E}">
        <p14:creationId xmlns:p14="http://schemas.microsoft.com/office/powerpoint/2010/main" val="2394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2B2A-4903-C497-B41C-2AF3C070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word_score</a:t>
            </a:r>
            <a:r>
              <a:rPr lang="en-US" dirty="0"/>
              <a:t>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01892-229B-8D95-53F5-E65F4C76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580050"/>
            <a:ext cx="9154803" cy="3153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1C2C9F-EDE6-8339-E65C-6ACC9F6BC978}"/>
              </a:ext>
            </a:extLst>
          </p:cNvPr>
          <p:cNvSpPr txBox="1"/>
          <p:nvPr/>
        </p:nvSpPr>
        <p:spPr>
          <a:xfrm>
            <a:off x="913795" y="5038344"/>
            <a:ext cx="1034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to see if the provided word is valid; if not, the function is passed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‘word’ is valid, iterates through each letter and adds its corresponding point value in </a:t>
            </a:r>
            <a:r>
              <a:rPr lang="en-US" dirty="0" err="1"/>
              <a:t>letter_points</a:t>
            </a:r>
            <a:r>
              <a:rPr lang="en-US" dirty="0"/>
              <a:t> to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an extra 50 points if a special condition is present</a:t>
            </a:r>
          </a:p>
        </p:txBody>
      </p:sp>
    </p:spTree>
    <p:extLst>
      <p:ext uri="{BB962C8B-B14F-4D97-AF65-F5344CB8AC3E}">
        <p14:creationId xmlns:p14="http://schemas.microsoft.com/office/powerpoint/2010/main" val="10508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E6F0-E5B4-D29C-4ABC-CC8D8E2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60D2-4D12-B848-29F9-DDDD5F13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0BF8-ED0C-71DC-DCCF-6A3DAF8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FB6F-9495-4EFF-C58C-9168A124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B79D-8A48-D987-B883-D24526CB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Scrabble 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EE80-8146-4CF6-B8EC-C270AC69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designed to act as a Scrabble word checker:</a:t>
            </a:r>
          </a:p>
          <a:p>
            <a:pPr lvl="1"/>
            <a:r>
              <a:rPr lang="en-US" dirty="0"/>
              <a:t>Searches a Scrabble dictionary to see if a given word is valid.</a:t>
            </a:r>
          </a:p>
          <a:p>
            <a:pPr lvl="1"/>
            <a:r>
              <a:rPr lang="en-US" dirty="0"/>
              <a:t>Add news words to the Scrabble dictionary.</a:t>
            </a:r>
          </a:p>
          <a:p>
            <a:pPr lvl="1"/>
            <a:r>
              <a:rPr lang="en-US" dirty="0"/>
              <a:t>Remove words from the Scrabble dictionary.</a:t>
            </a:r>
          </a:p>
          <a:p>
            <a:pPr lvl="1"/>
            <a:r>
              <a:rPr lang="en-US" dirty="0"/>
              <a:t>Determines what valid words can be formed from a mixed list of characters.</a:t>
            </a:r>
          </a:p>
          <a:p>
            <a:pPr lvl="1"/>
            <a:r>
              <a:rPr lang="en-US" dirty="0"/>
              <a:t>Calculates the basic point value of any given word.</a:t>
            </a:r>
          </a:p>
        </p:txBody>
      </p:sp>
    </p:spTree>
    <p:extLst>
      <p:ext uri="{BB962C8B-B14F-4D97-AF65-F5344CB8AC3E}">
        <p14:creationId xmlns:p14="http://schemas.microsoft.com/office/powerpoint/2010/main" val="131345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B230-B977-F8A4-545B-D2E3AF88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93BC5-C2D4-C92E-3731-5B3B36C3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4" y="2023641"/>
            <a:ext cx="11299363" cy="28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E3BB-333C-D859-A1D2-6E6EB884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Method cont.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77858-E81C-BB04-CE65-6F1AF6615A95}"/>
              </a:ext>
            </a:extLst>
          </p:cNvPr>
          <p:cNvSpPr txBox="1"/>
          <p:nvPr/>
        </p:nvSpPr>
        <p:spPr>
          <a:xfrm>
            <a:off x="3364992" y="1497754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the </a:t>
            </a:r>
            <a:r>
              <a:rPr lang="en-US" dirty="0" err="1"/>
              <a:t>ScrabbleApp</a:t>
            </a:r>
            <a:r>
              <a:rPr lang="en-US" dirty="0"/>
              <a:t> class and creates a sorted list out of a Scrabble dictionary text file.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01A4EE-166B-A4FD-E7EF-8230C124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422484"/>
            <a:ext cx="6620799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D16F1D-144B-D06C-C66E-3D33B05E8BD7}"/>
              </a:ext>
            </a:extLst>
          </p:cNvPr>
          <p:cNvSpPr txBox="1"/>
          <p:nvPr/>
        </p:nvSpPr>
        <p:spPr>
          <a:xfrm>
            <a:off x="913795" y="2965721"/>
            <a:ext cx="98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Calls the constructor method with a parameter ‘filename’ set to the Scrabble dictionary used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E6972C-3BA3-218A-A564-392AA2B5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522948"/>
            <a:ext cx="5906324" cy="10669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1EF3B8-2A43-AC20-595A-B2A5076FC78F}"/>
              </a:ext>
            </a:extLst>
          </p:cNvPr>
          <p:cNvSpPr txBox="1"/>
          <p:nvPr/>
        </p:nvSpPr>
        <p:spPr>
          <a:xfrm>
            <a:off x="913795" y="4777792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in the Scrabble dictionary, storing it in a sorted list</a:t>
            </a:r>
          </a:p>
        </p:txBody>
      </p:sp>
    </p:spTree>
    <p:extLst>
      <p:ext uri="{BB962C8B-B14F-4D97-AF65-F5344CB8AC3E}">
        <p14:creationId xmlns:p14="http://schemas.microsoft.com/office/powerpoint/2010/main" val="24575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FA7B-5765-B99F-0A4B-A8DFEAE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add_word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0F76-C9E4-B0A4-7B0D-949B0FF2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9" y="2571408"/>
            <a:ext cx="11615094" cy="17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67ED-4A3D-305A-165A-4803B5E8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add_word</a:t>
            </a:r>
            <a:r>
              <a:rPr lang="en-US" dirty="0"/>
              <a:t>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5EF30-E183-38C9-8AF3-E05A298E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191325"/>
            <a:ext cx="5299866" cy="542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7EB48-31BF-8CDD-5072-C9EEC3A78DC6}"/>
              </a:ext>
            </a:extLst>
          </p:cNvPr>
          <p:cNvSpPr txBox="1"/>
          <p:nvPr/>
        </p:nvSpPr>
        <p:spPr>
          <a:xfrm>
            <a:off x="913795" y="2818662"/>
            <a:ext cx="972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a parameter ‘word’ to be added to the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3013B-F7D5-819E-27B5-38665054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594581"/>
            <a:ext cx="9802652" cy="869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67EBF-0A11-1693-E39C-C1A2497E9EEA}"/>
              </a:ext>
            </a:extLst>
          </p:cNvPr>
          <p:cNvSpPr txBox="1"/>
          <p:nvPr/>
        </p:nvSpPr>
        <p:spPr>
          <a:xfrm>
            <a:off x="913795" y="4747888"/>
            <a:ext cx="980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to make sure only valid words, those containing only letters, are added to the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word is valid, it is converted to upper case then added to </a:t>
            </a:r>
            <a:r>
              <a:rPr lang="en-US" dirty="0" err="1"/>
              <a:t>self.words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774D7-5E87-3E1D-0C8A-0D69FE3DDF66}"/>
              </a:ext>
            </a:extLst>
          </p:cNvPr>
          <p:cNvSpPr txBox="1"/>
          <p:nvPr/>
        </p:nvSpPr>
        <p:spPr>
          <a:xfrm>
            <a:off x="3813048" y="1491891"/>
            <a:ext cx="439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designed to add a provided word to the overall Scrabble dictionary.</a:t>
            </a:r>
          </a:p>
        </p:txBody>
      </p:sp>
    </p:spTree>
    <p:extLst>
      <p:ext uri="{BB962C8B-B14F-4D97-AF65-F5344CB8AC3E}">
        <p14:creationId xmlns:p14="http://schemas.microsoft.com/office/powerpoint/2010/main" val="37250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EE4C-4A9C-24A6-EB87-C7807AB0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remove_word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FDB16-A274-7E16-A40B-556C1D8E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2" y="2508313"/>
            <a:ext cx="11472315" cy="18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6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1A1F-414F-0780-049E-3ECFBA0A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remove_word</a:t>
            </a:r>
            <a:r>
              <a:rPr lang="en-US" dirty="0"/>
              <a:t>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A1F3-0E9A-BDBC-7BD1-B8083C90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489"/>
            <a:ext cx="5487681" cy="488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749EC-33E2-CD62-6820-3CB165377AFD}"/>
              </a:ext>
            </a:extLst>
          </p:cNvPr>
          <p:cNvSpPr txBox="1"/>
          <p:nvPr/>
        </p:nvSpPr>
        <p:spPr>
          <a:xfrm>
            <a:off x="838200" y="3056012"/>
            <a:ext cx="106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a parameter ‘word’ which is to be removed from the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0F182-66C0-A459-8B8B-C96E9757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7558"/>
            <a:ext cx="10666114" cy="1246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21D7C8-2549-95F6-1141-230B9799FD3B}"/>
              </a:ext>
            </a:extLst>
          </p:cNvPr>
          <p:cNvSpPr txBox="1"/>
          <p:nvPr/>
        </p:nvSpPr>
        <p:spPr>
          <a:xfrm>
            <a:off x="838200" y="5004572"/>
            <a:ext cx="1066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a try suite, the provided word is removed from </a:t>
            </a:r>
            <a:r>
              <a:rPr lang="en-US" dirty="0" err="1"/>
              <a:t>self.words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word is not within the dictionary, a </a:t>
            </a:r>
            <a:r>
              <a:rPr lang="en-US" dirty="0" err="1"/>
              <a:t>KeyError</a:t>
            </a:r>
            <a:r>
              <a:rPr lang="en-US" dirty="0"/>
              <a:t> is raised, and the function is passed 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53097-7EA7-476A-B754-6A351C971EA7}"/>
              </a:ext>
            </a:extLst>
          </p:cNvPr>
          <p:cNvSpPr txBox="1"/>
          <p:nvPr/>
        </p:nvSpPr>
        <p:spPr>
          <a:xfrm>
            <a:off x="3500805" y="1530262"/>
            <a:ext cx="503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the user to remove a provided word from the Scrabble dictionary.</a:t>
            </a:r>
          </a:p>
        </p:txBody>
      </p:sp>
    </p:spTree>
    <p:extLst>
      <p:ext uri="{BB962C8B-B14F-4D97-AF65-F5344CB8AC3E}">
        <p14:creationId xmlns:p14="http://schemas.microsoft.com/office/powerpoint/2010/main" val="29893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DAB-8818-E775-9FA1-F50D57F7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is_valid_word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012B0-BE1F-2393-0608-65EAAE50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0" y="2979490"/>
            <a:ext cx="11490600" cy="8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17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133</TotalTime>
  <Words>653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Wingdings 2</vt:lpstr>
      <vt:lpstr>Slate</vt:lpstr>
      <vt:lpstr>CSC – 249 Group Project:  Scrabble App</vt:lpstr>
      <vt:lpstr>Scrabble App Overview</vt:lpstr>
      <vt:lpstr>Constructor Method</vt:lpstr>
      <vt:lpstr>Constructor Method cont.</vt:lpstr>
      <vt:lpstr>add_word Function</vt:lpstr>
      <vt:lpstr>add_word cont.</vt:lpstr>
      <vt:lpstr>remove_word Function</vt:lpstr>
      <vt:lpstr>remove_word cont.</vt:lpstr>
      <vt:lpstr>is_valid_word Function</vt:lpstr>
      <vt:lpstr>is_valid_word cont.</vt:lpstr>
      <vt:lpstr>find_words_from_letters Function</vt:lpstr>
      <vt:lpstr>find_words_from_letters cont.</vt:lpstr>
      <vt:lpstr>find_words_from_letters cont.</vt:lpstr>
      <vt:lpstr>find_words_from_letters cont.</vt:lpstr>
      <vt:lpstr>word_score Function</vt:lpstr>
      <vt:lpstr>word_score cont.</vt:lpstr>
      <vt:lpstr>word_score cont.</vt:lpstr>
      <vt:lpstr>UI Placeholder</vt:lpstr>
      <vt:lpstr>Conclusion Placeholder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Deinhammer</dc:creator>
  <cp:lastModifiedBy>Zach Deinhammer</cp:lastModifiedBy>
  <cp:revision>1</cp:revision>
  <dcterms:created xsi:type="dcterms:W3CDTF">2024-07-18T12:53:26Z</dcterms:created>
  <dcterms:modified xsi:type="dcterms:W3CDTF">2024-07-18T20:20:55Z</dcterms:modified>
</cp:coreProperties>
</file>