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4" r:id="rId4"/>
    <p:sldId id="276" r:id="rId5"/>
    <p:sldId id="277" r:id="rId6"/>
    <p:sldId id="278" r:id="rId7"/>
    <p:sldId id="279" r:id="rId8"/>
    <p:sldId id="280" r:id="rId9"/>
    <p:sldId id="257" r:id="rId10"/>
    <p:sldId id="264" r:id="rId11"/>
    <p:sldId id="261" r:id="rId12"/>
    <p:sldId id="262" r:id="rId13"/>
    <p:sldId id="260" r:id="rId14"/>
    <p:sldId id="265" r:id="rId15"/>
    <p:sldId id="263" r:id="rId16"/>
    <p:sldId id="259" r:id="rId17"/>
    <p:sldId id="266" r:id="rId18"/>
    <p:sldId id="268" r:id="rId19"/>
    <p:sldId id="267" r:id="rId20"/>
    <p:sldId id="269" r:id="rId21"/>
    <p:sldId id="271" r:id="rId22"/>
    <p:sldId id="272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Data\20190420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000" baseline="0" dirty="0"/>
              <a:t>Premium TBA price-c</a:t>
            </a:r>
            <a:r>
              <a:rPr lang="en-US" sz="2000" baseline="0" dirty="0" err="1"/>
              <a:t>oupon</a:t>
            </a:r>
            <a:r>
              <a:rPr lang="en-US" sz="2000" baseline="0" dirty="0"/>
              <a:t> </a:t>
            </a:r>
            <a:r>
              <a:rPr lang="hu-HU" sz="2000" baseline="0" dirty="0"/>
              <a:t>quadratic </a:t>
            </a:r>
            <a:r>
              <a:rPr lang="en-US" sz="2000" baseline="0" dirty="0"/>
              <a:t>regression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38100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1"/>
            <c:dispEq val="1"/>
            <c:trendlineLbl>
              <c:layout>
                <c:manualLayout>
                  <c:x val="-0.37892817943211643"/>
                  <c:y val="-7.58734430923407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-1.4453x</a:t>
                    </a:r>
                    <a:r>
                      <a:rPr lang="en-US" sz="2000" baseline="30000" dirty="0"/>
                      <a:t>2</a:t>
                    </a:r>
                    <a:r>
                      <a:rPr lang="en-US" sz="2000" baseline="0" dirty="0"/>
                      <a:t> + 4.695x</a:t>
                    </a:r>
                    <a:br>
                      <a:rPr lang="en-US" sz="2000" baseline="0" dirty="0"/>
                    </a:br>
                    <a:r>
                      <a:rPr lang="en-US" sz="2000" baseline="0" dirty="0"/>
                      <a:t>R² = 0.8737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Extrapolation!$A$1:$A$300</c:f>
              <c:numCache>
                <c:formatCode>General</c:formatCode>
                <c:ptCount val="300"/>
                <c:pt idx="0">
                  <c:v>0.28800000000000026</c:v>
                </c:pt>
                <c:pt idx="1">
                  <c:v>0.28099999999999969</c:v>
                </c:pt>
                <c:pt idx="2">
                  <c:v>0.27799999999999958</c:v>
                </c:pt>
                <c:pt idx="3">
                  <c:v>0.20699999999999985</c:v>
                </c:pt>
                <c:pt idx="4">
                  <c:v>7.6999999999999957E-2</c:v>
                </c:pt>
                <c:pt idx="5">
                  <c:v>4.9999999999998934E-3</c:v>
                </c:pt>
                <c:pt idx="6">
                  <c:v>5.1999999999999602E-2</c:v>
                </c:pt>
                <c:pt idx="7">
                  <c:v>0.12699999999999978</c:v>
                </c:pt>
                <c:pt idx="8">
                  <c:v>0.20899999999999963</c:v>
                </c:pt>
                <c:pt idx="9">
                  <c:v>0.18599999999999994</c:v>
                </c:pt>
                <c:pt idx="10">
                  <c:v>0.23399999999999999</c:v>
                </c:pt>
                <c:pt idx="11">
                  <c:v>8.1000000000000405E-2</c:v>
                </c:pt>
                <c:pt idx="12">
                  <c:v>6.0999999999999943E-2</c:v>
                </c:pt>
                <c:pt idx="13">
                  <c:v>0.13300000000000001</c:v>
                </c:pt>
                <c:pt idx="14">
                  <c:v>9.9999999999999645E-2</c:v>
                </c:pt>
                <c:pt idx="15">
                  <c:v>0.10500000000000043</c:v>
                </c:pt>
                <c:pt idx="16">
                  <c:v>2.5000000000000355E-2</c:v>
                </c:pt>
                <c:pt idx="17">
                  <c:v>0.2110000000000003</c:v>
                </c:pt>
                <c:pt idx="18">
                  <c:v>0.22700000000000031</c:v>
                </c:pt>
                <c:pt idx="19">
                  <c:v>0.11300000000000043</c:v>
                </c:pt>
                <c:pt idx="20">
                  <c:v>0.13999999999999968</c:v>
                </c:pt>
                <c:pt idx="21">
                  <c:v>0.11599999999999966</c:v>
                </c:pt>
                <c:pt idx="22">
                  <c:v>0.23399999999999999</c:v>
                </c:pt>
                <c:pt idx="23">
                  <c:v>9.7000000000000419E-2</c:v>
                </c:pt>
                <c:pt idx="24">
                  <c:v>0.13100000000000023</c:v>
                </c:pt>
                <c:pt idx="25">
                  <c:v>0.18299999999999983</c:v>
                </c:pt>
                <c:pt idx="26">
                  <c:v>0.21300000000000008</c:v>
                </c:pt>
                <c:pt idx="27">
                  <c:v>0.10700000000000021</c:v>
                </c:pt>
                <c:pt idx="28">
                  <c:v>0</c:v>
                </c:pt>
                <c:pt idx="29">
                  <c:v>0.16999999999999993</c:v>
                </c:pt>
                <c:pt idx="30">
                  <c:v>0.1509999999999998</c:v>
                </c:pt>
                <c:pt idx="31">
                  <c:v>9.9999999999999645E-2</c:v>
                </c:pt>
                <c:pt idx="32">
                  <c:v>0.12899999999999956</c:v>
                </c:pt>
                <c:pt idx="33">
                  <c:v>1.1000000000000121E-2</c:v>
                </c:pt>
                <c:pt idx="34">
                  <c:v>1.1999999999999567E-2</c:v>
                </c:pt>
                <c:pt idx="35">
                  <c:v>1.7000000000000348E-2</c:v>
                </c:pt>
                <c:pt idx="36">
                  <c:v>5.1000000000000156E-2</c:v>
                </c:pt>
                <c:pt idx="37">
                  <c:v>6.2000000000000277E-2</c:v>
                </c:pt>
                <c:pt idx="38">
                  <c:v>0.125</c:v>
                </c:pt>
                <c:pt idx="39">
                  <c:v>0.12199999999999989</c:v>
                </c:pt>
                <c:pt idx="40">
                  <c:v>9.4999999999999751E-2</c:v>
                </c:pt>
                <c:pt idx="41">
                  <c:v>3.6999999999999922E-2</c:v>
                </c:pt>
                <c:pt idx="42">
                  <c:v>0.16600000000000037</c:v>
                </c:pt>
                <c:pt idx="43">
                  <c:v>8.9999999999999858E-2</c:v>
                </c:pt>
                <c:pt idx="44">
                  <c:v>6.7000000000000171E-2</c:v>
                </c:pt>
                <c:pt idx="45">
                  <c:v>0.22900000000000009</c:v>
                </c:pt>
                <c:pt idx="46">
                  <c:v>0.16600000000000037</c:v>
                </c:pt>
                <c:pt idx="47">
                  <c:v>0.22200000000000042</c:v>
                </c:pt>
                <c:pt idx="48">
                  <c:v>0.22799999999999976</c:v>
                </c:pt>
                <c:pt idx="49">
                  <c:v>0.21300000000000008</c:v>
                </c:pt>
                <c:pt idx="50">
                  <c:v>0.12999999999999989</c:v>
                </c:pt>
                <c:pt idx="51">
                  <c:v>9.2999999999999972E-2</c:v>
                </c:pt>
                <c:pt idx="52">
                  <c:v>6.899999999999995E-2</c:v>
                </c:pt>
                <c:pt idx="53">
                  <c:v>0.21499999999999986</c:v>
                </c:pt>
                <c:pt idx="54">
                  <c:v>0.19899999999999984</c:v>
                </c:pt>
                <c:pt idx="55">
                  <c:v>0.20399999999999974</c:v>
                </c:pt>
                <c:pt idx="56">
                  <c:v>0.20199999999999996</c:v>
                </c:pt>
                <c:pt idx="57">
                  <c:v>0.21799999999999997</c:v>
                </c:pt>
                <c:pt idx="58">
                  <c:v>0.13600000000000012</c:v>
                </c:pt>
                <c:pt idx="59">
                  <c:v>0.18100000000000005</c:v>
                </c:pt>
                <c:pt idx="60">
                  <c:v>0.2240000000000002</c:v>
                </c:pt>
                <c:pt idx="61">
                  <c:v>0.20300000000000029</c:v>
                </c:pt>
                <c:pt idx="62">
                  <c:v>9.4999999999999751E-2</c:v>
                </c:pt>
                <c:pt idx="63">
                  <c:v>0.10599999999999987</c:v>
                </c:pt>
                <c:pt idx="64">
                  <c:v>0.21400000000000041</c:v>
                </c:pt>
                <c:pt idx="65">
                  <c:v>0.19099999999999984</c:v>
                </c:pt>
                <c:pt idx="66">
                  <c:v>0.23899999999999988</c:v>
                </c:pt>
                <c:pt idx="67">
                  <c:v>4.0000000000000036E-2</c:v>
                </c:pt>
                <c:pt idx="68">
                  <c:v>2.5000000000000355E-2</c:v>
                </c:pt>
                <c:pt idx="69">
                  <c:v>7.5000000000000178E-2</c:v>
                </c:pt>
                <c:pt idx="70">
                  <c:v>0.22799999999999976</c:v>
                </c:pt>
                <c:pt idx="71">
                  <c:v>0.17300000000000004</c:v>
                </c:pt>
                <c:pt idx="72">
                  <c:v>0.11599999999999966</c:v>
                </c:pt>
                <c:pt idx="73">
                  <c:v>0.15800000000000036</c:v>
                </c:pt>
                <c:pt idx="74">
                  <c:v>0.12899999999999956</c:v>
                </c:pt>
                <c:pt idx="75">
                  <c:v>8.9999999999999858E-2</c:v>
                </c:pt>
                <c:pt idx="76">
                  <c:v>4.6999999999999709E-2</c:v>
                </c:pt>
                <c:pt idx="77">
                  <c:v>0.23599999999999977</c:v>
                </c:pt>
                <c:pt idx="78">
                  <c:v>9.9999999999997868E-3</c:v>
                </c:pt>
                <c:pt idx="79">
                  <c:v>0.1120000000000001</c:v>
                </c:pt>
                <c:pt idx="80">
                  <c:v>0.21300000000000008</c:v>
                </c:pt>
                <c:pt idx="81">
                  <c:v>0.20899999999999963</c:v>
                </c:pt>
                <c:pt idx="82">
                  <c:v>0.20000000000000018</c:v>
                </c:pt>
                <c:pt idx="83">
                  <c:v>0.12999999999999989</c:v>
                </c:pt>
                <c:pt idx="84">
                  <c:v>0.10400000000000009</c:v>
                </c:pt>
                <c:pt idx="85">
                  <c:v>0.125</c:v>
                </c:pt>
                <c:pt idx="86">
                  <c:v>8.1000000000000405E-2</c:v>
                </c:pt>
                <c:pt idx="87">
                  <c:v>0.15700000000000003</c:v>
                </c:pt>
                <c:pt idx="88">
                  <c:v>0.11099999999999977</c:v>
                </c:pt>
                <c:pt idx="89">
                  <c:v>4.6000000000000263E-2</c:v>
                </c:pt>
                <c:pt idx="90">
                  <c:v>0.11500000000000021</c:v>
                </c:pt>
                <c:pt idx="91">
                  <c:v>0.15500000000000025</c:v>
                </c:pt>
                <c:pt idx="92">
                  <c:v>0.22299999999999986</c:v>
                </c:pt>
                <c:pt idx="93">
                  <c:v>0.23599999999999977</c:v>
                </c:pt>
                <c:pt idx="94">
                  <c:v>0.18799999999999972</c:v>
                </c:pt>
                <c:pt idx="95">
                  <c:v>0.14400000000000013</c:v>
                </c:pt>
                <c:pt idx="96">
                  <c:v>0.19399999999999995</c:v>
                </c:pt>
                <c:pt idx="97">
                  <c:v>8.9000000000000412E-2</c:v>
                </c:pt>
                <c:pt idx="98">
                  <c:v>0.21199999999999974</c:v>
                </c:pt>
                <c:pt idx="99">
                  <c:v>5.400000000000027E-2</c:v>
                </c:pt>
                <c:pt idx="100">
                  <c:v>0.53800000000000026</c:v>
                </c:pt>
                <c:pt idx="101">
                  <c:v>0.53099999999999969</c:v>
                </c:pt>
                <c:pt idx="102">
                  <c:v>0.52799999999999958</c:v>
                </c:pt>
                <c:pt idx="103">
                  <c:v>0.45699999999999985</c:v>
                </c:pt>
                <c:pt idx="104">
                  <c:v>0.32699999999999996</c:v>
                </c:pt>
                <c:pt idx="105">
                  <c:v>0.25499999999999989</c:v>
                </c:pt>
                <c:pt idx="106">
                  <c:v>0.3019999999999996</c:v>
                </c:pt>
                <c:pt idx="107">
                  <c:v>0.37699999999999978</c:v>
                </c:pt>
                <c:pt idx="108">
                  <c:v>0.45899999999999963</c:v>
                </c:pt>
                <c:pt idx="109">
                  <c:v>0.43599999999999994</c:v>
                </c:pt>
                <c:pt idx="110">
                  <c:v>0.48399999999999999</c:v>
                </c:pt>
                <c:pt idx="111">
                  <c:v>0.33100000000000041</c:v>
                </c:pt>
                <c:pt idx="112">
                  <c:v>0.31099999999999994</c:v>
                </c:pt>
                <c:pt idx="113">
                  <c:v>0.38300000000000001</c:v>
                </c:pt>
                <c:pt idx="114">
                  <c:v>0.34999999999999964</c:v>
                </c:pt>
                <c:pt idx="115">
                  <c:v>0.35500000000000043</c:v>
                </c:pt>
                <c:pt idx="116">
                  <c:v>0.27500000000000036</c:v>
                </c:pt>
                <c:pt idx="117">
                  <c:v>0.4610000000000003</c:v>
                </c:pt>
                <c:pt idx="118">
                  <c:v>0.47700000000000031</c:v>
                </c:pt>
                <c:pt idx="119">
                  <c:v>0.36300000000000043</c:v>
                </c:pt>
                <c:pt idx="120">
                  <c:v>0.38999999999999968</c:v>
                </c:pt>
                <c:pt idx="121">
                  <c:v>0.36599999999999966</c:v>
                </c:pt>
                <c:pt idx="122">
                  <c:v>0.48399999999999999</c:v>
                </c:pt>
                <c:pt idx="123">
                  <c:v>0.34700000000000042</c:v>
                </c:pt>
                <c:pt idx="124">
                  <c:v>0.38100000000000023</c:v>
                </c:pt>
                <c:pt idx="125">
                  <c:v>0.43299999999999983</c:v>
                </c:pt>
                <c:pt idx="126">
                  <c:v>0.46300000000000008</c:v>
                </c:pt>
                <c:pt idx="127">
                  <c:v>0.35700000000000021</c:v>
                </c:pt>
                <c:pt idx="128">
                  <c:v>0.25</c:v>
                </c:pt>
                <c:pt idx="129">
                  <c:v>0.41999999999999993</c:v>
                </c:pt>
                <c:pt idx="130">
                  <c:v>0.4009999999999998</c:v>
                </c:pt>
                <c:pt idx="131">
                  <c:v>0.34999999999999964</c:v>
                </c:pt>
                <c:pt idx="132">
                  <c:v>0.37899999999999956</c:v>
                </c:pt>
                <c:pt idx="133">
                  <c:v>0.26100000000000012</c:v>
                </c:pt>
                <c:pt idx="134">
                  <c:v>0.26199999999999957</c:v>
                </c:pt>
                <c:pt idx="135">
                  <c:v>0.26700000000000035</c:v>
                </c:pt>
                <c:pt idx="136">
                  <c:v>0.30100000000000016</c:v>
                </c:pt>
                <c:pt idx="137">
                  <c:v>0.31200000000000028</c:v>
                </c:pt>
                <c:pt idx="138">
                  <c:v>0.375</c:v>
                </c:pt>
                <c:pt idx="139">
                  <c:v>0.37199999999999989</c:v>
                </c:pt>
                <c:pt idx="140">
                  <c:v>0.34499999999999975</c:v>
                </c:pt>
                <c:pt idx="141">
                  <c:v>0.28699999999999992</c:v>
                </c:pt>
                <c:pt idx="142">
                  <c:v>0.41600000000000037</c:v>
                </c:pt>
                <c:pt idx="143">
                  <c:v>0.33999999999999986</c:v>
                </c:pt>
                <c:pt idx="144">
                  <c:v>0.31700000000000017</c:v>
                </c:pt>
                <c:pt idx="145">
                  <c:v>0.47900000000000009</c:v>
                </c:pt>
                <c:pt idx="146">
                  <c:v>0.41600000000000037</c:v>
                </c:pt>
                <c:pt idx="147">
                  <c:v>0.47200000000000042</c:v>
                </c:pt>
                <c:pt idx="148">
                  <c:v>0.47799999999999976</c:v>
                </c:pt>
                <c:pt idx="149">
                  <c:v>0.46300000000000008</c:v>
                </c:pt>
                <c:pt idx="150">
                  <c:v>0.37999999999999989</c:v>
                </c:pt>
                <c:pt idx="151">
                  <c:v>0.34299999999999997</c:v>
                </c:pt>
                <c:pt idx="152">
                  <c:v>0.31899999999999995</c:v>
                </c:pt>
                <c:pt idx="153">
                  <c:v>0.46499999999999986</c:v>
                </c:pt>
                <c:pt idx="154">
                  <c:v>0.44899999999999984</c:v>
                </c:pt>
                <c:pt idx="155">
                  <c:v>0.45399999999999974</c:v>
                </c:pt>
                <c:pt idx="156">
                  <c:v>0.45199999999999996</c:v>
                </c:pt>
                <c:pt idx="157">
                  <c:v>0.46799999999999997</c:v>
                </c:pt>
                <c:pt idx="158">
                  <c:v>0.38600000000000012</c:v>
                </c:pt>
                <c:pt idx="159">
                  <c:v>0.43100000000000005</c:v>
                </c:pt>
                <c:pt idx="160">
                  <c:v>0.4740000000000002</c:v>
                </c:pt>
                <c:pt idx="161">
                  <c:v>0.45300000000000029</c:v>
                </c:pt>
                <c:pt idx="162">
                  <c:v>0.34499999999999975</c:v>
                </c:pt>
                <c:pt idx="163">
                  <c:v>0.35599999999999987</c:v>
                </c:pt>
                <c:pt idx="164">
                  <c:v>0.46400000000000041</c:v>
                </c:pt>
                <c:pt idx="165">
                  <c:v>0.44099999999999984</c:v>
                </c:pt>
                <c:pt idx="166">
                  <c:v>0.48899999999999988</c:v>
                </c:pt>
                <c:pt idx="167">
                  <c:v>0.29000000000000004</c:v>
                </c:pt>
                <c:pt idx="168">
                  <c:v>0.27500000000000036</c:v>
                </c:pt>
                <c:pt idx="169">
                  <c:v>0.32500000000000018</c:v>
                </c:pt>
                <c:pt idx="170">
                  <c:v>0.47799999999999976</c:v>
                </c:pt>
                <c:pt idx="171">
                  <c:v>0.42300000000000004</c:v>
                </c:pt>
                <c:pt idx="172">
                  <c:v>0.36599999999999966</c:v>
                </c:pt>
                <c:pt idx="173">
                  <c:v>0.40800000000000036</c:v>
                </c:pt>
                <c:pt idx="174">
                  <c:v>0.37899999999999956</c:v>
                </c:pt>
                <c:pt idx="175">
                  <c:v>0.33999999999999986</c:v>
                </c:pt>
                <c:pt idx="176">
                  <c:v>0.29699999999999971</c:v>
                </c:pt>
                <c:pt idx="177">
                  <c:v>0.48599999999999977</c:v>
                </c:pt>
                <c:pt idx="178">
                  <c:v>0.25999999999999979</c:v>
                </c:pt>
                <c:pt idx="179">
                  <c:v>0.3620000000000001</c:v>
                </c:pt>
                <c:pt idx="180">
                  <c:v>0.46300000000000008</c:v>
                </c:pt>
                <c:pt idx="181">
                  <c:v>0.45899999999999963</c:v>
                </c:pt>
                <c:pt idx="182">
                  <c:v>0.45000000000000018</c:v>
                </c:pt>
                <c:pt idx="183">
                  <c:v>0.37999999999999989</c:v>
                </c:pt>
                <c:pt idx="184">
                  <c:v>0.35400000000000009</c:v>
                </c:pt>
                <c:pt idx="185">
                  <c:v>0.375</c:v>
                </c:pt>
                <c:pt idx="186">
                  <c:v>0.33100000000000041</c:v>
                </c:pt>
                <c:pt idx="187">
                  <c:v>0.40700000000000003</c:v>
                </c:pt>
                <c:pt idx="188">
                  <c:v>0.36099999999999977</c:v>
                </c:pt>
                <c:pt idx="189">
                  <c:v>0.29600000000000026</c:v>
                </c:pt>
                <c:pt idx="190">
                  <c:v>0.36500000000000021</c:v>
                </c:pt>
                <c:pt idx="191">
                  <c:v>0.40500000000000025</c:v>
                </c:pt>
                <c:pt idx="192">
                  <c:v>0.47299999999999986</c:v>
                </c:pt>
                <c:pt idx="193">
                  <c:v>0.48599999999999977</c:v>
                </c:pt>
                <c:pt idx="194">
                  <c:v>0.43799999999999972</c:v>
                </c:pt>
                <c:pt idx="195">
                  <c:v>0.39400000000000013</c:v>
                </c:pt>
                <c:pt idx="196">
                  <c:v>0.44399999999999995</c:v>
                </c:pt>
                <c:pt idx="197">
                  <c:v>0.33900000000000041</c:v>
                </c:pt>
                <c:pt idx="198">
                  <c:v>0.46199999999999974</c:v>
                </c:pt>
                <c:pt idx="199">
                  <c:v>0.30400000000000027</c:v>
                </c:pt>
                <c:pt idx="200">
                  <c:v>0.78800000000000026</c:v>
                </c:pt>
                <c:pt idx="201">
                  <c:v>0.78099999999999969</c:v>
                </c:pt>
                <c:pt idx="202">
                  <c:v>0.77799999999999958</c:v>
                </c:pt>
                <c:pt idx="203">
                  <c:v>0.70699999999999985</c:v>
                </c:pt>
                <c:pt idx="204">
                  <c:v>0.57699999999999996</c:v>
                </c:pt>
                <c:pt idx="205">
                  <c:v>0.50499999999999989</c:v>
                </c:pt>
                <c:pt idx="206">
                  <c:v>0.5519999999999996</c:v>
                </c:pt>
                <c:pt idx="207">
                  <c:v>0.62699999999999978</c:v>
                </c:pt>
                <c:pt idx="208">
                  <c:v>0.70899999999999963</c:v>
                </c:pt>
                <c:pt idx="209">
                  <c:v>0.68599999999999994</c:v>
                </c:pt>
                <c:pt idx="210">
                  <c:v>0.73399999999999999</c:v>
                </c:pt>
                <c:pt idx="211">
                  <c:v>0.58100000000000041</c:v>
                </c:pt>
                <c:pt idx="212">
                  <c:v>0.56099999999999994</c:v>
                </c:pt>
                <c:pt idx="213">
                  <c:v>0.63300000000000001</c:v>
                </c:pt>
                <c:pt idx="214">
                  <c:v>0.59999999999999964</c:v>
                </c:pt>
                <c:pt idx="215">
                  <c:v>0.60500000000000043</c:v>
                </c:pt>
                <c:pt idx="216">
                  <c:v>0.52500000000000036</c:v>
                </c:pt>
                <c:pt idx="217">
                  <c:v>0.7110000000000003</c:v>
                </c:pt>
                <c:pt idx="218">
                  <c:v>0.72700000000000031</c:v>
                </c:pt>
                <c:pt idx="219">
                  <c:v>0.61300000000000043</c:v>
                </c:pt>
                <c:pt idx="220">
                  <c:v>0.63999999999999968</c:v>
                </c:pt>
                <c:pt idx="221">
                  <c:v>0.61599999999999966</c:v>
                </c:pt>
                <c:pt idx="222">
                  <c:v>0.73399999999999999</c:v>
                </c:pt>
                <c:pt idx="223">
                  <c:v>0.59700000000000042</c:v>
                </c:pt>
                <c:pt idx="224">
                  <c:v>0.63100000000000023</c:v>
                </c:pt>
                <c:pt idx="225">
                  <c:v>0.68299999999999983</c:v>
                </c:pt>
                <c:pt idx="226">
                  <c:v>0.71300000000000008</c:v>
                </c:pt>
                <c:pt idx="227">
                  <c:v>0.60700000000000021</c:v>
                </c:pt>
                <c:pt idx="228">
                  <c:v>0.5</c:v>
                </c:pt>
                <c:pt idx="229">
                  <c:v>0.66999999999999993</c:v>
                </c:pt>
                <c:pt idx="230">
                  <c:v>0.6509999999999998</c:v>
                </c:pt>
                <c:pt idx="231">
                  <c:v>0.59999999999999964</c:v>
                </c:pt>
                <c:pt idx="232">
                  <c:v>0.62899999999999956</c:v>
                </c:pt>
                <c:pt idx="233">
                  <c:v>0.51100000000000012</c:v>
                </c:pt>
                <c:pt idx="234">
                  <c:v>0.51199999999999957</c:v>
                </c:pt>
                <c:pt idx="235">
                  <c:v>0.51700000000000035</c:v>
                </c:pt>
                <c:pt idx="236">
                  <c:v>0.55100000000000016</c:v>
                </c:pt>
                <c:pt idx="237">
                  <c:v>0.56200000000000028</c:v>
                </c:pt>
                <c:pt idx="238">
                  <c:v>0.625</c:v>
                </c:pt>
                <c:pt idx="239">
                  <c:v>0.62199999999999989</c:v>
                </c:pt>
                <c:pt idx="240">
                  <c:v>0.59499999999999975</c:v>
                </c:pt>
                <c:pt idx="241">
                  <c:v>0.53699999999999992</c:v>
                </c:pt>
                <c:pt idx="242">
                  <c:v>0.66600000000000037</c:v>
                </c:pt>
                <c:pt idx="243">
                  <c:v>0.58999999999999986</c:v>
                </c:pt>
                <c:pt idx="244">
                  <c:v>0.56700000000000017</c:v>
                </c:pt>
                <c:pt idx="245">
                  <c:v>0.72900000000000009</c:v>
                </c:pt>
                <c:pt idx="246">
                  <c:v>0.66600000000000037</c:v>
                </c:pt>
                <c:pt idx="247">
                  <c:v>0.72200000000000042</c:v>
                </c:pt>
                <c:pt idx="248">
                  <c:v>0.72799999999999976</c:v>
                </c:pt>
                <c:pt idx="249">
                  <c:v>0.71300000000000008</c:v>
                </c:pt>
                <c:pt idx="250">
                  <c:v>0.62999999999999989</c:v>
                </c:pt>
                <c:pt idx="251">
                  <c:v>0.59299999999999997</c:v>
                </c:pt>
                <c:pt idx="252">
                  <c:v>0.56899999999999995</c:v>
                </c:pt>
                <c:pt idx="253">
                  <c:v>0.71499999999999986</c:v>
                </c:pt>
                <c:pt idx="254">
                  <c:v>0.69899999999999984</c:v>
                </c:pt>
                <c:pt idx="255">
                  <c:v>0.70399999999999974</c:v>
                </c:pt>
                <c:pt idx="256">
                  <c:v>0.70199999999999996</c:v>
                </c:pt>
                <c:pt idx="257">
                  <c:v>0.71799999999999997</c:v>
                </c:pt>
                <c:pt idx="258">
                  <c:v>0.63600000000000012</c:v>
                </c:pt>
                <c:pt idx="259">
                  <c:v>0.68100000000000005</c:v>
                </c:pt>
                <c:pt idx="260">
                  <c:v>0.7240000000000002</c:v>
                </c:pt>
                <c:pt idx="261">
                  <c:v>0.70300000000000029</c:v>
                </c:pt>
                <c:pt idx="262">
                  <c:v>0.59499999999999975</c:v>
                </c:pt>
                <c:pt idx="263">
                  <c:v>0.60599999999999987</c:v>
                </c:pt>
                <c:pt idx="264">
                  <c:v>0.71400000000000041</c:v>
                </c:pt>
                <c:pt idx="265">
                  <c:v>0.69099999999999984</c:v>
                </c:pt>
                <c:pt idx="266">
                  <c:v>0.73899999999999988</c:v>
                </c:pt>
                <c:pt idx="267">
                  <c:v>0.54</c:v>
                </c:pt>
                <c:pt idx="268">
                  <c:v>0.52500000000000036</c:v>
                </c:pt>
                <c:pt idx="269">
                  <c:v>0.57500000000000018</c:v>
                </c:pt>
                <c:pt idx="270">
                  <c:v>0.72799999999999976</c:v>
                </c:pt>
                <c:pt idx="271">
                  <c:v>0.67300000000000004</c:v>
                </c:pt>
                <c:pt idx="272">
                  <c:v>0.61599999999999966</c:v>
                </c:pt>
                <c:pt idx="273">
                  <c:v>0.65800000000000036</c:v>
                </c:pt>
                <c:pt idx="274">
                  <c:v>0.62899999999999956</c:v>
                </c:pt>
                <c:pt idx="275">
                  <c:v>0.58999999999999986</c:v>
                </c:pt>
                <c:pt idx="276">
                  <c:v>0.54699999999999971</c:v>
                </c:pt>
                <c:pt idx="277">
                  <c:v>0.73599999999999977</c:v>
                </c:pt>
                <c:pt idx="278">
                  <c:v>0.50999999999999979</c:v>
                </c:pt>
                <c:pt idx="279">
                  <c:v>0.6120000000000001</c:v>
                </c:pt>
                <c:pt idx="280">
                  <c:v>0.71300000000000008</c:v>
                </c:pt>
                <c:pt idx="281">
                  <c:v>0.70899999999999963</c:v>
                </c:pt>
                <c:pt idx="282">
                  <c:v>0.70000000000000018</c:v>
                </c:pt>
                <c:pt idx="283">
                  <c:v>0.62999999999999989</c:v>
                </c:pt>
                <c:pt idx="284">
                  <c:v>0.60400000000000009</c:v>
                </c:pt>
                <c:pt idx="285">
                  <c:v>0.625</c:v>
                </c:pt>
                <c:pt idx="286">
                  <c:v>0.58100000000000041</c:v>
                </c:pt>
                <c:pt idx="287">
                  <c:v>0.65700000000000003</c:v>
                </c:pt>
                <c:pt idx="288">
                  <c:v>0.61099999999999977</c:v>
                </c:pt>
                <c:pt idx="289">
                  <c:v>0.54600000000000026</c:v>
                </c:pt>
                <c:pt idx="290">
                  <c:v>0.61500000000000021</c:v>
                </c:pt>
                <c:pt idx="291">
                  <c:v>0.65500000000000025</c:v>
                </c:pt>
                <c:pt idx="292">
                  <c:v>0.72299999999999986</c:v>
                </c:pt>
                <c:pt idx="293">
                  <c:v>0.73599999999999977</c:v>
                </c:pt>
                <c:pt idx="294">
                  <c:v>0.68799999999999972</c:v>
                </c:pt>
                <c:pt idx="295">
                  <c:v>0.64400000000000013</c:v>
                </c:pt>
                <c:pt idx="296">
                  <c:v>0.69399999999999995</c:v>
                </c:pt>
                <c:pt idx="297">
                  <c:v>0.58900000000000041</c:v>
                </c:pt>
                <c:pt idx="298">
                  <c:v>0.71199999999999974</c:v>
                </c:pt>
                <c:pt idx="299">
                  <c:v>0.55400000000000027</c:v>
                </c:pt>
              </c:numCache>
            </c:numRef>
          </c:xVal>
          <c:yVal>
            <c:numRef>
              <c:f>Extrapolation!$B$1:$B$300</c:f>
              <c:numCache>
                <c:formatCode>General</c:formatCode>
                <c:ptCount val="300"/>
                <c:pt idx="0">
                  <c:v>1.5799999999999983</c:v>
                </c:pt>
                <c:pt idx="1">
                  <c:v>1.5559999999999974</c:v>
                </c:pt>
                <c:pt idx="2">
                  <c:v>1.5570000000000022</c:v>
                </c:pt>
                <c:pt idx="3">
                  <c:v>1.159000000000006</c:v>
                </c:pt>
                <c:pt idx="4">
                  <c:v>0.43000000000000682</c:v>
                </c:pt>
                <c:pt idx="5">
                  <c:v>2.8000000000005798E-2</c:v>
                </c:pt>
                <c:pt idx="6">
                  <c:v>0.30100000000000193</c:v>
                </c:pt>
                <c:pt idx="7">
                  <c:v>0.74399999999999977</c:v>
                </c:pt>
                <c:pt idx="8">
                  <c:v>0.79300000000000637</c:v>
                </c:pt>
                <c:pt idx="9">
                  <c:v>0.73600000000000421</c:v>
                </c:pt>
                <c:pt idx="10">
                  <c:v>0.94299999999999784</c:v>
                </c:pt>
                <c:pt idx="11">
                  <c:v>0.35599999999999454</c:v>
                </c:pt>
                <c:pt idx="12">
                  <c:v>0.26399999999999579</c:v>
                </c:pt>
                <c:pt idx="13">
                  <c:v>0.55200000000000671</c:v>
                </c:pt>
                <c:pt idx="14">
                  <c:v>0.35299999999999443</c:v>
                </c:pt>
                <c:pt idx="15">
                  <c:v>0.37000000000000455</c:v>
                </c:pt>
                <c:pt idx="16">
                  <c:v>9.4999999999998863E-2</c:v>
                </c:pt>
                <c:pt idx="17">
                  <c:v>0.88899999999999579</c:v>
                </c:pt>
                <c:pt idx="18">
                  <c:v>0.95699999999999363</c:v>
                </c:pt>
                <c:pt idx="19">
                  <c:v>0.52500000000000568</c:v>
                </c:pt>
                <c:pt idx="20">
                  <c:v>0.63599999999999568</c:v>
                </c:pt>
                <c:pt idx="21">
                  <c:v>0.54600000000000648</c:v>
                </c:pt>
                <c:pt idx="22">
                  <c:v>1.0210000000000008</c:v>
                </c:pt>
                <c:pt idx="23">
                  <c:v>0.4719999999999942</c:v>
                </c:pt>
                <c:pt idx="24">
                  <c:v>0.61700000000000443</c:v>
                </c:pt>
                <c:pt idx="25">
                  <c:v>0.84300000000000352</c:v>
                </c:pt>
                <c:pt idx="26">
                  <c:v>0.96800000000000352</c:v>
                </c:pt>
                <c:pt idx="27">
                  <c:v>0.56699999999999307</c:v>
                </c:pt>
                <c:pt idx="28">
                  <c:v>1.0000000000047748E-3</c:v>
                </c:pt>
                <c:pt idx="29">
                  <c:v>0.79099999999999682</c:v>
                </c:pt>
                <c:pt idx="30">
                  <c:v>0.70199999999999818</c:v>
                </c:pt>
                <c:pt idx="31">
                  <c:v>0.42700000000000671</c:v>
                </c:pt>
                <c:pt idx="32">
                  <c:v>0.54200000000000159</c:v>
                </c:pt>
                <c:pt idx="33">
                  <c:v>4.0999999999996817E-2</c:v>
                </c:pt>
                <c:pt idx="34">
                  <c:v>5.5000000000006821E-2</c:v>
                </c:pt>
                <c:pt idx="35">
                  <c:v>7.5000000000002842E-2</c:v>
                </c:pt>
                <c:pt idx="36">
                  <c:v>0.2219999999999942</c:v>
                </c:pt>
                <c:pt idx="37">
                  <c:v>0.27500000000000568</c:v>
                </c:pt>
                <c:pt idx="38">
                  <c:v>0.64400000000000546</c:v>
                </c:pt>
                <c:pt idx="39">
                  <c:v>0.49899999999999523</c:v>
                </c:pt>
                <c:pt idx="40">
                  <c:v>0.3960000000000008</c:v>
                </c:pt>
                <c:pt idx="41">
                  <c:v>0.15399999999999636</c:v>
                </c:pt>
                <c:pt idx="42">
                  <c:v>0.69799999999999329</c:v>
                </c:pt>
                <c:pt idx="43">
                  <c:v>0.32299999999999329</c:v>
                </c:pt>
                <c:pt idx="44">
                  <c:v>0.29300000000000637</c:v>
                </c:pt>
                <c:pt idx="45">
                  <c:v>0.92199999999999704</c:v>
                </c:pt>
                <c:pt idx="46">
                  <c:v>0.56799999999999784</c:v>
                </c:pt>
                <c:pt idx="47">
                  <c:v>0.74699999999999989</c:v>
                </c:pt>
                <c:pt idx="48">
                  <c:v>0.95199999999999818</c:v>
                </c:pt>
                <c:pt idx="49">
                  <c:v>0.92799999999999727</c:v>
                </c:pt>
                <c:pt idx="50">
                  <c:v>0.59099999999999397</c:v>
                </c:pt>
                <c:pt idx="51">
                  <c:v>0.41100000000000136</c:v>
                </c:pt>
                <c:pt idx="52">
                  <c:v>0.27899999999999636</c:v>
                </c:pt>
                <c:pt idx="53">
                  <c:v>0.93999999999999773</c:v>
                </c:pt>
                <c:pt idx="54">
                  <c:v>0.88500000000000512</c:v>
                </c:pt>
                <c:pt idx="55">
                  <c:v>0.89199999999999591</c:v>
                </c:pt>
                <c:pt idx="56">
                  <c:v>0.90000000000000568</c:v>
                </c:pt>
                <c:pt idx="57">
                  <c:v>0.96899999999999409</c:v>
                </c:pt>
                <c:pt idx="58">
                  <c:v>0.54699999999999704</c:v>
                </c:pt>
                <c:pt idx="59">
                  <c:v>0.69499999999999318</c:v>
                </c:pt>
                <c:pt idx="60">
                  <c:v>0.87399999999999523</c:v>
                </c:pt>
                <c:pt idx="61">
                  <c:v>0.80299999999999727</c:v>
                </c:pt>
                <c:pt idx="62">
                  <c:v>0.5379999999999967</c:v>
                </c:pt>
                <c:pt idx="63">
                  <c:v>0.44199999999999307</c:v>
                </c:pt>
                <c:pt idx="64">
                  <c:v>0.82999999999999829</c:v>
                </c:pt>
                <c:pt idx="65">
                  <c:v>0.78199999999999648</c:v>
                </c:pt>
                <c:pt idx="66">
                  <c:v>0.97799999999999443</c:v>
                </c:pt>
                <c:pt idx="67">
                  <c:v>0.27200000000000557</c:v>
                </c:pt>
                <c:pt idx="68">
                  <c:v>0.12699999999999534</c:v>
                </c:pt>
                <c:pt idx="69">
                  <c:v>0.38500000000000512</c:v>
                </c:pt>
                <c:pt idx="70">
                  <c:v>0.992999999999995</c:v>
                </c:pt>
                <c:pt idx="71">
                  <c:v>0.76800000000000068</c:v>
                </c:pt>
                <c:pt idx="72">
                  <c:v>0.5379999999999967</c:v>
                </c:pt>
                <c:pt idx="73">
                  <c:v>0.71899999999999409</c:v>
                </c:pt>
                <c:pt idx="74">
                  <c:v>0.60299999999999443</c:v>
                </c:pt>
                <c:pt idx="75">
                  <c:v>0.43999999999999773</c:v>
                </c:pt>
                <c:pt idx="76">
                  <c:v>0.23000000000000398</c:v>
                </c:pt>
                <c:pt idx="77">
                  <c:v>1.1970000000000027</c:v>
                </c:pt>
                <c:pt idx="78">
                  <c:v>4.8000000000001819E-2</c:v>
                </c:pt>
                <c:pt idx="79">
                  <c:v>0.54099999999999682</c:v>
                </c:pt>
                <c:pt idx="80">
                  <c:v>1.1629999999999967</c:v>
                </c:pt>
                <c:pt idx="81">
                  <c:v>1.1410000000000053</c:v>
                </c:pt>
                <c:pt idx="82">
                  <c:v>1.1069999999999993</c:v>
                </c:pt>
                <c:pt idx="83">
                  <c:v>0.74099999999999966</c:v>
                </c:pt>
                <c:pt idx="84">
                  <c:v>0.59300000000000352</c:v>
                </c:pt>
                <c:pt idx="85">
                  <c:v>0.69799999999999329</c:v>
                </c:pt>
                <c:pt idx="86">
                  <c:v>0.45900000000000318</c:v>
                </c:pt>
                <c:pt idx="87">
                  <c:v>0.86199999999999477</c:v>
                </c:pt>
                <c:pt idx="88">
                  <c:v>0.62099999999999511</c:v>
                </c:pt>
                <c:pt idx="89">
                  <c:v>0.27200000000000557</c:v>
                </c:pt>
                <c:pt idx="90">
                  <c:v>0.64100000000000534</c:v>
                </c:pt>
                <c:pt idx="91">
                  <c:v>0.83799999999999386</c:v>
                </c:pt>
                <c:pt idx="92">
                  <c:v>1.1800000000000068</c:v>
                </c:pt>
                <c:pt idx="93">
                  <c:v>1.2519999999999953</c:v>
                </c:pt>
                <c:pt idx="94">
                  <c:v>1.0109999999999957</c:v>
                </c:pt>
                <c:pt idx="95">
                  <c:v>0.7710000000000008</c:v>
                </c:pt>
                <c:pt idx="96">
                  <c:v>1.0310000000000059</c:v>
                </c:pt>
                <c:pt idx="97">
                  <c:v>0.49699999999999989</c:v>
                </c:pt>
                <c:pt idx="98">
                  <c:v>1.1009999999999991</c:v>
                </c:pt>
                <c:pt idx="99">
                  <c:v>0.29800000000000182</c:v>
                </c:pt>
                <c:pt idx="100">
                  <c:v>2.0580000000000069</c:v>
                </c:pt>
                <c:pt idx="101">
                  <c:v>2.0759999999999934</c:v>
                </c:pt>
                <c:pt idx="102">
                  <c:v>2.0789999999999935</c:v>
                </c:pt>
                <c:pt idx="103">
                  <c:v>1.7420000000000044</c:v>
                </c:pt>
                <c:pt idx="104">
                  <c:v>1.0769999999999982</c:v>
                </c:pt>
                <c:pt idx="105">
                  <c:v>0.65999999999999659</c:v>
                </c:pt>
                <c:pt idx="106">
                  <c:v>0.84600000000000364</c:v>
                </c:pt>
                <c:pt idx="107">
                  <c:v>1.3359999999999985</c:v>
                </c:pt>
                <c:pt idx="108">
                  <c:v>1.742999999999995</c:v>
                </c:pt>
                <c:pt idx="109">
                  <c:v>1.7270000000000039</c:v>
                </c:pt>
                <c:pt idx="110">
                  <c:v>1.9500000000000028</c:v>
                </c:pt>
                <c:pt idx="111">
                  <c:v>1.4489999999999981</c:v>
                </c:pt>
                <c:pt idx="112">
                  <c:v>1.3490000000000038</c:v>
                </c:pt>
                <c:pt idx="113">
                  <c:v>1.590999999999994</c:v>
                </c:pt>
                <c:pt idx="114">
                  <c:v>1.2349999999999994</c:v>
                </c:pt>
                <c:pt idx="115">
                  <c:v>1.2519999999999953</c:v>
                </c:pt>
                <c:pt idx="116">
                  <c:v>1.0390000000000015</c:v>
                </c:pt>
                <c:pt idx="117">
                  <c:v>1.5319999999999965</c:v>
                </c:pt>
                <c:pt idx="118">
                  <c:v>1.6170000000000044</c:v>
                </c:pt>
                <c:pt idx="119">
                  <c:v>1.2789999999999964</c:v>
                </c:pt>
                <c:pt idx="120">
                  <c:v>1.3829999999999956</c:v>
                </c:pt>
                <c:pt idx="121">
                  <c:v>1.3010000000000019</c:v>
                </c:pt>
                <c:pt idx="122">
                  <c:v>1.7309999999999945</c:v>
                </c:pt>
                <c:pt idx="123">
                  <c:v>1.2609999999999957</c:v>
                </c:pt>
                <c:pt idx="124">
                  <c:v>1.3449999999999989</c:v>
                </c:pt>
                <c:pt idx="125">
                  <c:v>1.570999999999998</c:v>
                </c:pt>
                <c:pt idx="126">
                  <c:v>1.6929999999999978</c:v>
                </c:pt>
                <c:pt idx="127">
                  <c:v>1.2930000000000064</c:v>
                </c:pt>
                <c:pt idx="128">
                  <c:v>1.0859999999999985</c:v>
                </c:pt>
                <c:pt idx="129">
                  <c:v>1.4909999999999997</c:v>
                </c:pt>
                <c:pt idx="130">
                  <c:v>1.4189999999999969</c:v>
                </c:pt>
                <c:pt idx="131">
                  <c:v>1.1599999999999966</c:v>
                </c:pt>
                <c:pt idx="132">
                  <c:v>1.2600000000000051</c:v>
                </c:pt>
                <c:pt idx="133">
                  <c:v>0.95499999999999829</c:v>
                </c:pt>
                <c:pt idx="134">
                  <c:v>0.89000000000000057</c:v>
                </c:pt>
                <c:pt idx="135">
                  <c:v>1.1550000000000011</c:v>
                </c:pt>
                <c:pt idx="136">
                  <c:v>1.3179999999999978</c:v>
                </c:pt>
                <c:pt idx="137">
                  <c:v>1.3870000000000005</c:v>
                </c:pt>
                <c:pt idx="138">
                  <c:v>1.429000000000002</c:v>
                </c:pt>
                <c:pt idx="139">
                  <c:v>1.5220000000000056</c:v>
                </c:pt>
                <c:pt idx="140">
                  <c:v>1.4350000000000023</c:v>
                </c:pt>
                <c:pt idx="141">
                  <c:v>1.1910000000000025</c:v>
                </c:pt>
                <c:pt idx="142">
                  <c:v>1.3919999999999959</c:v>
                </c:pt>
                <c:pt idx="143">
                  <c:v>1.222999999999999</c:v>
                </c:pt>
                <c:pt idx="144">
                  <c:v>0.97499999999999432</c:v>
                </c:pt>
                <c:pt idx="145">
                  <c:v>1.5220000000000056</c:v>
                </c:pt>
                <c:pt idx="146">
                  <c:v>1.4230000000000018</c:v>
                </c:pt>
                <c:pt idx="147">
                  <c:v>1.5859999999999985</c:v>
                </c:pt>
                <c:pt idx="148">
                  <c:v>1.6460000000000008</c:v>
                </c:pt>
                <c:pt idx="149">
                  <c:v>1.6689999999999969</c:v>
                </c:pt>
                <c:pt idx="150">
                  <c:v>1.394999999999996</c:v>
                </c:pt>
                <c:pt idx="151">
                  <c:v>1.2620000000000005</c:v>
                </c:pt>
                <c:pt idx="152">
                  <c:v>1.2930000000000064</c:v>
                </c:pt>
                <c:pt idx="153">
                  <c:v>1.7129999999999939</c:v>
                </c:pt>
                <c:pt idx="154">
                  <c:v>1.6730000000000018</c:v>
                </c:pt>
                <c:pt idx="155">
                  <c:v>1.6650000000000063</c:v>
                </c:pt>
                <c:pt idx="156">
                  <c:v>1.6880000000000024</c:v>
                </c:pt>
                <c:pt idx="157">
                  <c:v>1.7729999999999961</c:v>
                </c:pt>
                <c:pt idx="158">
                  <c:v>1.554000000000002</c:v>
                </c:pt>
                <c:pt idx="159">
                  <c:v>1.6550000000000011</c:v>
                </c:pt>
                <c:pt idx="160">
                  <c:v>1.8499999999999943</c:v>
                </c:pt>
                <c:pt idx="161">
                  <c:v>1.7939999999999969</c:v>
                </c:pt>
                <c:pt idx="162">
                  <c:v>1.3419999999999987</c:v>
                </c:pt>
                <c:pt idx="163">
                  <c:v>1.480000000000004</c:v>
                </c:pt>
                <c:pt idx="164">
                  <c:v>1.7980000000000018</c:v>
                </c:pt>
                <c:pt idx="165">
                  <c:v>1.804000000000002</c:v>
                </c:pt>
                <c:pt idx="166">
                  <c:v>2.0030000000000001</c:v>
                </c:pt>
                <c:pt idx="167">
                  <c:v>1.2349999999999994</c:v>
                </c:pt>
                <c:pt idx="168">
                  <c:v>1.1850000000000023</c:v>
                </c:pt>
                <c:pt idx="169">
                  <c:v>1.4120000000000061</c:v>
                </c:pt>
                <c:pt idx="170">
                  <c:v>2.0829999999999984</c:v>
                </c:pt>
                <c:pt idx="171">
                  <c:v>1.8739999999999952</c:v>
                </c:pt>
                <c:pt idx="172">
                  <c:v>1.6929999999999978</c:v>
                </c:pt>
                <c:pt idx="173">
                  <c:v>1.8589999999999947</c:v>
                </c:pt>
                <c:pt idx="174">
                  <c:v>1.7750000000000057</c:v>
                </c:pt>
                <c:pt idx="175">
                  <c:v>1.659000000000006</c:v>
                </c:pt>
                <c:pt idx="176">
                  <c:v>1.4500000000000028</c:v>
                </c:pt>
                <c:pt idx="177">
                  <c:v>2.2199999999999989</c:v>
                </c:pt>
                <c:pt idx="178">
                  <c:v>1.2690000000000055</c:v>
                </c:pt>
                <c:pt idx="179">
                  <c:v>1.7469999999999999</c:v>
                </c:pt>
                <c:pt idx="180">
                  <c:v>2.2639999999999958</c:v>
                </c:pt>
                <c:pt idx="181">
                  <c:v>2.2729999999999961</c:v>
                </c:pt>
                <c:pt idx="182">
                  <c:v>2.2390000000000043</c:v>
                </c:pt>
                <c:pt idx="183">
                  <c:v>1.936000000000007</c:v>
                </c:pt>
                <c:pt idx="184">
                  <c:v>1.8029999999999973</c:v>
                </c:pt>
                <c:pt idx="185">
                  <c:v>1.8919999999999959</c:v>
                </c:pt>
                <c:pt idx="186">
                  <c:v>1.6989999999999981</c:v>
                </c:pt>
                <c:pt idx="187">
                  <c:v>2.027000000000001</c:v>
                </c:pt>
                <c:pt idx="188">
                  <c:v>1.8190000000000026</c:v>
                </c:pt>
                <c:pt idx="189">
                  <c:v>1.5240000000000009</c:v>
                </c:pt>
                <c:pt idx="190">
                  <c:v>1.8389999999999986</c:v>
                </c:pt>
                <c:pt idx="191">
                  <c:v>2.0210000000000008</c:v>
                </c:pt>
                <c:pt idx="192">
                  <c:v>2.3169999999999931</c:v>
                </c:pt>
                <c:pt idx="193">
                  <c:v>2.375</c:v>
                </c:pt>
                <c:pt idx="194">
                  <c:v>2.1500000000000057</c:v>
                </c:pt>
                <c:pt idx="195">
                  <c:v>1.9189999999999969</c:v>
                </c:pt>
                <c:pt idx="196">
                  <c:v>2.1629999999999967</c:v>
                </c:pt>
                <c:pt idx="197">
                  <c:v>1.6610000000000014</c:v>
                </c:pt>
                <c:pt idx="198">
                  <c:v>2.186000000000007</c:v>
                </c:pt>
                <c:pt idx="199">
                  <c:v>1.5079999999999956</c:v>
                </c:pt>
                <c:pt idx="200">
                  <c:v>2.5360000000000014</c:v>
                </c:pt>
                <c:pt idx="201">
                  <c:v>2.5949999999999989</c:v>
                </c:pt>
                <c:pt idx="202">
                  <c:v>2.6020000000000039</c:v>
                </c:pt>
                <c:pt idx="203">
                  <c:v>2.3250000000000028</c:v>
                </c:pt>
                <c:pt idx="204">
                  <c:v>1.7249999999999943</c:v>
                </c:pt>
                <c:pt idx="205">
                  <c:v>1.2920000000000016</c:v>
                </c:pt>
                <c:pt idx="206">
                  <c:v>1.3919999999999959</c:v>
                </c:pt>
                <c:pt idx="207">
                  <c:v>1.9270000000000067</c:v>
                </c:pt>
                <c:pt idx="208">
                  <c:v>2.046999999999997</c:v>
                </c:pt>
                <c:pt idx="209">
                  <c:v>2.1089999999999947</c:v>
                </c:pt>
                <c:pt idx="210">
                  <c:v>2.3559999999999945</c:v>
                </c:pt>
                <c:pt idx="211">
                  <c:v>1.9869999999999948</c:v>
                </c:pt>
                <c:pt idx="212">
                  <c:v>1.9189999999999969</c:v>
                </c:pt>
                <c:pt idx="213">
                  <c:v>2.1290000000000049</c:v>
                </c:pt>
                <c:pt idx="214">
                  <c:v>1.7980000000000018</c:v>
                </c:pt>
                <c:pt idx="215">
                  <c:v>1.847999999999999</c:v>
                </c:pt>
                <c:pt idx="216">
                  <c:v>1.6509999999999962</c:v>
                </c:pt>
                <c:pt idx="217">
                  <c:v>2.1760000000000019</c:v>
                </c:pt>
                <c:pt idx="218">
                  <c:v>2.277000000000001</c:v>
                </c:pt>
                <c:pt idx="219">
                  <c:v>2.0330000000000013</c:v>
                </c:pt>
                <c:pt idx="220">
                  <c:v>2.1310000000000002</c:v>
                </c:pt>
                <c:pt idx="221">
                  <c:v>2.0570000000000022</c:v>
                </c:pt>
                <c:pt idx="222">
                  <c:v>2.4399999999999977</c:v>
                </c:pt>
                <c:pt idx="223">
                  <c:v>2.0490000000000066</c:v>
                </c:pt>
                <c:pt idx="224">
                  <c:v>2.0729999999999933</c:v>
                </c:pt>
                <c:pt idx="225">
                  <c:v>2.2990000000000066</c:v>
                </c:pt>
                <c:pt idx="226">
                  <c:v>2.4189999999999969</c:v>
                </c:pt>
                <c:pt idx="227">
                  <c:v>2.0180000000000007</c:v>
                </c:pt>
                <c:pt idx="228">
                  <c:v>1.7849999999999966</c:v>
                </c:pt>
                <c:pt idx="229">
                  <c:v>2.1919999999999931</c:v>
                </c:pt>
                <c:pt idx="230">
                  <c:v>2.1359999999999957</c:v>
                </c:pt>
                <c:pt idx="231">
                  <c:v>1.8930000000000007</c:v>
                </c:pt>
                <c:pt idx="232">
                  <c:v>1.9770000000000039</c:v>
                </c:pt>
                <c:pt idx="233">
                  <c:v>1.5949999999999989</c:v>
                </c:pt>
                <c:pt idx="234">
                  <c:v>1.7249999999999943</c:v>
                </c:pt>
                <c:pt idx="235">
                  <c:v>1.8649999999999949</c:v>
                </c:pt>
                <c:pt idx="236">
                  <c:v>1.9969999999999999</c:v>
                </c:pt>
                <c:pt idx="237">
                  <c:v>2.0460000000000065</c:v>
                </c:pt>
                <c:pt idx="238">
                  <c:v>2.2139999999999986</c:v>
                </c:pt>
                <c:pt idx="239">
                  <c:v>2.152000000000001</c:v>
                </c:pt>
                <c:pt idx="240">
                  <c:v>2.0810000000000031</c:v>
                </c:pt>
                <c:pt idx="241">
                  <c:v>1.8859999999999957</c:v>
                </c:pt>
                <c:pt idx="242">
                  <c:v>2.0870000000000033</c:v>
                </c:pt>
                <c:pt idx="243">
                  <c:v>1.855000000000004</c:v>
                </c:pt>
                <c:pt idx="244">
                  <c:v>1.6560000000000059</c:v>
                </c:pt>
                <c:pt idx="245">
                  <c:v>2.1230000000000047</c:v>
                </c:pt>
                <c:pt idx="246">
                  <c:v>1.9759999999999991</c:v>
                </c:pt>
                <c:pt idx="247">
                  <c:v>2.1560000000000059</c:v>
                </c:pt>
                <c:pt idx="248">
                  <c:v>2.340999999999994</c:v>
                </c:pt>
                <c:pt idx="249">
                  <c:v>2.4099999999999966</c:v>
                </c:pt>
                <c:pt idx="250">
                  <c:v>2.1989999999999981</c:v>
                </c:pt>
                <c:pt idx="251">
                  <c:v>2.1119999999999948</c:v>
                </c:pt>
                <c:pt idx="252">
                  <c:v>2.0030000000000001</c:v>
                </c:pt>
                <c:pt idx="253">
                  <c:v>2.4849999999999994</c:v>
                </c:pt>
                <c:pt idx="254">
                  <c:v>2.4609999999999985</c:v>
                </c:pt>
                <c:pt idx="255">
                  <c:v>2.4380000000000024</c:v>
                </c:pt>
                <c:pt idx="256">
                  <c:v>2.4759999999999991</c:v>
                </c:pt>
                <c:pt idx="257">
                  <c:v>2.5769999999999982</c:v>
                </c:pt>
                <c:pt idx="258">
                  <c:v>2.2609999999999957</c:v>
                </c:pt>
                <c:pt idx="259">
                  <c:v>2.3160000000000025</c:v>
                </c:pt>
                <c:pt idx="260">
                  <c:v>2.4489999999999981</c:v>
                </c:pt>
                <c:pt idx="261">
                  <c:v>2.4410000000000025</c:v>
                </c:pt>
                <c:pt idx="262">
                  <c:v>2.144999999999996</c:v>
                </c:pt>
                <c:pt idx="263">
                  <c:v>2.2069999999999936</c:v>
                </c:pt>
                <c:pt idx="264">
                  <c:v>2.5090000000000003</c:v>
                </c:pt>
                <c:pt idx="265">
                  <c:v>2.5319999999999965</c:v>
                </c:pt>
                <c:pt idx="266">
                  <c:v>2.6689999999999969</c:v>
                </c:pt>
                <c:pt idx="267">
                  <c:v>2.1979999999999933</c:v>
                </c:pt>
                <c:pt idx="268">
                  <c:v>2.242999999999995</c:v>
                </c:pt>
                <c:pt idx="269">
                  <c:v>2.438999999999993</c:v>
                </c:pt>
                <c:pt idx="270">
                  <c:v>2.9969999999999999</c:v>
                </c:pt>
                <c:pt idx="271">
                  <c:v>2.8179999999999978</c:v>
                </c:pt>
                <c:pt idx="272">
                  <c:v>2.6689999999999969</c:v>
                </c:pt>
                <c:pt idx="273">
                  <c:v>2.8029999999999973</c:v>
                </c:pt>
                <c:pt idx="274">
                  <c:v>2.7349999999999994</c:v>
                </c:pt>
                <c:pt idx="275">
                  <c:v>2.6189999999999998</c:v>
                </c:pt>
                <c:pt idx="276">
                  <c:v>2.4410000000000025</c:v>
                </c:pt>
                <c:pt idx="277">
                  <c:v>3.2420000000000044</c:v>
                </c:pt>
                <c:pt idx="278">
                  <c:v>2.3070000000000022</c:v>
                </c:pt>
                <c:pt idx="279">
                  <c:v>2.7069999999999936</c:v>
                </c:pt>
                <c:pt idx="280">
                  <c:v>3.3640000000000043</c:v>
                </c:pt>
                <c:pt idx="281">
                  <c:v>3.4050000000000011</c:v>
                </c:pt>
                <c:pt idx="282">
                  <c:v>3.3709999999999951</c:v>
                </c:pt>
                <c:pt idx="283">
                  <c:v>3.1299999999999955</c:v>
                </c:pt>
                <c:pt idx="284">
                  <c:v>3.0139999999999958</c:v>
                </c:pt>
                <c:pt idx="285">
                  <c:v>3.0870000000000033</c:v>
                </c:pt>
                <c:pt idx="286">
                  <c:v>2.9399999999999977</c:v>
                </c:pt>
                <c:pt idx="287">
                  <c:v>3.1919999999999931</c:v>
                </c:pt>
                <c:pt idx="288">
                  <c:v>3.0160000000000053</c:v>
                </c:pt>
                <c:pt idx="289">
                  <c:v>2.7759999999999962</c:v>
                </c:pt>
                <c:pt idx="290">
                  <c:v>3.0370000000000061</c:v>
                </c:pt>
                <c:pt idx="291">
                  <c:v>3.2039999999999935</c:v>
                </c:pt>
                <c:pt idx="292">
                  <c:v>3.4549999999999983</c:v>
                </c:pt>
                <c:pt idx="293">
                  <c:v>3.4969999999999999</c:v>
                </c:pt>
                <c:pt idx="294">
                  <c:v>3.2890000000000015</c:v>
                </c:pt>
                <c:pt idx="295">
                  <c:v>3.0660000000000025</c:v>
                </c:pt>
                <c:pt idx="296">
                  <c:v>3.2950000000000017</c:v>
                </c:pt>
                <c:pt idx="297">
                  <c:v>2.8239999999999981</c:v>
                </c:pt>
                <c:pt idx="298">
                  <c:v>3.2710000000000008</c:v>
                </c:pt>
                <c:pt idx="299">
                  <c:v>2.7180000000000035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FE-468A-A6DE-8BE58A61C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78064"/>
        <c:axId val="215563968"/>
      </c:scatterChart>
      <c:valAx>
        <c:axId val="28767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aseline="0"/>
                  <a:t>TBA coupon - current coupon</a:t>
                </a:r>
                <a:endParaRPr lang="en-US" sz="16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563968"/>
        <c:crosses val="autoZero"/>
        <c:crossBetween val="midCat"/>
      </c:valAx>
      <c:valAx>
        <c:axId val="21556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aseline="0"/>
                  <a:t>TBA price -100</a:t>
                </a:r>
                <a:endParaRPr lang="en-US" sz="16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67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Mortgage Basis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Basis!$G$1</c:f>
              <c:strCache>
                <c:ptCount val="1"/>
                <c:pt idx="0">
                  <c:v>basis_cmt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Basis!$A$2:$A$4798</c:f>
              <c:numCache>
                <c:formatCode>dd\-mmm\-yy</c:formatCode>
                <c:ptCount val="4797"/>
                <c:pt idx="0">
                  <c:v>36549</c:v>
                </c:pt>
                <c:pt idx="1">
                  <c:v>36550</c:v>
                </c:pt>
                <c:pt idx="2">
                  <c:v>36551</c:v>
                </c:pt>
                <c:pt idx="3">
                  <c:v>36552</c:v>
                </c:pt>
                <c:pt idx="4">
                  <c:v>36553</c:v>
                </c:pt>
                <c:pt idx="5">
                  <c:v>36556</c:v>
                </c:pt>
                <c:pt idx="6">
                  <c:v>36557</c:v>
                </c:pt>
                <c:pt idx="7">
                  <c:v>36558</c:v>
                </c:pt>
                <c:pt idx="8">
                  <c:v>36559</c:v>
                </c:pt>
                <c:pt idx="9">
                  <c:v>36560</c:v>
                </c:pt>
                <c:pt idx="10">
                  <c:v>36563</c:v>
                </c:pt>
                <c:pt idx="11">
                  <c:v>36564</c:v>
                </c:pt>
                <c:pt idx="12">
                  <c:v>36565</c:v>
                </c:pt>
                <c:pt idx="13">
                  <c:v>36566</c:v>
                </c:pt>
                <c:pt idx="14">
                  <c:v>36567</c:v>
                </c:pt>
                <c:pt idx="15">
                  <c:v>36570</c:v>
                </c:pt>
                <c:pt idx="16">
                  <c:v>36571</c:v>
                </c:pt>
                <c:pt idx="17">
                  <c:v>36572</c:v>
                </c:pt>
                <c:pt idx="18">
                  <c:v>36573</c:v>
                </c:pt>
                <c:pt idx="19">
                  <c:v>36574</c:v>
                </c:pt>
                <c:pt idx="20">
                  <c:v>36578</c:v>
                </c:pt>
                <c:pt idx="21">
                  <c:v>36579</c:v>
                </c:pt>
                <c:pt idx="22">
                  <c:v>36580</c:v>
                </c:pt>
                <c:pt idx="23">
                  <c:v>36581</c:v>
                </c:pt>
                <c:pt idx="24">
                  <c:v>36584</c:v>
                </c:pt>
                <c:pt idx="25">
                  <c:v>36585</c:v>
                </c:pt>
                <c:pt idx="26">
                  <c:v>36586</c:v>
                </c:pt>
                <c:pt idx="27">
                  <c:v>36587</c:v>
                </c:pt>
                <c:pt idx="28">
                  <c:v>36588</c:v>
                </c:pt>
                <c:pt idx="29">
                  <c:v>36591</c:v>
                </c:pt>
                <c:pt idx="30">
                  <c:v>36592</c:v>
                </c:pt>
                <c:pt idx="31">
                  <c:v>36593</c:v>
                </c:pt>
                <c:pt idx="32">
                  <c:v>36594</c:v>
                </c:pt>
                <c:pt idx="33">
                  <c:v>36595</c:v>
                </c:pt>
                <c:pt idx="34">
                  <c:v>36598</c:v>
                </c:pt>
                <c:pt idx="35">
                  <c:v>36599</c:v>
                </c:pt>
                <c:pt idx="36">
                  <c:v>36600</c:v>
                </c:pt>
                <c:pt idx="37">
                  <c:v>36601</c:v>
                </c:pt>
                <c:pt idx="38">
                  <c:v>36602</c:v>
                </c:pt>
                <c:pt idx="39">
                  <c:v>36605</c:v>
                </c:pt>
                <c:pt idx="40">
                  <c:v>36606</c:v>
                </c:pt>
                <c:pt idx="41">
                  <c:v>36607</c:v>
                </c:pt>
                <c:pt idx="42">
                  <c:v>36608</c:v>
                </c:pt>
                <c:pt idx="43">
                  <c:v>36609</c:v>
                </c:pt>
                <c:pt idx="44">
                  <c:v>36612</c:v>
                </c:pt>
                <c:pt idx="45">
                  <c:v>36613</c:v>
                </c:pt>
                <c:pt idx="46">
                  <c:v>36614</c:v>
                </c:pt>
                <c:pt idx="47">
                  <c:v>36615</c:v>
                </c:pt>
                <c:pt idx="48">
                  <c:v>36616</c:v>
                </c:pt>
                <c:pt idx="49">
                  <c:v>36619</c:v>
                </c:pt>
                <c:pt idx="50">
                  <c:v>36620</c:v>
                </c:pt>
                <c:pt idx="51">
                  <c:v>36621</c:v>
                </c:pt>
                <c:pt idx="52">
                  <c:v>36622</c:v>
                </c:pt>
                <c:pt idx="53">
                  <c:v>36623</c:v>
                </c:pt>
                <c:pt idx="54">
                  <c:v>36626</c:v>
                </c:pt>
                <c:pt idx="55">
                  <c:v>36627</c:v>
                </c:pt>
                <c:pt idx="56">
                  <c:v>36628</c:v>
                </c:pt>
                <c:pt idx="57">
                  <c:v>36629</c:v>
                </c:pt>
                <c:pt idx="58">
                  <c:v>36630</c:v>
                </c:pt>
                <c:pt idx="59">
                  <c:v>36633</c:v>
                </c:pt>
                <c:pt idx="60">
                  <c:v>36634</c:v>
                </c:pt>
                <c:pt idx="61">
                  <c:v>36635</c:v>
                </c:pt>
                <c:pt idx="62">
                  <c:v>36636</c:v>
                </c:pt>
                <c:pt idx="63">
                  <c:v>36640</c:v>
                </c:pt>
                <c:pt idx="64">
                  <c:v>36641</c:v>
                </c:pt>
                <c:pt idx="65">
                  <c:v>36642</c:v>
                </c:pt>
                <c:pt idx="66">
                  <c:v>36643</c:v>
                </c:pt>
                <c:pt idx="67">
                  <c:v>36644</c:v>
                </c:pt>
                <c:pt idx="68">
                  <c:v>36647</c:v>
                </c:pt>
                <c:pt idx="69">
                  <c:v>36648</c:v>
                </c:pt>
                <c:pt idx="70">
                  <c:v>36649</c:v>
                </c:pt>
                <c:pt idx="71">
                  <c:v>36650</c:v>
                </c:pt>
                <c:pt idx="72">
                  <c:v>36651</c:v>
                </c:pt>
                <c:pt idx="73">
                  <c:v>36654</c:v>
                </c:pt>
                <c:pt idx="74">
                  <c:v>36655</c:v>
                </c:pt>
                <c:pt idx="75">
                  <c:v>36656</c:v>
                </c:pt>
                <c:pt idx="76">
                  <c:v>36657</c:v>
                </c:pt>
                <c:pt idx="77">
                  <c:v>36658</c:v>
                </c:pt>
                <c:pt idx="78">
                  <c:v>36661</c:v>
                </c:pt>
                <c:pt idx="79">
                  <c:v>36662</c:v>
                </c:pt>
                <c:pt idx="80">
                  <c:v>36663</c:v>
                </c:pt>
                <c:pt idx="81">
                  <c:v>36664</c:v>
                </c:pt>
                <c:pt idx="82">
                  <c:v>36665</c:v>
                </c:pt>
                <c:pt idx="83">
                  <c:v>36668</c:v>
                </c:pt>
                <c:pt idx="84">
                  <c:v>36669</c:v>
                </c:pt>
                <c:pt idx="85">
                  <c:v>36670</c:v>
                </c:pt>
                <c:pt idx="86">
                  <c:v>36671</c:v>
                </c:pt>
                <c:pt idx="87">
                  <c:v>36672</c:v>
                </c:pt>
                <c:pt idx="88">
                  <c:v>36676</c:v>
                </c:pt>
                <c:pt idx="89">
                  <c:v>36677</c:v>
                </c:pt>
                <c:pt idx="90">
                  <c:v>36678</c:v>
                </c:pt>
                <c:pt idx="91">
                  <c:v>36679</c:v>
                </c:pt>
                <c:pt idx="92">
                  <c:v>36682</c:v>
                </c:pt>
                <c:pt idx="93">
                  <c:v>36683</c:v>
                </c:pt>
                <c:pt idx="94">
                  <c:v>36684</c:v>
                </c:pt>
                <c:pt idx="95">
                  <c:v>36685</c:v>
                </c:pt>
                <c:pt idx="96">
                  <c:v>36686</c:v>
                </c:pt>
                <c:pt idx="97">
                  <c:v>36689</c:v>
                </c:pt>
                <c:pt idx="98">
                  <c:v>36690</c:v>
                </c:pt>
                <c:pt idx="99">
                  <c:v>36691</c:v>
                </c:pt>
                <c:pt idx="100">
                  <c:v>36692</c:v>
                </c:pt>
                <c:pt idx="101">
                  <c:v>36693</c:v>
                </c:pt>
                <c:pt idx="102">
                  <c:v>36696</c:v>
                </c:pt>
                <c:pt idx="103">
                  <c:v>36697</c:v>
                </c:pt>
                <c:pt idx="104">
                  <c:v>36698</c:v>
                </c:pt>
                <c:pt idx="105">
                  <c:v>36699</c:v>
                </c:pt>
                <c:pt idx="106">
                  <c:v>36700</c:v>
                </c:pt>
                <c:pt idx="107">
                  <c:v>36703</c:v>
                </c:pt>
                <c:pt idx="108">
                  <c:v>36704</c:v>
                </c:pt>
                <c:pt idx="109">
                  <c:v>36705</c:v>
                </c:pt>
                <c:pt idx="110">
                  <c:v>36706</c:v>
                </c:pt>
                <c:pt idx="111">
                  <c:v>36707</c:v>
                </c:pt>
                <c:pt idx="112">
                  <c:v>36710</c:v>
                </c:pt>
                <c:pt idx="113">
                  <c:v>36712</c:v>
                </c:pt>
                <c:pt idx="114">
                  <c:v>36713</c:v>
                </c:pt>
                <c:pt idx="115">
                  <c:v>36714</c:v>
                </c:pt>
                <c:pt idx="116">
                  <c:v>36717</c:v>
                </c:pt>
                <c:pt idx="117">
                  <c:v>36718</c:v>
                </c:pt>
                <c:pt idx="118">
                  <c:v>36719</c:v>
                </c:pt>
                <c:pt idx="119">
                  <c:v>36720</c:v>
                </c:pt>
                <c:pt idx="120">
                  <c:v>36721</c:v>
                </c:pt>
                <c:pt idx="121">
                  <c:v>36724</c:v>
                </c:pt>
                <c:pt idx="122">
                  <c:v>36725</c:v>
                </c:pt>
                <c:pt idx="123">
                  <c:v>36726</c:v>
                </c:pt>
                <c:pt idx="124">
                  <c:v>36727</c:v>
                </c:pt>
                <c:pt idx="125">
                  <c:v>36728</c:v>
                </c:pt>
                <c:pt idx="126">
                  <c:v>36731</c:v>
                </c:pt>
                <c:pt idx="127">
                  <c:v>36732</c:v>
                </c:pt>
                <c:pt idx="128">
                  <c:v>36733</c:v>
                </c:pt>
                <c:pt idx="129">
                  <c:v>36734</c:v>
                </c:pt>
                <c:pt idx="130">
                  <c:v>36735</c:v>
                </c:pt>
                <c:pt idx="131">
                  <c:v>36738</c:v>
                </c:pt>
                <c:pt idx="132">
                  <c:v>36739</c:v>
                </c:pt>
                <c:pt idx="133">
                  <c:v>36740</c:v>
                </c:pt>
                <c:pt idx="134">
                  <c:v>36741</c:v>
                </c:pt>
                <c:pt idx="135">
                  <c:v>36742</c:v>
                </c:pt>
                <c:pt idx="136">
                  <c:v>36745</c:v>
                </c:pt>
                <c:pt idx="137">
                  <c:v>36746</c:v>
                </c:pt>
                <c:pt idx="138">
                  <c:v>36747</c:v>
                </c:pt>
                <c:pt idx="139">
                  <c:v>36748</c:v>
                </c:pt>
                <c:pt idx="140">
                  <c:v>36749</c:v>
                </c:pt>
                <c:pt idx="141">
                  <c:v>36752</c:v>
                </c:pt>
                <c:pt idx="142">
                  <c:v>36753</c:v>
                </c:pt>
                <c:pt idx="143">
                  <c:v>36754</c:v>
                </c:pt>
                <c:pt idx="144">
                  <c:v>36755</c:v>
                </c:pt>
                <c:pt idx="145">
                  <c:v>36756</c:v>
                </c:pt>
                <c:pt idx="146">
                  <c:v>36759</c:v>
                </c:pt>
                <c:pt idx="147">
                  <c:v>36760</c:v>
                </c:pt>
                <c:pt idx="148">
                  <c:v>36761</c:v>
                </c:pt>
                <c:pt idx="149">
                  <c:v>36762</c:v>
                </c:pt>
                <c:pt idx="150">
                  <c:v>36763</c:v>
                </c:pt>
                <c:pt idx="151">
                  <c:v>36766</c:v>
                </c:pt>
                <c:pt idx="152">
                  <c:v>36767</c:v>
                </c:pt>
                <c:pt idx="153">
                  <c:v>36768</c:v>
                </c:pt>
                <c:pt idx="154">
                  <c:v>36769</c:v>
                </c:pt>
                <c:pt idx="155">
                  <c:v>36770</c:v>
                </c:pt>
                <c:pt idx="156">
                  <c:v>36774</c:v>
                </c:pt>
                <c:pt idx="157">
                  <c:v>36775</c:v>
                </c:pt>
                <c:pt idx="158">
                  <c:v>36776</c:v>
                </c:pt>
                <c:pt idx="159">
                  <c:v>36777</c:v>
                </c:pt>
                <c:pt idx="160">
                  <c:v>36780</c:v>
                </c:pt>
                <c:pt idx="161">
                  <c:v>36781</c:v>
                </c:pt>
                <c:pt idx="162">
                  <c:v>36782</c:v>
                </c:pt>
                <c:pt idx="163">
                  <c:v>36783</c:v>
                </c:pt>
                <c:pt idx="164">
                  <c:v>36784</c:v>
                </c:pt>
                <c:pt idx="165">
                  <c:v>36787</c:v>
                </c:pt>
                <c:pt idx="166">
                  <c:v>36788</c:v>
                </c:pt>
                <c:pt idx="167">
                  <c:v>36789</c:v>
                </c:pt>
                <c:pt idx="168">
                  <c:v>36790</c:v>
                </c:pt>
                <c:pt idx="169">
                  <c:v>36791</c:v>
                </c:pt>
                <c:pt idx="170">
                  <c:v>36794</c:v>
                </c:pt>
                <c:pt idx="171">
                  <c:v>36795</c:v>
                </c:pt>
                <c:pt idx="172">
                  <c:v>36796</c:v>
                </c:pt>
                <c:pt idx="173">
                  <c:v>36797</c:v>
                </c:pt>
                <c:pt idx="174">
                  <c:v>36798</c:v>
                </c:pt>
                <c:pt idx="175">
                  <c:v>36801</c:v>
                </c:pt>
                <c:pt idx="176">
                  <c:v>36802</c:v>
                </c:pt>
                <c:pt idx="177">
                  <c:v>36803</c:v>
                </c:pt>
                <c:pt idx="178">
                  <c:v>36804</c:v>
                </c:pt>
                <c:pt idx="179">
                  <c:v>36805</c:v>
                </c:pt>
                <c:pt idx="180">
                  <c:v>36809</c:v>
                </c:pt>
                <c:pt idx="181">
                  <c:v>36810</c:v>
                </c:pt>
                <c:pt idx="182">
                  <c:v>36811</c:v>
                </c:pt>
                <c:pt idx="183">
                  <c:v>36812</c:v>
                </c:pt>
                <c:pt idx="184">
                  <c:v>36815</c:v>
                </c:pt>
                <c:pt idx="185">
                  <c:v>36816</c:v>
                </c:pt>
                <c:pt idx="186">
                  <c:v>36817</c:v>
                </c:pt>
                <c:pt idx="187">
                  <c:v>36818</c:v>
                </c:pt>
                <c:pt idx="188">
                  <c:v>36819</c:v>
                </c:pt>
                <c:pt idx="189">
                  <c:v>36822</c:v>
                </c:pt>
                <c:pt idx="190">
                  <c:v>36823</c:v>
                </c:pt>
                <c:pt idx="191">
                  <c:v>36824</c:v>
                </c:pt>
                <c:pt idx="192">
                  <c:v>36825</c:v>
                </c:pt>
                <c:pt idx="193">
                  <c:v>36826</c:v>
                </c:pt>
                <c:pt idx="194">
                  <c:v>36829</c:v>
                </c:pt>
                <c:pt idx="195">
                  <c:v>36830</c:v>
                </c:pt>
                <c:pt idx="196">
                  <c:v>36831</c:v>
                </c:pt>
                <c:pt idx="197">
                  <c:v>36832</c:v>
                </c:pt>
                <c:pt idx="198">
                  <c:v>36833</c:v>
                </c:pt>
                <c:pt idx="199">
                  <c:v>36836</c:v>
                </c:pt>
                <c:pt idx="200">
                  <c:v>36837</c:v>
                </c:pt>
                <c:pt idx="201">
                  <c:v>36838</c:v>
                </c:pt>
                <c:pt idx="202">
                  <c:v>36839</c:v>
                </c:pt>
                <c:pt idx="203">
                  <c:v>36840</c:v>
                </c:pt>
                <c:pt idx="204">
                  <c:v>36843</c:v>
                </c:pt>
                <c:pt idx="205">
                  <c:v>36844</c:v>
                </c:pt>
                <c:pt idx="206">
                  <c:v>36845</c:v>
                </c:pt>
                <c:pt idx="207">
                  <c:v>36846</c:v>
                </c:pt>
                <c:pt idx="208">
                  <c:v>36847</c:v>
                </c:pt>
                <c:pt idx="209">
                  <c:v>36850</c:v>
                </c:pt>
                <c:pt idx="210">
                  <c:v>36851</c:v>
                </c:pt>
                <c:pt idx="211">
                  <c:v>36852</c:v>
                </c:pt>
                <c:pt idx="212">
                  <c:v>36854</c:v>
                </c:pt>
                <c:pt idx="213">
                  <c:v>36857</c:v>
                </c:pt>
                <c:pt idx="214">
                  <c:v>36858</c:v>
                </c:pt>
                <c:pt idx="215">
                  <c:v>36859</c:v>
                </c:pt>
                <c:pt idx="216">
                  <c:v>36860</c:v>
                </c:pt>
                <c:pt idx="217">
                  <c:v>36861</c:v>
                </c:pt>
                <c:pt idx="218">
                  <c:v>36864</c:v>
                </c:pt>
                <c:pt idx="219">
                  <c:v>36865</c:v>
                </c:pt>
                <c:pt idx="220">
                  <c:v>36866</c:v>
                </c:pt>
                <c:pt idx="221">
                  <c:v>36867</c:v>
                </c:pt>
                <c:pt idx="222">
                  <c:v>36868</c:v>
                </c:pt>
                <c:pt idx="223">
                  <c:v>36871</c:v>
                </c:pt>
                <c:pt idx="224">
                  <c:v>36872</c:v>
                </c:pt>
                <c:pt idx="225">
                  <c:v>36873</c:v>
                </c:pt>
                <c:pt idx="226">
                  <c:v>36874</c:v>
                </c:pt>
                <c:pt idx="227">
                  <c:v>36875</c:v>
                </c:pt>
                <c:pt idx="228">
                  <c:v>36878</c:v>
                </c:pt>
                <c:pt idx="229">
                  <c:v>36879</c:v>
                </c:pt>
                <c:pt idx="230">
                  <c:v>36880</c:v>
                </c:pt>
                <c:pt idx="231">
                  <c:v>36881</c:v>
                </c:pt>
                <c:pt idx="232">
                  <c:v>36882</c:v>
                </c:pt>
                <c:pt idx="233">
                  <c:v>36886</c:v>
                </c:pt>
                <c:pt idx="234">
                  <c:v>36887</c:v>
                </c:pt>
                <c:pt idx="235">
                  <c:v>36888</c:v>
                </c:pt>
                <c:pt idx="236">
                  <c:v>36889</c:v>
                </c:pt>
                <c:pt idx="237">
                  <c:v>36893</c:v>
                </c:pt>
                <c:pt idx="238">
                  <c:v>36894</c:v>
                </c:pt>
                <c:pt idx="239">
                  <c:v>36895</c:v>
                </c:pt>
                <c:pt idx="240">
                  <c:v>36896</c:v>
                </c:pt>
                <c:pt idx="241">
                  <c:v>36899</c:v>
                </c:pt>
                <c:pt idx="242">
                  <c:v>36900</c:v>
                </c:pt>
                <c:pt idx="243">
                  <c:v>36901</c:v>
                </c:pt>
                <c:pt idx="244">
                  <c:v>36902</c:v>
                </c:pt>
                <c:pt idx="245">
                  <c:v>36903</c:v>
                </c:pt>
                <c:pt idx="246">
                  <c:v>36907</c:v>
                </c:pt>
                <c:pt idx="247">
                  <c:v>36908</c:v>
                </c:pt>
                <c:pt idx="248">
                  <c:v>36909</c:v>
                </c:pt>
                <c:pt idx="249">
                  <c:v>36910</c:v>
                </c:pt>
                <c:pt idx="250">
                  <c:v>36913</c:v>
                </c:pt>
                <c:pt idx="251">
                  <c:v>36914</c:v>
                </c:pt>
                <c:pt idx="252">
                  <c:v>36915</c:v>
                </c:pt>
                <c:pt idx="253">
                  <c:v>36916</c:v>
                </c:pt>
                <c:pt idx="254">
                  <c:v>36917</c:v>
                </c:pt>
                <c:pt idx="255">
                  <c:v>36920</c:v>
                </c:pt>
                <c:pt idx="256">
                  <c:v>36921</c:v>
                </c:pt>
                <c:pt idx="257">
                  <c:v>36922</c:v>
                </c:pt>
                <c:pt idx="258">
                  <c:v>36923</c:v>
                </c:pt>
                <c:pt idx="259">
                  <c:v>36924</c:v>
                </c:pt>
                <c:pt idx="260">
                  <c:v>36927</c:v>
                </c:pt>
                <c:pt idx="261">
                  <c:v>36928</c:v>
                </c:pt>
                <c:pt idx="262">
                  <c:v>36929</c:v>
                </c:pt>
                <c:pt idx="263">
                  <c:v>36930</c:v>
                </c:pt>
                <c:pt idx="264">
                  <c:v>36931</c:v>
                </c:pt>
                <c:pt idx="265">
                  <c:v>36934</c:v>
                </c:pt>
                <c:pt idx="266">
                  <c:v>36935</c:v>
                </c:pt>
                <c:pt idx="267">
                  <c:v>36936</c:v>
                </c:pt>
                <c:pt idx="268">
                  <c:v>36937</c:v>
                </c:pt>
                <c:pt idx="269">
                  <c:v>36938</c:v>
                </c:pt>
                <c:pt idx="270">
                  <c:v>36942</c:v>
                </c:pt>
                <c:pt idx="271">
                  <c:v>36943</c:v>
                </c:pt>
                <c:pt idx="272">
                  <c:v>36944</c:v>
                </c:pt>
                <c:pt idx="273">
                  <c:v>36945</c:v>
                </c:pt>
                <c:pt idx="274">
                  <c:v>36948</c:v>
                </c:pt>
                <c:pt idx="275">
                  <c:v>36949</c:v>
                </c:pt>
                <c:pt idx="276">
                  <c:v>36950</c:v>
                </c:pt>
                <c:pt idx="277">
                  <c:v>36951</c:v>
                </c:pt>
                <c:pt idx="278">
                  <c:v>36952</c:v>
                </c:pt>
                <c:pt idx="279">
                  <c:v>36955</c:v>
                </c:pt>
                <c:pt idx="280">
                  <c:v>36956</c:v>
                </c:pt>
                <c:pt idx="281">
                  <c:v>36957</c:v>
                </c:pt>
                <c:pt idx="282">
                  <c:v>36958</c:v>
                </c:pt>
                <c:pt idx="283">
                  <c:v>36959</c:v>
                </c:pt>
                <c:pt idx="284">
                  <c:v>36962</c:v>
                </c:pt>
                <c:pt idx="285">
                  <c:v>36963</c:v>
                </c:pt>
                <c:pt idx="286">
                  <c:v>36964</c:v>
                </c:pt>
                <c:pt idx="287">
                  <c:v>36965</c:v>
                </c:pt>
                <c:pt idx="288">
                  <c:v>36966</c:v>
                </c:pt>
                <c:pt idx="289">
                  <c:v>36969</c:v>
                </c:pt>
                <c:pt idx="290">
                  <c:v>36970</c:v>
                </c:pt>
                <c:pt idx="291">
                  <c:v>36971</c:v>
                </c:pt>
                <c:pt idx="292">
                  <c:v>36972</c:v>
                </c:pt>
                <c:pt idx="293">
                  <c:v>36973</c:v>
                </c:pt>
                <c:pt idx="294">
                  <c:v>36976</c:v>
                </c:pt>
                <c:pt idx="295">
                  <c:v>36977</c:v>
                </c:pt>
                <c:pt idx="296">
                  <c:v>36978</c:v>
                </c:pt>
                <c:pt idx="297">
                  <c:v>36979</c:v>
                </c:pt>
                <c:pt idx="298">
                  <c:v>36980</c:v>
                </c:pt>
                <c:pt idx="299">
                  <c:v>36983</c:v>
                </c:pt>
                <c:pt idx="300">
                  <c:v>36984</c:v>
                </c:pt>
                <c:pt idx="301">
                  <c:v>36985</c:v>
                </c:pt>
                <c:pt idx="302">
                  <c:v>36986</c:v>
                </c:pt>
                <c:pt idx="303">
                  <c:v>36987</c:v>
                </c:pt>
                <c:pt idx="304">
                  <c:v>36990</c:v>
                </c:pt>
                <c:pt idx="305">
                  <c:v>36991</c:v>
                </c:pt>
                <c:pt idx="306">
                  <c:v>36992</c:v>
                </c:pt>
                <c:pt idx="307">
                  <c:v>36993</c:v>
                </c:pt>
                <c:pt idx="308">
                  <c:v>36997</c:v>
                </c:pt>
                <c:pt idx="309">
                  <c:v>36998</c:v>
                </c:pt>
                <c:pt idx="310">
                  <c:v>36999</c:v>
                </c:pt>
                <c:pt idx="311">
                  <c:v>37000</c:v>
                </c:pt>
                <c:pt idx="312">
                  <c:v>37001</c:v>
                </c:pt>
                <c:pt idx="313">
                  <c:v>37004</c:v>
                </c:pt>
                <c:pt idx="314">
                  <c:v>37005</c:v>
                </c:pt>
                <c:pt idx="315">
                  <c:v>37006</c:v>
                </c:pt>
                <c:pt idx="316">
                  <c:v>37007</c:v>
                </c:pt>
                <c:pt idx="317">
                  <c:v>37008</c:v>
                </c:pt>
                <c:pt idx="318">
                  <c:v>37011</c:v>
                </c:pt>
                <c:pt idx="319">
                  <c:v>37012</c:v>
                </c:pt>
                <c:pt idx="320">
                  <c:v>37013</c:v>
                </c:pt>
                <c:pt idx="321">
                  <c:v>37014</c:v>
                </c:pt>
                <c:pt idx="322">
                  <c:v>37015</c:v>
                </c:pt>
                <c:pt idx="323">
                  <c:v>37018</c:v>
                </c:pt>
                <c:pt idx="324">
                  <c:v>37019</c:v>
                </c:pt>
                <c:pt idx="325">
                  <c:v>37020</c:v>
                </c:pt>
                <c:pt idx="326">
                  <c:v>37021</c:v>
                </c:pt>
                <c:pt idx="327">
                  <c:v>37022</c:v>
                </c:pt>
                <c:pt idx="328">
                  <c:v>37025</c:v>
                </c:pt>
                <c:pt idx="329">
                  <c:v>37026</c:v>
                </c:pt>
                <c:pt idx="330">
                  <c:v>37027</c:v>
                </c:pt>
                <c:pt idx="331">
                  <c:v>37028</c:v>
                </c:pt>
                <c:pt idx="332">
                  <c:v>37029</c:v>
                </c:pt>
                <c:pt idx="333">
                  <c:v>37032</c:v>
                </c:pt>
                <c:pt idx="334">
                  <c:v>37033</c:v>
                </c:pt>
                <c:pt idx="335">
                  <c:v>37034</c:v>
                </c:pt>
                <c:pt idx="336">
                  <c:v>37035</c:v>
                </c:pt>
                <c:pt idx="337">
                  <c:v>37036</c:v>
                </c:pt>
                <c:pt idx="338">
                  <c:v>37040</c:v>
                </c:pt>
                <c:pt idx="339">
                  <c:v>37041</c:v>
                </c:pt>
                <c:pt idx="340">
                  <c:v>37042</c:v>
                </c:pt>
                <c:pt idx="341">
                  <c:v>37043</c:v>
                </c:pt>
                <c:pt idx="342">
                  <c:v>37046</c:v>
                </c:pt>
                <c:pt idx="343">
                  <c:v>37047</c:v>
                </c:pt>
                <c:pt idx="344">
                  <c:v>37048</c:v>
                </c:pt>
                <c:pt idx="345">
                  <c:v>37049</c:v>
                </c:pt>
                <c:pt idx="346">
                  <c:v>37050</c:v>
                </c:pt>
                <c:pt idx="347">
                  <c:v>37053</c:v>
                </c:pt>
                <c:pt idx="348">
                  <c:v>37054</c:v>
                </c:pt>
                <c:pt idx="349">
                  <c:v>37055</c:v>
                </c:pt>
                <c:pt idx="350">
                  <c:v>37056</c:v>
                </c:pt>
                <c:pt idx="351">
                  <c:v>37057</c:v>
                </c:pt>
                <c:pt idx="352">
                  <c:v>37060</c:v>
                </c:pt>
                <c:pt idx="353">
                  <c:v>37061</c:v>
                </c:pt>
                <c:pt idx="354">
                  <c:v>37062</c:v>
                </c:pt>
                <c:pt idx="355">
                  <c:v>37063</c:v>
                </c:pt>
                <c:pt idx="356">
                  <c:v>37064</c:v>
                </c:pt>
                <c:pt idx="357">
                  <c:v>37067</c:v>
                </c:pt>
                <c:pt idx="358">
                  <c:v>37068</c:v>
                </c:pt>
                <c:pt idx="359">
                  <c:v>37069</c:v>
                </c:pt>
                <c:pt idx="360">
                  <c:v>37070</c:v>
                </c:pt>
                <c:pt idx="361">
                  <c:v>37071</c:v>
                </c:pt>
                <c:pt idx="362">
                  <c:v>37074</c:v>
                </c:pt>
                <c:pt idx="363">
                  <c:v>37075</c:v>
                </c:pt>
                <c:pt idx="364">
                  <c:v>37077</c:v>
                </c:pt>
                <c:pt idx="365">
                  <c:v>37078</c:v>
                </c:pt>
                <c:pt idx="366">
                  <c:v>37081</c:v>
                </c:pt>
                <c:pt idx="367">
                  <c:v>37082</c:v>
                </c:pt>
                <c:pt idx="368">
                  <c:v>37083</c:v>
                </c:pt>
                <c:pt idx="369">
                  <c:v>37084</c:v>
                </c:pt>
                <c:pt idx="370">
                  <c:v>37085</c:v>
                </c:pt>
                <c:pt idx="371">
                  <c:v>37088</c:v>
                </c:pt>
                <c:pt idx="372">
                  <c:v>37089</c:v>
                </c:pt>
                <c:pt idx="373">
                  <c:v>37090</c:v>
                </c:pt>
                <c:pt idx="374">
                  <c:v>37091</c:v>
                </c:pt>
                <c:pt idx="375">
                  <c:v>37092</c:v>
                </c:pt>
                <c:pt idx="376">
                  <c:v>37095</c:v>
                </c:pt>
                <c:pt idx="377">
                  <c:v>37096</c:v>
                </c:pt>
                <c:pt idx="378">
                  <c:v>37097</c:v>
                </c:pt>
                <c:pt idx="379">
                  <c:v>37098</c:v>
                </c:pt>
                <c:pt idx="380">
                  <c:v>37099</c:v>
                </c:pt>
                <c:pt idx="381">
                  <c:v>37102</c:v>
                </c:pt>
                <c:pt idx="382">
                  <c:v>37103</c:v>
                </c:pt>
                <c:pt idx="383">
                  <c:v>37104</c:v>
                </c:pt>
                <c:pt idx="384">
                  <c:v>37105</c:v>
                </c:pt>
                <c:pt idx="385">
                  <c:v>37106</c:v>
                </c:pt>
                <c:pt idx="386">
                  <c:v>37109</c:v>
                </c:pt>
                <c:pt idx="387">
                  <c:v>37110</c:v>
                </c:pt>
                <c:pt idx="388">
                  <c:v>37111</c:v>
                </c:pt>
                <c:pt idx="389">
                  <c:v>37112</c:v>
                </c:pt>
                <c:pt idx="390">
                  <c:v>37113</c:v>
                </c:pt>
                <c:pt idx="391">
                  <c:v>37116</c:v>
                </c:pt>
                <c:pt idx="392">
                  <c:v>37117</c:v>
                </c:pt>
                <c:pt idx="393">
                  <c:v>37118</c:v>
                </c:pt>
                <c:pt idx="394">
                  <c:v>37119</c:v>
                </c:pt>
                <c:pt idx="395">
                  <c:v>37120</c:v>
                </c:pt>
                <c:pt idx="396">
                  <c:v>37123</c:v>
                </c:pt>
                <c:pt idx="397">
                  <c:v>37124</c:v>
                </c:pt>
                <c:pt idx="398">
                  <c:v>37125</c:v>
                </c:pt>
                <c:pt idx="399">
                  <c:v>37126</c:v>
                </c:pt>
                <c:pt idx="400">
                  <c:v>37127</c:v>
                </c:pt>
                <c:pt idx="401">
                  <c:v>37130</c:v>
                </c:pt>
                <c:pt idx="402">
                  <c:v>37131</c:v>
                </c:pt>
                <c:pt idx="403">
                  <c:v>37132</c:v>
                </c:pt>
                <c:pt idx="404">
                  <c:v>37133</c:v>
                </c:pt>
                <c:pt idx="405">
                  <c:v>37134</c:v>
                </c:pt>
                <c:pt idx="406">
                  <c:v>37138</c:v>
                </c:pt>
                <c:pt idx="407">
                  <c:v>37139</c:v>
                </c:pt>
                <c:pt idx="408">
                  <c:v>37140</c:v>
                </c:pt>
                <c:pt idx="409">
                  <c:v>37141</c:v>
                </c:pt>
                <c:pt idx="410">
                  <c:v>37144</c:v>
                </c:pt>
                <c:pt idx="411">
                  <c:v>37147</c:v>
                </c:pt>
                <c:pt idx="412">
                  <c:v>37148</c:v>
                </c:pt>
                <c:pt idx="413">
                  <c:v>37151</c:v>
                </c:pt>
                <c:pt idx="414">
                  <c:v>37152</c:v>
                </c:pt>
                <c:pt idx="415">
                  <c:v>37153</c:v>
                </c:pt>
                <c:pt idx="416">
                  <c:v>37154</c:v>
                </c:pt>
                <c:pt idx="417">
                  <c:v>37155</c:v>
                </c:pt>
                <c:pt idx="418">
                  <c:v>37158</c:v>
                </c:pt>
                <c:pt idx="419">
                  <c:v>37159</c:v>
                </c:pt>
                <c:pt idx="420">
                  <c:v>37160</c:v>
                </c:pt>
                <c:pt idx="421">
                  <c:v>37161</c:v>
                </c:pt>
                <c:pt idx="422">
                  <c:v>37162</c:v>
                </c:pt>
                <c:pt idx="423">
                  <c:v>37165</c:v>
                </c:pt>
                <c:pt idx="424">
                  <c:v>37166</c:v>
                </c:pt>
                <c:pt idx="425">
                  <c:v>37167</c:v>
                </c:pt>
                <c:pt idx="426">
                  <c:v>37168</c:v>
                </c:pt>
                <c:pt idx="427">
                  <c:v>37169</c:v>
                </c:pt>
                <c:pt idx="428">
                  <c:v>37173</c:v>
                </c:pt>
                <c:pt idx="429">
                  <c:v>37174</c:v>
                </c:pt>
                <c:pt idx="430">
                  <c:v>37175</c:v>
                </c:pt>
                <c:pt idx="431">
                  <c:v>37176</c:v>
                </c:pt>
                <c:pt idx="432">
                  <c:v>37179</c:v>
                </c:pt>
                <c:pt idx="433">
                  <c:v>37180</c:v>
                </c:pt>
                <c:pt idx="434">
                  <c:v>37181</c:v>
                </c:pt>
                <c:pt idx="435">
                  <c:v>37182</c:v>
                </c:pt>
                <c:pt idx="436">
                  <c:v>37183</c:v>
                </c:pt>
                <c:pt idx="437">
                  <c:v>37186</c:v>
                </c:pt>
                <c:pt idx="438">
                  <c:v>37187</c:v>
                </c:pt>
                <c:pt idx="439">
                  <c:v>37188</c:v>
                </c:pt>
                <c:pt idx="440">
                  <c:v>37189</c:v>
                </c:pt>
                <c:pt idx="441">
                  <c:v>37190</c:v>
                </c:pt>
                <c:pt idx="442">
                  <c:v>37193</c:v>
                </c:pt>
                <c:pt idx="443">
                  <c:v>37194</c:v>
                </c:pt>
                <c:pt idx="444">
                  <c:v>37195</c:v>
                </c:pt>
                <c:pt idx="445">
                  <c:v>37196</c:v>
                </c:pt>
                <c:pt idx="446">
                  <c:v>37197</c:v>
                </c:pt>
                <c:pt idx="447">
                  <c:v>37200</c:v>
                </c:pt>
                <c:pt idx="448">
                  <c:v>37201</c:v>
                </c:pt>
                <c:pt idx="449">
                  <c:v>37202</c:v>
                </c:pt>
                <c:pt idx="450">
                  <c:v>37203</c:v>
                </c:pt>
                <c:pt idx="451">
                  <c:v>37204</c:v>
                </c:pt>
                <c:pt idx="452">
                  <c:v>37208</c:v>
                </c:pt>
                <c:pt idx="453">
                  <c:v>37209</c:v>
                </c:pt>
                <c:pt idx="454">
                  <c:v>37210</c:v>
                </c:pt>
                <c:pt idx="455">
                  <c:v>37211</c:v>
                </c:pt>
                <c:pt idx="456">
                  <c:v>37214</c:v>
                </c:pt>
                <c:pt idx="457">
                  <c:v>37215</c:v>
                </c:pt>
                <c:pt idx="458">
                  <c:v>37216</c:v>
                </c:pt>
                <c:pt idx="459">
                  <c:v>37218</c:v>
                </c:pt>
                <c:pt idx="460">
                  <c:v>37221</c:v>
                </c:pt>
                <c:pt idx="461">
                  <c:v>37222</c:v>
                </c:pt>
                <c:pt idx="462">
                  <c:v>37223</c:v>
                </c:pt>
                <c:pt idx="463">
                  <c:v>37224</c:v>
                </c:pt>
                <c:pt idx="464">
                  <c:v>37225</c:v>
                </c:pt>
                <c:pt idx="465">
                  <c:v>37228</c:v>
                </c:pt>
                <c:pt idx="466">
                  <c:v>37229</c:v>
                </c:pt>
                <c:pt idx="467">
                  <c:v>37230</c:v>
                </c:pt>
                <c:pt idx="468">
                  <c:v>37231</c:v>
                </c:pt>
                <c:pt idx="469">
                  <c:v>37232</c:v>
                </c:pt>
                <c:pt idx="470">
                  <c:v>37235</c:v>
                </c:pt>
                <c:pt idx="471">
                  <c:v>37236</c:v>
                </c:pt>
                <c:pt idx="472">
                  <c:v>37237</c:v>
                </c:pt>
                <c:pt idx="473">
                  <c:v>37238</c:v>
                </c:pt>
                <c:pt idx="474">
                  <c:v>37239</c:v>
                </c:pt>
                <c:pt idx="475">
                  <c:v>37242</c:v>
                </c:pt>
                <c:pt idx="476">
                  <c:v>37243</c:v>
                </c:pt>
                <c:pt idx="477">
                  <c:v>37244</c:v>
                </c:pt>
                <c:pt idx="478">
                  <c:v>37245</c:v>
                </c:pt>
                <c:pt idx="479">
                  <c:v>37246</c:v>
                </c:pt>
                <c:pt idx="480">
                  <c:v>37249</c:v>
                </c:pt>
                <c:pt idx="481">
                  <c:v>37251</c:v>
                </c:pt>
                <c:pt idx="482">
                  <c:v>37252</c:v>
                </c:pt>
                <c:pt idx="483">
                  <c:v>37253</c:v>
                </c:pt>
                <c:pt idx="484">
                  <c:v>37256</c:v>
                </c:pt>
                <c:pt idx="485">
                  <c:v>37258</c:v>
                </c:pt>
                <c:pt idx="486">
                  <c:v>37259</c:v>
                </c:pt>
                <c:pt idx="487">
                  <c:v>37260</c:v>
                </c:pt>
                <c:pt idx="488">
                  <c:v>37263</c:v>
                </c:pt>
                <c:pt idx="489">
                  <c:v>37264</c:v>
                </c:pt>
                <c:pt idx="490">
                  <c:v>37265</c:v>
                </c:pt>
                <c:pt idx="491">
                  <c:v>37266</c:v>
                </c:pt>
                <c:pt idx="492">
                  <c:v>37267</c:v>
                </c:pt>
                <c:pt idx="493">
                  <c:v>37270</c:v>
                </c:pt>
                <c:pt idx="494">
                  <c:v>37271</c:v>
                </c:pt>
                <c:pt idx="495">
                  <c:v>37272</c:v>
                </c:pt>
                <c:pt idx="496">
                  <c:v>37273</c:v>
                </c:pt>
                <c:pt idx="497">
                  <c:v>37274</c:v>
                </c:pt>
                <c:pt idx="498">
                  <c:v>37278</c:v>
                </c:pt>
                <c:pt idx="499">
                  <c:v>37279</c:v>
                </c:pt>
                <c:pt idx="500">
                  <c:v>37280</c:v>
                </c:pt>
                <c:pt idx="501">
                  <c:v>37281</c:v>
                </c:pt>
                <c:pt idx="502">
                  <c:v>37284</c:v>
                </c:pt>
                <c:pt idx="503">
                  <c:v>37285</c:v>
                </c:pt>
                <c:pt idx="504">
                  <c:v>37286</c:v>
                </c:pt>
                <c:pt idx="505">
                  <c:v>37287</c:v>
                </c:pt>
                <c:pt idx="506">
                  <c:v>37288</c:v>
                </c:pt>
                <c:pt idx="507">
                  <c:v>37291</c:v>
                </c:pt>
                <c:pt idx="508">
                  <c:v>37292</c:v>
                </c:pt>
                <c:pt idx="509">
                  <c:v>37293</c:v>
                </c:pt>
                <c:pt idx="510">
                  <c:v>37294</c:v>
                </c:pt>
                <c:pt idx="511">
                  <c:v>37295</c:v>
                </c:pt>
                <c:pt idx="512">
                  <c:v>37298</c:v>
                </c:pt>
                <c:pt idx="513">
                  <c:v>37299</c:v>
                </c:pt>
                <c:pt idx="514">
                  <c:v>37300</c:v>
                </c:pt>
                <c:pt idx="515">
                  <c:v>37301</c:v>
                </c:pt>
                <c:pt idx="516">
                  <c:v>37302</c:v>
                </c:pt>
                <c:pt idx="517">
                  <c:v>37306</c:v>
                </c:pt>
                <c:pt idx="518">
                  <c:v>37307</c:v>
                </c:pt>
                <c:pt idx="519">
                  <c:v>37308</c:v>
                </c:pt>
                <c:pt idx="520">
                  <c:v>37309</c:v>
                </c:pt>
                <c:pt idx="521">
                  <c:v>37312</c:v>
                </c:pt>
                <c:pt idx="522">
                  <c:v>37313</c:v>
                </c:pt>
                <c:pt idx="523">
                  <c:v>37314</c:v>
                </c:pt>
                <c:pt idx="524">
                  <c:v>37315</c:v>
                </c:pt>
                <c:pt idx="525">
                  <c:v>37316</c:v>
                </c:pt>
                <c:pt idx="526">
                  <c:v>37319</c:v>
                </c:pt>
                <c:pt idx="527">
                  <c:v>37320</c:v>
                </c:pt>
                <c:pt idx="528">
                  <c:v>37321</c:v>
                </c:pt>
                <c:pt idx="529">
                  <c:v>37322</c:v>
                </c:pt>
                <c:pt idx="530">
                  <c:v>37323</c:v>
                </c:pt>
                <c:pt idx="531">
                  <c:v>37327</c:v>
                </c:pt>
                <c:pt idx="532">
                  <c:v>37328</c:v>
                </c:pt>
                <c:pt idx="533">
                  <c:v>37329</c:v>
                </c:pt>
                <c:pt idx="534">
                  <c:v>37330</c:v>
                </c:pt>
                <c:pt idx="535">
                  <c:v>37333</c:v>
                </c:pt>
                <c:pt idx="536">
                  <c:v>37334</c:v>
                </c:pt>
                <c:pt idx="537">
                  <c:v>37335</c:v>
                </c:pt>
                <c:pt idx="538">
                  <c:v>37336</c:v>
                </c:pt>
                <c:pt idx="539">
                  <c:v>37337</c:v>
                </c:pt>
                <c:pt idx="540">
                  <c:v>37340</c:v>
                </c:pt>
                <c:pt idx="541">
                  <c:v>37341</c:v>
                </c:pt>
                <c:pt idx="542">
                  <c:v>37342</c:v>
                </c:pt>
                <c:pt idx="543">
                  <c:v>37343</c:v>
                </c:pt>
                <c:pt idx="544">
                  <c:v>37347</c:v>
                </c:pt>
                <c:pt idx="545">
                  <c:v>37348</c:v>
                </c:pt>
                <c:pt idx="546">
                  <c:v>37349</c:v>
                </c:pt>
                <c:pt idx="547">
                  <c:v>37350</c:v>
                </c:pt>
                <c:pt idx="548">
                  <c:v>37351</c:v>
                </c:pt>
                <c:pt idx="549">
                  <c:v>37354</c:v>
                </c:pt>
                <c:pt idx="550">
                  <c:v>37355</c:v>
                </c:pt>
                <c:pt idx="551">
                  <c:v>37356</c:v>
                </c:pt>
                <c:pt idx="552">
                  <c:v>37357</c:v>
                </c:pt>
                <c:pt idx="553">
                  <c:v>37358</c:v>
                </c:pt>
                <c:pt idx="554">
                  <c:v>37361</c:v>
                </c:pt>
                <c:pt idx="555">
                  <c:v>37362</c:v>
                </c:pt>
                <c:pt idx="556">
                  <c:v>37363</c:v>
                </c:pt>
                <c:pt idx="557">
                  <c:v>37364</c:v>
                </c:pt>
                <c:pt idx="558">
                  <c:v>37365</c:v>
                </c:pt>
                <c:pt idx="559">
                  <c:v>37368</c:v>
                </c:pt>
                <c:pt idx="560">
                  <c:v>37369</c:v>
                </c:pt>
                <c:pt idx="561">
                  <c:v>37370</c:v>
                </c:pt>
                <c:pt idx="562">
                  <c:v>37371</c:v>
                </c:pt>
                <c:pt idx="563">
                  <c:v>37372</c:v>
                </c:pt>
                <c:pt idx="564">
                  <c:v>37375</c:v>
                </c:pt>
                <c:pt idx="565">
                  <c:v>37376</c:v>
                </c:pt>
                <c:pt idx="566">
                  <c:v>37377</c:v>
                </c:pt>
                <c:pt idx="567">
                  <c:v>37378</c:v>
                </c:pt>
                <c:pt idx="568">
                  <c:v>37379</c:v>
                </c:pt>
                <c:pt idx="569">
                  <c:v>37382</c:v>
                </c:pt>
                <c:pt idx="570">
                  <c:v>37383</c:v>
                </c:pt>
                <c:pt idx="571">
                  <c:v>37384</c:v>
                </c:pt>
                <c:pt idx="572">
                  <c:v>37385</c:v>
                </c:pt>
                <c:pt idx="573">
                  <c:v>37386</c:v>
                </c:pt>
                <c:pt idx="574">
                  <c:v>37389</c:v>
                </c:pt>
                <c:pt idx="575">
                  <c:v>37390</c:v>
                </c:pt>
                <c:pt idx="576">
                  <c:v>37391</c:v>
                </c:pt>
                <c:pt idx="577">
                  <c:v>37392</c:v>
                </c:pt>
                <c:pt idx="578">
                  <c:v>37393</c:v>
                </c:pt>
                <c:pt idx="579">
                  <c:v>37396</c:v>
                </c:pt>
                <c:pt idx="580">
                  <c:v>37397</c:v>
                </c:pt>
                <c:pt idx="581">
                  <c:v>37398</c:v>
                </c:pt>
                <c:pt idx="582">
                  <c:v>37399</c:v>
                </c:pt>
                <c:pt idx="583">
                  <c:v>37400</c:v>
                </c:pt>
                <c:pt idx="584">
                  <c:v>37404</c:v>
                </c:pt>
                <c:pt idx="585">
                  <c:v>37405</c:v>
                </c:pt>
                <c:pt idx="586">
                  <c:v>37406</c:v>
                </c:pt>
                <c:pt idx="587">
                  <c:v>37407</c:v>
                </c:pt>
                <c:pt idx="588">
                  <c:v>37410</c:v>
                </c:pt>
                <c:pt idx="589">
                  <c:v>37411</c:v>
                </c:pt>
                <c:pt idx="590">
                  <c:v>37412</c:v>
                </c:pt>
                <c:pt idx="591">
                  <c:v>37413</c:v>
                </c:pt>
                <c:pt idx="592">
                  <c:v>37414</c:v>
                </c:pt>
                <c:pt idx="593">
                  <c:v>37417</c:v>
                </c:pt>
                <c:pt idx="594">
                  <c:v>37418</c:v>
                </c:pt>
                <c:pt idx="595">
                  <c:v>37419</c:v>
                </c:pt>
                <c:pt idx="596">
                  <c:v>37420</c:v>
                </c:pt>
                <c:pt idx="597">
                  <c:v>37421</c:v>
                </c:pt>
                <c:pt idx="598">
                  <c:v>37424</c:v>
                </c:pt>
                <c:pt idx="599">
                  <c:v>37425</c:v>
                </c:pt>
                <c:pt idx="600">
                  <c:v>37426</c:v>
                </c:pt>
                <c:pt idx="601">
                  <c:v>37427</c:v>
                </c:pt>
                <c:pt idx="602">
                  <c:v>37428</c:v>
                </c:pt>
                <c:pt idx="603">
                  <c:v>37431</c:v>
                </c:pt>
                <c:pt idx="604">
                  <c:v>37432</c:v>
                </c:pt>
                <c:pt idx="605">
                  <c:v>37433</c:v>
                </c:pt>
                <c:pt idx="606">
                  <c:v>37434</c:v>
                </c:pt>
                <c:pt idx="607">
                  <c:v>37435</c:v>
                </c:pt>
                <c:pt idx="608">
                  <c:v>37438</c:v>
                </c:pt>
                <c:pt idx="609">
                  <c:v>37439</c:v>
                </c:pt>
                <c:pt idx="610">
                  <c:v>37440</c:v>
                </c:pt>
                <c:pt idx="611">
                  <c:v>37442</c:v>
                </c:pt>
                <c:pt idx="612">
                  <c:v>37445</c:v>
                </c:pt>
                <c:pt idx="613">
                  <c:v>37446</c:v>
                </c:pt>
                <c:pt idx="614">
                  <c:v>37447</c:v>
                </c:pt>
                <c:pt idx="615">
                  <c:v>37448</c:v>
                </c:pt>
                <c:pt idx="616">
                  <c:v>37449</c:v>
                </c:pt>
                <c:pt idx="617">
                  <c:v>37452</c:v>
                </c:pt>
                <c:pt idx="618">
                  <c:v>37453</c:v>
                </c:pt>
                <c:pt idx="619">
                  <c:v>37454</c:v>
                </c:pt>
                <c:pt idx="620">
                  <c:v>37455</c:v>
                </c:pt>
                <c:pt idx="621">
                  <c:v>37456</c:v>
                </c:pt>
                <c:pt idx="622">
                  <c:v>37459</c:v>
                </c:pt>
                <c:pt idx="623">
                  <c:v>37460</c:v>
                </c:pt>
                <c:pt idx="624">
                  <c:v>37461</c:v>
                </c:pt>
                <c:pt idx="625">
                  <c:v>37462</c:v>
                </c:pt>
                <c:pt idx="626">
                  <c:v>37463</c:v>
                </c:pt>
                <c:pt idx="627">
                  <c:v>37466</c:v>
                </c:pt>
                <c:pt idx="628">
                  <c:v>37467</c:v>
                </c:pt>
                <c:pt idx="629">
                  <c:v>37468</c:v>
                </c:pt>
                <c:pt idx="630">
                  <c:v>37469</c:v>
                </c:pt>
                <c:pt idx="631">
                  <c:v>37470</c:v>
                </c:pt>
                <c:pt idx="632">
                  <c:v>37473</c:v>
                </c:pt>
                <c:pt idx="633">
                  <c:v>37474</c:v>
                </c:pt>
                <c:pt idx="634">
                  <c:v>37475</c:v>
                </c:pt>
                <c:pt idx="635">
                  <c:v>37476</c:v>
                </c:pt>
                <c:pt idx="636">
                  <c:v>37477</c:v>
                </c:pt>
                <c:pt idx="637">
                  <c:v>37480</c:v>
                </c:pt>
                <c:pt idx="638">
                  <c:v>37481</c:v>
                </c:pt>
                <c:pt idx="639">
                  <c:v>37482</c:v>
                </c:pt>
                <c:pt idx="640">
                  <c:v>37483</c:v>
                </c:pt>
                <c:pt idx="641">
                  <c:v>37484</c:v>
                </c:pt>
                <c:pt idx="642">
                  <c:v>37487</c:v>
                </c:pt>
                <c:pt idx="643">
                  <c:v>37488</c:v>
                </c:pt>
                <c:pt idx="644">
                  <c:v>37489</c:v>
                </c:pt>
                <c:pt idx="645">
                  <c:v>37490</c:v>
                </c:pt>
                <c:pt idx="646">
                  <c:v>37491</c:v>
                </c:pt>
                <c:pt idx="647">
                  <c:v>37494</c:v>
                </c:pt>
                <c:pt idx="648">
                  <c:v>37495</c:v>
                </c:pt>
                <c:pt idx="649">
                  <c:v>37496</c:v>
                </c:pt>
                <c:pt idx="650">
                  <c:v>37497</c:v>
                </c:pt>
                <c:pt idx="651">
                  <c:v>37498</c:v>
                </c:pt>
                <c:pt idx="652">
                  <c:v>37502</c:v>
                </c:pt>
                <c:pt idx="653">
                  <c:v>37503</c:v>
                </c:pt>
                <c:pt idx="654">
                  <c:v>37504</c:v>
                </c:pt>
                <c:pt idx="655">
                  <c:v>37505</c:v>
                </c:pt>
                <c:pt idx="656">
                  <c:v>37508</c:v>
                </c:pt>
                <c:pt idx="657">
                  <c:v>37509</c:v>
                </c:pt>
                <c:pt idx="658">
                  <c:v>37510</c:v>
                </c:pt>
                <c:pt idx="659">
                  <c:v>37511</c:v>
                </c:pt>
                <c:pt idx="660">
                  <c:v>37512</c:v>
                </c:pt>
                <c:pt idx="661">
                  <c:v>37515</c:v>
                </c:pt>
                <c:pt idx="662">
                  <c:v>37516</c:v>
                </c:pt>
                <c:pt idx="663">
                  <c:v>37517</c:v>
                </c:pt>
                <c:pt idx="664">
                  <c:v>37518</c:v>
                </c:pt>
                <c:pt idx="665">
                  <c:v>37519</c:v>
                </c:pt>
                <c:pt idx="666">
                  <c:v>37522</c:v>
                </c:pt>
                <c:pt idx="667">
                  <c:v>37523</c:v>
                </c:pt>
                <c:pt idx="668">
                  <c:v>37524</c:v>
                </c:pt>
                <c:pt idx="669">
                  <c:v>37525</c:v>
                </c:pt>
                <c:pt idx="670">
                  <c:v>37526</c:v>
                </c:pt>
                <c:pt idx="671">
                  <c:v>37529</c:v>
                </c:pt>
                <c:pt idx="672">
                  <c:v>37530</c:v>
                </c:pt>
                <c:pt idx="673">
                  <c:v>37531</c:v>
                </c:pt>
                <c:pt idx="674">
                  <c:v>37532</c:v>
                </c:pt>
                <c:pt idx="675">
                  <c:v>37533</c:v>
                </c:pt>
                <c:pt idx="676">
                  <c:v>37536</c:v>
                </c:pt>
                <c:pt idx="677">
                  <c:v>37537</c:v>
                </c:pt>
                <c:pt idx="678">
                  <c:v>37538</c:v>
                </c:pt>
                <c:pt idx="679">
                  <c:v>37539</c:v>
                </c:pt>
                <c:pt idx="680">
                  <c:v>37540</c:v>
                </c:pt>
                <c:pt idx="681">
                  <c:v>37544</c:v>
                </c:pt>
                <c:pt idx="682">
                  <c:v>37545</c:v>
                </c:pt>
                <c:pt idx="683">
                  <c:v>37546</c:v>
                </c:pt>
                <c:pt idx="684">
                  <c:v>37547</c:v>
                </c:pt>
                <c:pt idx="685">
                  <c:v>37550</c:v>
                </c:pt>
                <c:pt idx="686">
                  <c:v>37551</c:v>
                </c:pt>
                <c:pt idx="687">
                  <c:v>37552</c:v>
                </c:pt>
                <c:pt idx="688">
                  <c:v>37553</c:v>
                </c:pt>
                <c:pt idx="689">
                  <c:v>37554</c:v>
                </c:pt>
                <c:pt idx="690">
                  <c:v>37557</c:v>
                </c:pt>
                <c:pt idx="691">
                  <c:v>37558</c:v>
                </c:pt>
                <c:pt idx="692">
                  <c:v>37559</c:v>
                </c:pt>
                <c:pt idx="693">
                  <c:v>37560</c:v>
                </c:pt>
                <c:pt idx="694">
                  <c:v>37561</c:v>
                </c:pt>
                <c:pt idx="695">
                  <c:v>37564</c:v>
                </c:pt>
                <c:pt idx="696">
                  <c:v>37565</c:v>
                </c:pt>
                <c:pt idx="697">
                  <c:v>37566</c:v>
                </c:pt>
                <c:pt idx="698">
                  <c:v>37567</c:v>
                </c:pt>
                <c:pt idx="699">
                  <c:v>37568</c:v>
                </c:pt>
                <c:pt idx="700">
                  <c:v>37572</c:v>
                </c:pt>
                <c:pt idx="701">
                  <c:v>37573</c:v>
                </c:pt>
                <c:pt idx="702">
                  <c:v>37574</c:v>
                </c:pt>
                <c:pt idx="703">
                  <c:v>37575</c:v>
                </c:pt>
                <c:pt idx="704">
                  <c:v>37578</c:v>
                </c:pt>
                <c:pt idx="705">
                  <c:v>37579</c:v>
                </c:pt>
                <c:pt idx="706">
                  <c:v>37580</c:v>
                </c:pt>
                <c:pt idx="707">
                  <c:v>37581</c:v>
                </c:pt>
                <c:pt idx="708">
                  <c:v>37582</c:v>
                </c:pt>
                <c:pt idx="709">
                  <c:v>37585</c:v>
                </c:pt>
                <c:pt idx="710">
                  <c:v>37586</c:v>
                </c:pt>
                <c:pt idx="711">
                  <c:v>37587</c:v>
                </c:pt>
                <c:pt idx="712">
                  <c:v>37589</c:v>
                </c:pt>
                <c:pt idx="713">
                  <c:v>37592</c:v>
                </c:pt>
                <c:pt idx="714">
                  <c:v>37593</c:v>
                </c:pt>
                <c:pt idx="715">
                  <c:v>37594</c:v>
                </c:pt>
                <c:pt idx="716">
                  <c:v>37595</c:v>
                </c:pt>
                <c:pt idx="717">
                  <c:v>37596</c:v>
                </c:pt>
                <c:pt idx="718">
                  <c:v>37599</c:v>
                </c:pt>
                <c:pt idx="719">
                  <c:v>37600</c:v>
                </c:pt>
                <c:pt idx="720">
                  <c:v>37601</c:v>
                </c:pt>
                <c:pt idx="721">
                  <c:v>37602</c:v>
                </c:pt>
                <c:pt idx="722">
                  <c:v>37603</c:v>
                </c:pt>
                <c:pt idx="723">
                  <c:v>37606</c:v>
                </c:pt>
                <c:pt idx="724">
                  <c:v>37607</c:v>
                </c:pt>
                <c:pt idx="725">
                  <c:v>37608</c:v>
                </c:pt>
                <c:pt idx="726">
                  <c:v>37609</c:v>
                </c:pt>
                <c:pt idx="727">
                  <c:v>37610</c:v>
                </c:pt>
                <c:pt idx="728">
                  <c:v>37613</c:v>
                </c:pt>
                <c:pt idx="729">
                  <c:v>37614</c:v>
                </c:pt>
                <c:pt idx="730">
                  <c:v>37616</c:v>
                </c:pt>
                <c:pt idx="731">
                  <c:v>37617</c:v>
                </c:pt>
                <c:pt idx="732">
                  <c:v>37620</c:v>
                </c:pt>
                <c:pt idx="733">
                  <c:v>37621</c:v>
                </c:pt>
                <c:pt idx="734">
                  <c:v>37623</c:v>
                </c:pt>
                <c:pt idx="735">
                  <c:v>37624</c:v>
                </c:pt>
                <c:pt idx="736">
                  <c:v>37627</c:v>
                </c:pt>
                <c:pt idx="737">
                  <c:v>37628</c:v>
                </c:pt>
                <c:pt idx="738">
                  <c:v>37629</c:v>
                </c:pt>
                <c:pt idx="739">
                  <c:v>37630</c:v>
                </c:pt>
                <c:pt idx="740">
                  <c:v>37631</c:v>
                </c:pt>
                <c:pt idx="741">
                  <c:v>37634</c:v>
                </c:pt>
                <c:pt idx="742">
                  <c:v>37635</c:v>
                </c:pt>
                <c:pt idx="743">
                  <c:v>37636</c:v>
                </c:pt>
                <c:pt idx="744">
                  <c:v>37637</c:v>
                </c:pt>
                <c:pt idx="745">
                  <c:v>37638</c:v>
                </c:pt>
                <c:pt idx="746">
                  <c:v>37642</c:v>
                </c:pt>
                <c:pt idx="747">
                  <c:v>37643</c:v>
                </c:pt>
                <c:pt idx="748">
                  <c:v>37644</c:v>
                </c:pt>
                <c:pt idx="749">
                  <c:v>37645</c:v>
                </c:pt>
                <c:pt idx="750">
                  <c:v>37648</c:v>
                </c:pt>
                <c:pt idx="751">
                  <c:v>37649</c:v>
                </c:pt>
                <c:pt idx="752">
                  <c:v>37650</c:v>
                </c:pt>
                <c:pt idx="753">
                  <c:v>37651</c:v>
                </c:pt>
                <c:pt idx="754">
                  <c:v>37652</c:v>
                </c:pt>
                <c:pt idx="755">
                  <c:v>37655</c:v>
                </c:pt>
                <c:pt idx="756">
                  <c:v>37656</c:v>
                </c:pt>
                <c:pt idx="757">
                  <c:v>37657</c:v>
                </c:pt>
                <c:pt idx="758">
                  <c:v>37658</c:v>
                </c:pt>
                <c:pt idx="759">
                  <c:v>37659</c:v>
                </c:pt>
                <c:pt idx="760">
                  <c:v>37662</c:v>
                </c:pt>
                <c:pt idx="761">
                  <c:v>37663</c:v>
                </c:pt>
                <c:pt idx="762">
                  <c:v>37664</c:v>
                </c:pt>
                <c:pt idx="763">
                  <c:v>37665</c:v>
                </c:pt>
                <c:pt idx="764">
                  <c:v>37666</c:v>
                </c:pt>
                <c:pt idx="765">
                  <c:v>37670</c:v>
                </c:pt>
                <c:pt idx="766">
                  <c:v>37671</c:v>
                </c:pt>
                <c:pt idx="767">
                  <c:v>37672</c:v>
                </c:pt>
                <c:pt idx="768">
                  <c:v>37673</c:v>
                </c:pt>
                <c:pt idx="769">
                  <c:v>37676</c:v>
                </c:pt>
                <c:pt idx="770">
                  <c:v>37677</c:v>
                </c:pt>
                <c:pt idx="771">
                  <c:v>37678</c:v>
                </c:pt>
                <c:pt idx="772">
                  <c:v>37679</c:v>
                </c:pt>
                <c:pt idx="773">
                  <c:v>37680</c:v>
                </c:pt>
                <c:pt idx="774">
                  <c:v>37683</c:v>
                </c:pt>
                <c:pt idx="775">
                  <c:v>37684</c:v>
                </c:pt>
                <c:pt idx="776">
                  <c:v>37685</c:v>
                </c:pt>
                <c:pt idx="777">
                  <c:v>37686</c:v>
                </c:pt>
                <c:pt idx="778">
                  <c:v>37687</c:v>
                </c:pt>
                <c:pt idx="779">
                  <c:v>37690</c:v>
                </c:pt>
                <c:pt idx="780">
                  <c:v>37691</c:v>
                </c:pt>
                <c:pt idx="781">
                  <c:v>37692</c:v>
                </c:pt>
                <c:pt idx="782">
                  <c:v>37693</c:v>
                </c:pt>
                <c:pt idx="783">
                  <c:v>37694</c:v>
                </c:pt>
                <c:pt idx="784">
                  <c:v>37697</c:v>
                </c:pt>
                <c:pt idx="785">
                  <c:v>37698</c:v>
                </c:pt>
                <c:pt idx="786">
                  <c:v>37699</c:v>
                </c:pt>
                <c:pt idx="787">
                  <c:v>37700</c:v>
                </c:pt>
                <c:pt idx="788">
                  <c:v>37701</c:v>
                </c:pt>
                <c:pt idx="789">
                  <c:v>37704</c:v>
                </c:pt>
                <c:pt idx="790">
                  <c:v>37705</c:v>
                </c:pt>
                <c:pt idx="791">
                  <c:v>37706</c:v>
                </c:pt>
                <c:pt idx="792">
                  <c:v>37707</c:v>
                </c:pt>
                <c:pt idx="793">
                  <c:v>37708</c:v>
                </c:pt>
                <c:pt idx="794">
                  <c:v>37711</c:v>
                </c:pt>
                <c:pt idx="795">
                  <c:v>37712</c:v>
                </c:pt>
                <c:pt idx="796">
                  <c:v>37713</c:v>
                </c:pt>
                <c:pt idx="797">
                  <c:v>37714</c:v>
                </c:pt>
                <c:pt idx="798">
                  <c:v>37715</c:v>
                </c:pt>
                <c:pt idx="799">
                  <c:v>37718</c:v>
                </c:pt>
                <c:pt idx="800">
                  <c:v>37719</c:v>
                </c:pt>
                <c:pt idx="801">
                  <c:v>37720</c:v>
                </c:pt>
                <c:pt idx="802">
                  <c:v>37721</c:v>
                </c:pt>
                <c:pt idx="803">
                  <c:v>37722</c:v>
                </c:pt>
                <c:pt idx="804">
                  <c:v>37725</c:v>
                </c:pt>
                <c:pt idx="805">
                  <c:v>37726</c:v>
                </c:pt>
                <c:pt idx="806">
                  <c:v>37727</c:v>
                </c:pt>
                <c:pt idx="807">
                  <c:v>37728</c:v>
                </c:pt>
                <c:pt idx="808">
                  <c:v>37732</c:v>
                </c:pt>
                <c:pt idx="809">
                  <c:v>37733</c:v>
                </c:pt>
                <c:pt idx="810">
                  <c:v>37734</c:v>
                </c:pt>
                <c:pt idx="811">
                  <c:v>37735</c:v>
                </c:pt>
                <c:pt idx="812">
                  <c:v>37736</c:v>
                </c:pt>
                <c:pt idx="813">
                  <c:v>37739</c:v>
                </c:pt>
                <c:pt idx="814">
                  <c:v>37740</c:v>
                </c:pt>
                <c:pt idx="815">
                  <c:v>37741</c:v>
                </c:pt>
                <c:pt idx="816">
                  <c:v>37742</c:v>
                </c:pt>
                <c:pt idx="817">
                  <c:v>37743</c:v>
                </c:pt>
                <c:pt idx="818">
                  <c:v>37746</c:v>
                </c:pt>
                <c:pt idx="819">
                  <c:v>37747</c:v>
                </c:pt>
                <c:pt idx="820">
                  <c:v>37748</c:v>
                </c:pt>
                <c:pt idx="821">
                  <c:v>37749</c:v>
                </c:pt>
                <c:pt idx="822">
                  <c:v>37750</c:v>
                </c:pt>
                <c:pt idx="823">
                  <c:v>37753</c:v>
                </c:pt>
                <c:pt idx="824">
                  <c:v>37754</c:v>
                </c:pt>
                <c:pt idx="825">
                  <c:v>37755</c:v>
                </c:pt>
                <c:pt idx="826">
                  <c:v>37756</c:v>
                </c:pt>
                <c:pt idx="827">
                  <c:v>37757</c:v>
                </c:pt>
                <c:pt idx="828">
                  <c:v>37760</c:v>
                </c:pt>
                <c:pt idx="829">
                  <c:v>37761</c:v>
                </c:pt>
                <c:pt idx="830">
                  <c:v>37762</c:v>
                </c:pt>
                <c:pt idx="831">
                  <c:v>37763</c:v>
                </c:pt>
                <c:pt idx="832">
                  <c:v>37764</c:v>
                </c:pt>
                <c:pt idx="833">
                  <c:v>37768</c:v>
                </c:pt>
                <c:pt idx="834">
                  <c:v>37769</c:v>
                </c:pt>
                <c:pt idx="835">
                  <c:v>37770</c:v>
                </c:pt>
                <c:pt idx="836">
                  <c:v>37771</c:v>
                </c:pt>
                <c:pt idx="837">
                  <c:v>37774</c:v>
                </c:pt>
                <c:pt idx="838">
                  <c:v>37775</c:v>
                </c:pt>
                <c:pt idx="839">
                  <c:v>37776</c:v>
                </c:pt>
                <c:pt idx="840">
                  <c:v>37777</c:v>
                </c:pt>
                <c:pt idx="841">
                  <c:v>37778</c:v>
                </c:pt>
                <c:pt idx="842">
                  <c:v>37781</c:v>
                </c:pt>
                <c:pt idx="843">
                  <c:v>37782</c:v>
                </c:pt>
                <c:pt idx="844">
                  <c:v>37783</c:v>
                </c:pt>
                <c:pt idx="845">
                  <c:v>37784</c:v>
                </c:pt>
                <c:pt idx="846">
                  <c:v>37785</c:v>
                </c:pt>
                <c:pt idx="847">
                  <c:v>37788</c:v>
                </c:pt>
                <c:pt idx="848">
                  <c:v>37789</c:v>
                </c:pt>
                <c:pt idx="849">
                  <c:v>37790</c:v>
                </c:pt>
                <c:pt idx="850">
                  <c:v>37791</c:v>
                </c:pt>
                <c:pt idx="851">
                  <c:v>37792</c:v>
                </c:pt>
                <c:pt idx="852">
                  <c:v>37795</c:v>
                </c:pt>
                <c:pt idx="853">
                  <c:v>37796</c:v>
                </c:pt>
                <c:pt idx="854">
                  <c:v>37797</c:v>
                </c:pt>
                <c:pt idx="855">
                  <c:v>37798</c:v>
                </c:pt>
                <c:pt idx="856">
                  <c:v>37799</c:v>
                </c:pt>
                <c:pt idx="857">
                  <c:v>37802</c:v>
                </c:pt>
                <c:pt idx="858">
                  <c:v>37803</c:v>
                </c:pt>
                <c:pt idx="859">
                  <c:v>37804</c:v>
                </c:pt>
                <c:pt idx="860">
                  <c:v>37805</c:v>
                </c:pt>
                <c:pt idx="861">
                  <c:v>37809</c:v>
                </c:pt>
                <c:pt idx="862">
                  <c:v>37810</c:v>
                </c:pt>
                <c:pt idx="863">
                  <c:v>37811</c:v>
                </c:pt>
                <c:pt idx="864">
                  <c:v>37812</c:v>
                </c:pt>
                <c:pt idx="865">
                  <c:v>37813</c:v>
                </c:pt>
                <c:pt idx="866">
                  <c:v>37816</c:v>
                </c:pt>
                <c:pt idx="867">
                  <c:v>37817</c:v>
                </c:pt>
                <c:pt idx="868">
                  <c:v>37818</c:v>
                </c:pt>
                <c:pt idx="869">
                  <c:v>37819</c:v>
                </c:pt>
                <c:pt idx="870">
                  <c:v>37820</c:v>
                </c:pt>
                <c:pt idx="871">
                  <c:v>37823</c:v>
                </c:pt>
                <c:pt idx="872">
                  <c:v>37824</c:v>
                </c:pt>
                <c:pt idx="873">
                  <c:v>37825</c:v>
                </c:pt>
                <c:pt idx="874">
                  <c:v>37826</c:v>
                </c:pt>
                <c:pt idx="875">
                  <c:v>37827</c:v>
                </c:pt>
                <c:pt idx="876">
                  <c:v>37830</c:v>
                </c:pt>
                <c:pt idx="877">
                  <c:v>37831</c:v>
                </c:pt>
                <c:pt idx="878">
                  <c:v>37832</c:v>
                </c:pt>
                <c:pt idx="879">
                  <c:v>37833</c:v>
                </c:pt>
                <c:pt idx="880">
                  <c:v>37834</c:v>
                </c:pt>
                <c:pt idx="881">
                  <c:v>37837</c:v>
                </c:pt>
                <c:pt idx="882">
                  <c:v>37838</c:v>
                </c:pt>
                <c:pt idx="883">
                  <c:v>37839</c:v>
                </c:pt>
                <c:pt idx="884">
                  <c:v>37840</c:v>
                </c:pt>
                <c:pt idx="885">
                  <c:v>37841</c:v>
                </c:pt>
                <c:pt idx="886">
                  <c:v>37844</c:v>
                </c:pt>
                <c:pt idx="887">
                  <c:v>37845</c:v>
                </c:pt>
                <c:pt idx="888">
                  <c:v>37846</c:v>
                </c:pt>
                <c:pt idx="889">
                  <c:v>37848</c:v>
                </c:pt>
                <c:pt idx="890">
                  <c:v>37851</c:v>
                </c:pt>
                <c:pt idx="891">
                  <c:v>37852</c:v>
                </c:pt>
                <c:pt idx="892">
                  <c:v>37853</c:v>
                </c:pt>
                <c:pt idx="893">
                  <c:v>37854</c:v>
                </c:pt>
                <c:pt idx="894">
                  <c:v>37855</c:v>
                </c:pt>
                <c:pt idx="895">
                  <c:v>37858</c:v>
                </c:pt>
                <c:pt idx="896">
                  <c:v>37859</c:v>
                </c:pt>
                <c:pt idx="897">
                  <c:v>37860</c:v>
                </c:pt>
                <c:pt idx="898">
                  <c:v>37861</c:v>
                </c:pt>
                <c:pt idx="899">
                  <c:v>37862</c:v>
                </c:pt>
                <c:pt idx="900">
                  <c:v>37866</c:v>
                </c:pt>
                <c:pt idx="901">
                  <c:v>37867</c:v>
                </c:pt>
                <c:pt idx="902">
                  <c:v>37868</c:v>
                </c:pt>
                <c:pt idx="903">
                  <c:v>37869</c:v>
                </c:pt>
                <c:pt idx="904">
                  <c:v>37872</c:v>
                </c:pt>
                <c:pt idx="905">
                  <c:v>37873</c:v>
                </c:pt>
                <c:pt idx="906">
                  <c:v>37874</c:v>
                </c:pt>
                <c:pt idx="907">
                  <c:v>37875</c:v>
                </c:pt>
                <c:pt idx="908">
                  <c:v>37876</c:v>
                </c:pt>
                <c:pt idx="909">
                  <c:v>37879</c:v>
                </c:pt>
                <c:pt idx="910">
                  <c:v>37880</c:v>
                </c:pt>
                <c:pt idx="911">
                  <c:v>37881</c:v>
                </c:pt>
                <c:pt idx="912">
                  <c:v>37882</c:v>
                </c:pt>
                <c:pt idx="913">
                  <c:v>37883</c:v>
                </c:pt>
                <c:pt idx="914">
                  <c:v>37886</c:v>
                </c:pt>
                <c:pt idx="915">
                  <c:v>37887</c:v>
                </c:pt>
                <c:pt idx="916">
                  <c:v>37888</c:v>
                </c:pt>
                <c:pt idx="917">
                  <c:v>37889</c:v>
                </c:pt>
                <c:pt idx="918">
                  <c:v>37890</c:v>
                </c:pt>
                <c:pt idx="919">
                  <c:v>37893</c:v>
                </c:pt>
                <c:pt idx="920">
                  <c:v>37894</c:v>
                </c:pt>
                <c:pt idx="921">
                  <c:v>37895</c:v>
                </c:pt>
                <c:pt idx="922">
                  <c:v>37896</c:v>
                </c:pt>
                <c:pt idx="923">
                  <c:v>37897</c:v>
                </c:pt>
                <c:pt idx="924">
                  <c:v>37900</c:v>
                </c:pt>
                <c:pt idx="925">
                  <c:v>37901</c:v>
                </c:pt>
                <c:pt idx="926">
                  <c:v>37902</c:v>
                </c:pt>
                <c:pt idx="927">
                  <c:v>37903</c:v>
                </c:pt>
                <c:pt idx="928">
                  <c:v>37904</c:v>
                </c:pt>
                <c:pt idx="929">
                  <c:v>37908</c:v>
                </c:pt>
                <c:pt idx="930">
                  <c:v>37909</c:v>
                </c:pt>
                <c:pt idx="931">
                  <c:v>37910</c:v>
                </c:pt>
                <c:pt idx="932">
                  <c:v>37911</c:v>
                </c:pt>
                <c:pt idx="933">
                  <c:v>37914</c:v>
                </c:pt>
                <c:pt idx="934">
                  <c:v>37915</c:v>
                </c:pt>
                <c:pt idx="935">
                  <c:v>37916</c:v>
                </c:pt>
                <c:pt idx="936">
                  <c:v>37917</c:v>
                </c:pt>
                <c:pt idx="937">
                  <c:v>37918</c:v>
                </c:pt>
                <c:pt idx="938">
                  <c:v>37921</c:v>
                </c:pt>
                <c:pt idx="939">
                  <c:v>37922</c:v>
                </c:pt>
                <c:pt idx="940">
                  <c:v>37923</c:v>
                </c:pt>
                <c:pt idx="941">
                  <c:v>37924</c:v>
                </c:pt>
                <c:pt idx="942">
                  <c:v>37925</c:v>
                </c:pt>
                <c:pt idx="943">
                  <c:v>37928</c:v>
                </c:pt>
                <c:pt idx="944">
                  <c:v>37929</c:v>
                </c:pt>
                <c:pt idx="945">
                  <c:v>37930</c:v>
                </c:pt>
                <c:pt idx="946">
                  <c:v>37931</c:v>
                </c:pt>
                <c:pt idx="947">
                  <c:v>37932</c:v>
                </c:pt>
                <c:pt idx="948">
                  <c:v>37935</c:v>
                </c:pt>
                <c:pt idx="949">
                  <c:v>37937</c:v>
                </c:pt>
                <c:pt idx="950">
                  <c:v>37938</c:v>
                </c:pt>
                <c:pt idx="951">
                  <c:v>37939</c:v>
                </c:pt>
                <c:pt idx="952">
                  <c:v>37942</c:v>
                </c:pt>
                <c:pt idx="953">
                  <c:v>37943</c:v>
                </c:pt>
                <c:pt idx="954">
                  <c:v>37944</c:v>
                </c:pt>
                <c:pt idx="955">
                  <c:v>37945</c:v>
                </c:pt>
                <c:pt idx="956">
                  <c:v>37946</c:v>
                </c:pt>
                <c:pt idx="957">
                  <c:v>37949</c:v>
                </c:pt>
                <c:pt idx="958">
                  <c:v>37950</c:v>
                </c:pt>
                <c:pt idx="959">
                  <c:v>37951</c:v>
                </c:pt>
                <c:pt idx="960">
                  <c:v>37953</c:v>
                </c:pt>
                <c:pt idx="961">
                  <c:v>37956</c:v>
                </c:pt>
                <c:pt idx="962">
                  <c:v>37957</c:v>
                </c:pt>
                <c:pt idx="963">
                  <c:v>37958</c:v>
                </c:pt>
                <c:pt idx="964">
                  <c:v>37959</c:v>
                </c:pt>
                <c:pt idx="965">
                  <c:v>37960</c:v>
                </c:pt>
                <c:pt idx="966">
                  <c:v>37963</c:v>
                </c:pt>
                <c:pt idx="967">
                  <c:v>37964</c:v>
                </c:pt>
                <c:pt idx="968">
                  <c:v>37965</c:v>
                </c:pt>
                <c:pt idx="969">
                  <c:v>37966</c:v>
                </c:pt>
                <c:pt idx="970">
                  <c:v>37967</c:v>
                </c:pt>
                <c:pt idx="971">
                  <c:v>37970</c:v>
                </c:pt>
                <c:pt idx="972">
                  <c:v>37971</c:v>
                </c:pt>
                <c:pt idx="973">
                  <c:v>37972</c:v>
                </c:pt>
                <c:pt idx="974">
                  <c:v>37973</c:v>
                </c:pt>
                <c:pt idx="975">
                  <c:v>37974</c:v>
                </c:pt>
                <c:pt idx="976">
                  <c:v>37977</c:v>
                </c:pt>
                <c:pt idx="977">
                  <c:v>37978</c:v>
                </c:pt>
                <c:pt idx="978">
                  <c:v>37979</c:v>
                </c:pt>
                <c:pt idx="979">
                  <c:v>37981</c:v>
                </c:pt>
                <c:pt idx="980">
                  <c:v>37984</c:v>
                </c:pt>
                <c:pt idx="981">
                  <c:v>37985</c:v>
                </c:pt>
                <c:pt idx="982">
                  <c:v>37986</c:v>
                </c:pt>
                <c:pt idx="983">
                  <c:v>37988</c:v>
                </c:pt>
                <c:pt idx="984">
                  <c:v>37991</c:v>
                </c:pt>
                <c:pt idx="985">
                  <c:v>37992</c:v>
                </c:pt>
                <c:pt idx="986">
                  <c:v>37993</c:v>
                </c:pt>
                <c:pt idx="987">
                  <c:v>37994</c:v>
                </c:pt>
                <c:pt idx="988">
                  <c:v>37995</c:v>
                </c:pt>
                <c:pt idx="989">
                  <c:v>37998</c:v>
                </c:pt>
                <c:pt idx="990">
                  <c:v>37999</c:v>
                </c:pt>
                <c:pt idx="991">
                  <c:v>38000</c:v>
                </c:pt>
                <c:pt idx="992">
                  <c:v>38001</c:v>
                </c:pt>
                <c:pt idx="993">
                  <c:v>38002</c:v>
                </c:pt>
                <c:pt idx="994">
                  <c:v>38006</c:v>
                </c:pt>
                <c:pt idx="995">
                  <c:v>38007</c:v>
                </c:pt>
                <c:pt idx="996">
                  <c:v>38008</c:v>
                </c:pt>
                <c:pt idx="997">
                  <c:v>38009</c:v>
                </c:pt>
                <c:pt idx="998">
                  <c:v>38012</c:v>
                </c:pt>
                <c:pt idx="999">
                  <c:v>38013</c:v>
                </c:pt>
                <c:pt idx="1000">
                  <c:v>38014</c:v>
                </c:pt>
                <c:pt idx="1001">
                  <c:v>38015</c:v>
                </c:pt>
                <c:pt idx="1002">
                  <c:v>38016</c:v>
                </c:pt>
                <c:pt idx="1003">
                  <c:v>38019</c:v>
                </c:pt>
                <c:pt idx="1004">
                  <c:v>38020</c:v>
                </c:pt>
                <c:pt idx="1005">
                  <c:v>38021</c:v>
                </c:pt>
                <c:pt idx="1006">
                  <c:v>38022</c:v>
                </c:pt>
                <c:pt idx="1007">
                  <c:v>38023</c:v>
                </c:pt>
                <c:pt idx="1008">
                  <c:v>38026</c:v>
                </c:pt>
                <c:pt idx="1009">
                  <c:v>38027</c:v>
                </c:pt>
                <c:pt idx="1010">
                  <c:v>38028</c:v>
                </c:pt>
                <c:pt idx="1011">
                  <c:v>38029</c:v>
                </c:pt>
                <c:pt idx="1012">
                  <c:v>38030</c:v>
                </c:pt>
                <c:pt idx="1013">
                  <c:v>38034</c:v>
                </c:pt>
                <c:pt idx="1014">
                  <c:v>38035</c:v>
                </c:pt>
                <c:pt idx="1015">
                  <c:v>38036</c:v>
                </c:pt>
                <c:pt idx="1016">
                  <c:v>38037</c:v>
                </c:pt>
                <c:pt idx="1017">
                  <c:v>38040</c:v>
                </c:pt>
                <c:pt idx="1018">
                  <c:v>38041</c:v>
                </c:pt>
                <c:pt idx="1019">
                  <c:v>38042</c:v>
                </c:pt>
                <c:pt idx="1020">
                  <c:v>38043</c:v>
                </c:pt>
                <c:pt idx="1021">
                  <c:v>38044</c:v>
                </c:pt>
                <c:pt idx="1022">
                  <c:v>38047</c:v>
                </c:pt>
                <c:pt idx="1023">
                  <c:v>38048</c:v>
                </c:pt>
                <c:pt idx="1024">
                  <c:v>38049</c:v>
                </c:pt>
                <c:pt idx="1025">
                  <c:v>38050</c:v>
                </c:pt>
                <c:pt idx="1026">
                  <c:v>38051</c:v>
                </c:pt>
                <c:pt idx="1027">
                  <c:v>38054</c:v>
                </c:pt>
                <c:pt idx="1028">
                  <c:v>38055</c:v>
                </c:pt>
                <c:pt idx="1029">
                  <c:v>38056</c:v>
                </c:pt>
                <c:pt idx="1030">
                  <c:v>38057</c:v>
                </c:pt>
                <c:pt idx="1031">
                  <c:v>38058</c:v>
                </c:pt>
                <c:pt idx="1032">
                  <c:v>38061</c:v>
                </c:pt>
                <c:pt idx="1033">
                  <c:v>38062</c:v>
                </c:pt>
                <c:pt idx="1034">
                  <c:v>38063</c:v>
                </c:pt>
                <c:pt idx="1035">
                  <c:v>38064</c:v>
                </c:pt>
                <c:pt idx="1036">
                  <c:v>38065</c:v>
                </c:pt>
                <c:pt idx="1037">
                  <c:v>38068</c:v>
                </c:pt>
                <c:pt idx="1038">
                  <c:v>38069</c:v>
                </c:pt>
                <c:pt idx="1039">
                  <c:v>38070</c:v>
                </c:pt>
                <c:pt idx="1040">
                  <c:v>38071</c:v>
                </c:pt>
                <c:pt idx="1041">
                  <c:v>38072</c:v>
                </c:pt>
                <c:pt idx="1042">
                  <c:v>38075</c:v>
                </c:pt>
                <c:pt idx="1043">
                  <c:v>38076</c:v>
                </c:pt>
                <c:pt idx="1044">
                  <c:v>38077</c:v>
                </c:pt>
                <c:pt idx="1045">
                  <c:v>38078</c:v>
                </c:pt>
                <c:pt idx="1046">
                  <c:v>38079</c:v>
                </c:pt>
                <c:pt idx="1047">
                  <c:v>38082</c:v>
                </c:pt>
                <c:pt idx="1048">
                  <c:v>38083</c:v>
                </c:pt>
                <c:pt idx="1049">
                  <c:v>38084</c:v>
                </c:pt>
                <c:pt idx="1050">
                  <c:v>38085</c:v>
                </c:pt>
                <c:pt idx="1051">
                  <c:v>38089</c:v>
                </c:pt>
                <c:pt idx="1052">
                  <c:v>38090</c:v>
                </c:pt>
                <c:pt idx="1053">
                  <c:v>38091</c:v>
                </c:pt>
                <c:pt idx="1054">
                  <c:v>38092</c:v>
                </c:pt>
                <c:pt idx="1055">
                  <c:v>38093</c:v>
                </c:pt>
                <c:pt idx="1056">
                  <c:v>38096</c:v>
                </c:pt>
                <c:pt idx="1057">
                  <c:v>38097</c:v>
                </c:pt>
                <c:pt idx="1058">
                  <c:v>38098</c:v>
                </c:pt>
                <c:pt idx="1059">
                  <c:v>38099</c:v>
                </c:pt>
                <c:pt idx="1060">
                  <c:v>38100</c:v>
                </c:pt>
                <c:pt idx="1061">
                  <c:v>38103</c:v>
                </c:pt>
                <c:pt idx="1062">
                  <c:v>38104</c:v>
                </c:pt>
                <c:pt idx="1063">
                  <c:v>38105</c:v>
                </c:pt>
                <c:pt idx="1064">
                  <c:v>38106</c:v>
                </c:pt>
                <c:pt idx="1065">
                  <c:v>38107</c:v>
                </c:pt>
                <c:pt idx="1066">
                  <c:v>38110</c:v>
                </c:pt>
                <c:pt idx="1067">
                  <c:v>38111</c:v>
                </c:pt>
                <c:pt idx="1068">
                  <c:v>38112</c:v>
                </c:pt>
                <c:pt idx="1069">
                  <c:v>38113</c:v>
                </c:pt>
                <c:pt idx="1070">
                  <c:v>38114</c:v>
                </c:pt>
                <c:pt idx="1071">
                  <c:v>38117</c:v>
                </c:pt>
                <c:pt idx="1072">
                  <c:v>38118</c:v>
                </c:pt>
                <c:pt idx="1073">
                  <c:v>38119</c:v>
                </c:pt>
                <c:pt idx="1074">
                  <c:v>38120</c:v>
                </c:pt>
                <c:pt idx="1075">
                  <c:v>38121</c:v>
                </c:pt>
                <c:pt idx="1076">
                  <c:v>38124</c:v>
                </c:pt>
                <c:pt idx="1077">
                  <c:v>38125</c:v>
                </c:pt>
                <c:pt idx="1078">
                  <c:v>38126</c:v>
                </c:pt>
                <c:pt idx="1079">
                  <c:v>38127</c:v>
                </c:pt>
                <c:pt idx="1080">
                  <c:v>38128</c:v>
                </c:pt>
                <c:pt idx="1081">
                  <c:v>38131</c:v>
                </c:pt>
                <c:pt idx="1082">
                  <c:v>38132</c:v>
                </c:pt>
                <c:pt idx="1083">
                  <c:v>38133</c:v>
                </c:pt>
                <c:pt idx="1084">
                  <c:v>38134</c:v>
                </c:pt>
                <c:pt idx="1085">
                  <c:v>38135</c:v>
                </c:pt>
                <c:pt idx="1086">
                  <c:v>38139</c:v>
                </c:pt>
                <c:pt idx="1087">
                  <c:v>38140</c:v>
                </c:pt>
                <c:pt idx="1088">
                  <c:v>38141</c:v>
                </c:pt>
                <c:pt idx="1089">
                  <c:v>38142</c:v>
                </c:pt>
                <c:pt idx="1090">
                  <c:v>38145</c:v>
                </c:pt>
                <c:pt idx="1091">
                  <c:v>38146</c:v>
                </c:pt>
                <c:pt idx="1092">
                  <c:v>38147</c:v>
                </c:pt>
                <c:pt idx="1093">
                  <c:v>38148</c:v>
                </c:pt>
                <c:pt idx="1094">
                  <c:v>38152</c:v>
                </c:pt>
                <c:pt idx="1095">
                  <c:v>38153</c:v>
                </c:pt>
                <c:pt idx="1096">
                  <c:v>38154</c:v>
                </c:pt>
                <c:pt idx="1097">
                  <c:v>38155</c:v>
                </c:pt>
                <c:pt idx="1098">
                  <c:v>38156</c:v>
                </c:pt>
                <c:pt idx="1099">
                  <c:v>38159</c:v>
                </c:pt>
                <c:pt idx="1100">
                  <c:v>38160</c:v>
                </c:pt>
                <c:pt idx="1101">
                  <c:v>38161</c:v>
                </c:pt>
                <c:pt idx="1102">
                  <c:v>38162</c:v>
                </c:pt>
                <c:pt idx="1103">
                  <c:v>38163</c:v>
                </c:pt>
                <c:pt idx="1104">
                  <c:v>38166</c:v>
                </c:pt>
                <c:pt idx="1105">
                  <c:v>38167</c:v>
                </c:pt>
                <c:pt idx="1106">
                  <c:v>38168</c:v>
                </c:pt>
                <c:pt idx="1107">
                  <c:v>38169</c:v>
                </c:pt>
                <c:pt idx="1108">
                  <c:v>38170</c:v>
                </c:pt>
                <c:pt idx="1109">
                  <c:v>38174</c:v>
                </c:pt>
                <c:pt idx="1110">
                  <c:v>38175</c:v>
                </c:pt>
                <c:pt idx="1111">
                  <c:v>38176</c:v>
                </c:pt>
                <c:pt idx="1112">
                  <c:v>38177</c:v>
                </c:pt>
                <c:pt idx="1113">
                  <c:v>38180</c:v>
                </c:pt>
                <c:pt idx="1114">
                  <c:v>38181</c:v>
                </c:pt>
                <c:pt idx="1115">
                  <c:v>38182</c:v>
                </c:pt>
                <c:pt idx="1116">
                  <c:v>38183</c:v>
                </c:pt>
                <c:pt idx="1117">
                  <c:v>38184</c:v>
                </c:pt>
                <c:pt idx="1118">
                  <c:v>38187</c:v>
                </c:pt>
                <c:pt idx="1119">
                  <c:v>38188</c:v>
                </c:pt>
                <c:pt idx="1120">
                  <c:v>38189</c:v>
                </c:pt>
                <c:pt idx="1121">
                  <c:v>38190</c:v>
                </c:pt>
                <c:pt idx="1122">
                  <c:v>38191</c:v>
                </c:pt>
                <c:pt idx="1123">
                  <c:v>38194</c:v>
                </c:pt>
                <c:pt idx="1124">
                  <c:v>38195</c:v>
                </c:pt>
                <c:pt idx="1125">
                  <c:v>38196</c:v>
                </c:pt>
                <c:pt idx="1126">
                  <c:v>38197</c:v>
                </c:pt>
                <c:pt idx="1127">
                  <c:v>38198</c:v>
                </c:pt>
                <c:pt idx="1128">
                  <c:v>38201</c:v>
                </c:pt>
                <c:pt idx="1129">
                  <c:v>38202</c:v>
                </c:pt>
                <c:pt idx="1130">
                  <c:v>38203</c:v>
                </c:pt>
                <c:pt idx="1131">
                  <c:v>38204</c:v>
                </c:pt>
                <c:pt idx="1132">
                  <c:v>38205</c:v>
                </c:pt>
                <c:pt idx="1133">
                  <c:v>38208</c:v>
                </c:pt>
                <c:pt idx="1134">
                  <c:v>38209</c:v>
                </c:pt>
                <c:pt idx="1135">
                  <c:v>38210</c:v>
                </c:pt>
                <c:pt idx="1136">
                  <c:v>38211</c:v>
                </c:pt>
                <c:pt idx="1137">
                  <c:v>38212</c:v>
                </c:pt>
                <c:pt idx="1138">
                  <c:v>38215</c:v>
                </c:pt>
                <c:pt idx="1139">
                  <c:v>38216</c:v>
                </c:pt>
                <c:pt idx="1140">
                  <c:v>38217</c:v>
                </c:pt>
                <c:pt idx="1141">
                  <c:v>38218</c:v>
                </c:pt>
                <c:pt idx="1142">
                  <c:v>38219</c:v>
                </c:pt>
                <c:pt idx="1143">
                  <c:v>38222</c:v>
                </c:pt>
                <c:pt idx="1144">
                  <c:v>38223</c:v>
                </c:pt>
                <c:pt idx="1145">
                  <c:v>38224</c:v>
                </c:pt>
                <c:pt idx="1146">
                  <c:v>38225</c:v>
                </c:pt>
                <c:pt idx="1147">
                  <c:v>38226</c:v>
                </c:pt>
                <c:pt idx="1148">
                  <c:v>38229</c:v>
                </c:pt>
                <c:pt idx="1149">
                  <c:v>38230</c:v>
                </c:pt>
                <c:pt idx="1150">
                  <c:v>38231</c:v>
                </c:pt>
                <c:pt idx="1151">
                  <c:v>38232</c:v>
                </c:pt>
                <c:pt idx="1152">
                  <c:v>38233</c:v>
                </c:pt>
                <c:pt idx="1153">
                  <c:v>38237</c:v>
                </c:pt>
                <c:pt idx="1154">
                  <c:v>38238</c:v>
                </c:pt>
                <c:pt idx="1155">
                  <c:v>38239</c:v>
                </c:pt>
                <c:pt idx="1156">
                  <c:v>38240</c:v>
                </c:pt>
                <c:pt idx="1157">
                  <c:v>38243</c:v>
                </c:pt>
                <c:pt idx="1158">
                  <c:v>38244</c:v>
                </c:pt>
                <c:pt idx="1159">
                  <c:v>38245</c:v>
                </c:pt>
                <c:pt idx="1160">
                  <c:v>38246</c:v>
                </c:pt>
                <c:pt idx="1161">
                  <c:v>38247</c:v>
                </c:pt>
                <c:pt idx="1162">
                  <c:v>38250</c:v>
                </c:pt>
                <c:pt idx="1163">
                  <c:v>38251</c:v>
                </c:pt>
                <c:pt idx="1164">
                  <c:v>38252</c:v>
                </c:pt>
                <c:pt idx="1165">
                  <c:v>38253</c:v>
                </c:pt>
                <c:pt idx="1166">
                  <c:v>38254</c:v>
                </c:pt>
                <c:pt idx="1167">
                  <c:v>38257</c:v>
                </c:pt>
                <c:pt idx="1168">
                  <c:v>38258</c:v>
                </c:pt>
                <c:pt idx="1169">
                  <c:v>38259</c:v>
                </c:pt>
                <c:pt idx="1170">
                  <c:v>38260</c:v>
                </c:pt>
                <c:pt idx="1171">
                  <c:v>38261</c:v>
                </c:pt>
                <c:pt idx="1172">
                  <c:v>38264</c:v>
                </c:pt>
                <c:pt idx="1173">
                  <c:v>38265</c:v>
                </c:pt>
                <c:pt idx="1174">
                  <c:v>38266</c:v>
                </c:pt>
                <c:pt idx="1175">
                  <c:v>38267</c:v>
                </c:pt>
                <c:pt idx="1176">
                  <c:v>38268</c:v>
                </c:pt>
                <c:pt idx="1177">
                  <c:v>38272</c:v>
                </c:pt>
                <c:pt idx="1178">
                  <c:v>38273</c:v>
                </c:pt>
                <c:pt idx="1179">
                  <c:v>38274</c:v>
                </c:pt>
                <c:pt idx="1180">
                  <c:v>38275</c:v>
                </c:pt>
                <c:pt idx="1181">
                  <c:v>38278</c:v>
                </c:pt>
                <c:pt idx="1182">
                  <c:v>38279</c:v>
                </c:pt>
                <c:pt idx="1183">
                  <c:v>38280</c:v>
                </c:pt>
                <c:pt idx="1184">
                  <c:v>38281</c:v>
                </c:pt>
                <c:pt idx="1185">
                  <c:v>38282</c:v>
                </c:pt>
                <c:pt idx="1186">
                  <c:v>38285</c:v>
                </c:pt>
                <c:pt idx="1187">
                  <c:v>38286</c:v>
                </c:pt>
                <c:pt idx="1188">
                  <c:v>38287</c:v>
                </c:pt>
                <c:pt idx="1189">
                  <c:v>38288</c:v>
                </c:pt>
                <c:pt idx="1190">
                  <c:v>38289</c:v>
                </c:pt>
                <c:pt idx="1191">
                  <c:v>38292</c:v>
                </c:pt>
                <c:pt idx="1192">
                  <c:v>38293</c:v>
                </c:pt>
                <c:pt idx="1193">
                  <c:v>38294</c:v>
                </c:pt>
                <c:pt idx="1194">
                  <c:v>38295</c:v>
                </c:pt>
                <c:pt idx="1195">
                  <c:v>38296</c:v>
                </c:pt>
                <c:pt idx="1196">
                  <c:v>38299</c:v>
                </c:pt>
                <c:pt idx="1197">
                  <c:v>38300</c:v>
                </c:pt>
                <c:pt idx="1198">
                  <c:v>38301</c:v>
                </c:pt>
                <c:pt idx="1199">
                  <c:v>38303</c:v>
                </c:pt>
                <c:pt idx="1200">
                  <c:v>38306</c:v>
                </c:pt>
                <c:pt idx="1201">
                  <c:v>38307</c:v>
                </c:pt>
                <c:pt idx="1202">
                  <c:v>38308</c:v>
                </c:pt>
                <c:pt idx="1203">
                  <c:v>38309</c:v>
                </c:pt>
                <c:pt idx="1204">
                  <c:v>38310</c:v>
                </c:pt>
                <c:pt idx="1205">
                  <c:v>38313</c:v>
                </c:pt>
                <c:pt idx="1206">
                  <c:v>38314</c:v>
                </c:pt>
                <c:pt idx="1207">
                  <c:v>38315</c:v>
                </c:pt>
                <c:pt idx="1208">
                  <c:v>38317</c:v>
                </c:pt>
                <c:pt idx="1209">
                  <c:v>38320</c:v>
                </c:pt>
                <c:pt idx="1210">
                  <c:v>38321</c:v>
                </c:pt>
                <c:pt idx="1211">
                  <c:v>38322</c:v>
                </c:pt>
                <c:pt idx="1212">
                  <c:v>38323</c:v>
                </c:pt>
                <c:pt idx="1213">
                  <c:v>38324</c:v>
                </c:pt>
                <c:pt idx="1214">
                  <c:v>38327</c:v>
                </c:pt>
                <c:pt idx="1215">
                  <c:v>38328</c:v>
                </c:pt>
                <c:pt idx="1216">
                  <c:v>38329</c:v>
                </c:pt>
                <c:pt idx="1217">
                  <c:v>38330</c:v>
                </c:pt>
                <c:pt idx="1218">
                  <c:v>38331</c:v>
                </c:pt>
                <c:pt idx="1219">
                  <c:v>38334</c:v>
                </c:pt>
                <c:pt idx="1220">
                  <c:v>38335</c:v>
                </c:pt>
                <c:pt idx="1221">
                  <c:v>38336</c:v>
                </c:pt>
                <c:pt idx="1222">
                  <c:v>38337</c:v>
                </c:pt>
                <c:pt idx="1223">
                  <c:v>38338</c:v>
                </c:pt>
                <c:pt idx="1224">
                  <c:v>38341</c:v>
                </c:pt>
                <c:pt idx="1225">
                  <c:v>38342</c:v>
                </c:pt>
                <c:pt idx="1226">
                  <c:v>38343</c:v>
                </c:pt>
                <c:pt idx="1227">
                  <c:v>38344</c:v>
                </c:pt>
                <c:pt idx="1228">
                  <c:v>38348</c:v>
                </c:pt>
                <c:pt idx="1229">
                  <c:v>38349</c:v>
                </c:pt>
                <c:pt idx="1230">
                  <c:v>38350</c:v>
                </c:pt>
                <c:pt idx="1231">
                  <c:v>38351</c:v>
                </c:pt>
                <c:pt idx="1232">
                  <c:v>38352</c:v>
                </c:pt>
                <c:pt idx="1233">
                  <c:v>38355</c:v>
                </c:pt>
                <c:pt idx="1234">
                  <c:v>38356</c:v>
                </c:pt>
                <c:pt idx="1235">
                  <c:v>38357</c:v>
                </c:pt>
                <c:pt idx="1236">
                  <c:v>38358</c:v>
                </c:pt>
                <c:pt idx="1237">
                  <c:v>38359</c:v>
                </c:pt>
                <c:pt idx="1238">
                  <c:v>38362</c:v>
                </c:pt>
                <c:pt idx="1239">
                  <c:v>38363</c:v>
                </c:pt>
                <c:pt idx="1240">
                  <c:v>38364</c:v>
                </c:pt>
                <c:pt idx="1241">
                  <c:v>38365</c:v>
                </c:pt>
                <c:pt idx="1242">
                  <c:v>38366</c:v>
                </c:pt>
                <c:pt idx="1243">
                  <c:v>38370</c:v>
                </c:pt>
                <c:pt idx="1244">
                  <c:v>38371</c:v>
                </c:pt>
                <c:pt idx="1245">
                  <c:v>38372</c:v>
                </c:pt>
                <c:pt idx="1246">
                  <c:v>38373</c:v>
                </c:pt>
                <c:pt idx="1247">
                  <c:v>38376</c:v>
                </c:pt>
                <c:pt idx="1248">
                  <c:v>38377</c:v>
                </c:pt>
                <c:pt idx="1249">
                  <c:v>38378</c:v>
                </c:pt>
                <c:pt idx="1250">
                  <c:v>38379</c:v>
                </c:pt>
                <c:pt idx="1251">
                  <c:v>38380</c:v>
                </c:pt>
                <c:pt idx="1252">
                  <c:v>38383</c:v>
                </c:pt>
                <c:pt idx="1253">
                  <c:v>38384</c:v>
                </c:pt>
                <c:pt idx="1254">
                  <c:v>38385</c:v>
                </c:pt>
                <c:pt idx="1255">
                  <c:v>38386</c:v>
                </c:pt>
                <c:pt idx="1256">
                  <c:v>38387</c:v>
                </c:pt>
                <c:pt idx="1257">
                  <c:v>38390</c:v>
                </c:pt>
                <c:pt idx="1258">
                  <c:v>38391</c:v>
                </c:pt>
                <c:pt idx="1259">
                  <c:v>38392</c:v>
                </c:pt>
                <c:pt idx="1260">
                  <c:v>38393</c:v>
                </c:pt>
                <c:pt idx="1261">
                  <c:v>38394</c:v>
                </c:pt>
                <c:pt idx="1262">
                  <c:v>38397</c:v>
                </c:pt>
                <c:pt idx="1263">
                  <c:v>38398</c:v>
                </c:pt>
                <c:pt idx="1264">
                  <c:v>38399</c:v>
                </c:pt>
                <c:pt idx="1265">
                  <c:v>38400</c:v>
                </c:pt>
                <c:pt idx="1266">
                  <c:v>38401</c:v>
                </c:pt>
                <c:pt idx="1267">
                  <c:v>38405</c:v>
                </c:pt>
                <c:pt idx="1268">
                  <c:v>38406</c:v>
                </c:pt>
                <c:pt idx="1269">
                  <c:v>38407</c:v>
                </c:pt>
                <c:pt idx="1270">
                  <c:v>38408</c:v>
                </c:pt>
                <c:pt idx="1271">
                  <c:v>38411</c:v>
                </c:pt>
                <c:pt idx="1272">
                  <c:v>38412</c:v>
                </c:pt>
                <c:pt idx="1273">
                  <c:v>38413</c:v>
                </c:pt>
                <c:pt idx="1274">
                  <c:v>38414</c:v>
                </c:pt>
                <c:pt idx="1275">
                  <c:v>38415</c:v>
                </c:pt>
                <c:pt idx="1276">
                  <c:v>38418</c:v>
                </c:pt>
                <c:pt idx="1277">
                  <c:v>38419</c:v>
                </c:pt>
                <c:pt idx="1278">
                  <c:v>38420</c:v>
                </c:pt>
                <c:pt idx="1279">
                  <c:v>38421</c:v>
                </c:pt>
                <c:pt idx="1280">
                  <c:v>38422</c:v>
                </c:pt>
                <c:pt idx="1281">
                  <c:v>38425</c:v>
                </c:pt>
                <c:pt idx="1282">
                  <c:v>38426</c:v>
                </c:pt>
                <c:pt idx="1283">
                  <c:v>38427</c:v>
                </c:pt>
                <c:pt idx="1284">
                  <c:v>38428</c:v>
                </c:pt>
                <c:pt idx="1285">
                  <c:v>38429</c:v>
                </c:pt>
                <c:pt idx="1286">
                  <c:v>38432</c:v>
                </c:pt>
                <c:pt idx="1287">
                  <c:v>38433</c:v>
                </c:pt>
                <c:pt idx="1288">
                  <c:v>38434</c:v>
                </c:pt>
                <c:pt idx="1289">
                  <c:v>38435</c:v>
                </c:pt>
                <c:pt idx="1290">
                  <c:v>38439</c:v>
                </c:pt>
                <c:pt idx="1291">
                  <c:v>38440</c:v>
                </c:pt>
                <c:pt idx="1292">
                  <c:v>38441</c:v>
                </c:pt>
                <c:pt idx="1293">
                  <c:v>38442</c:v>
                </c:pt>
                <c:pt idx="1294">
                  <c:v>38443</c:v>
                </c:pt>
                <c:pt idx="1295">
                  <c:v>38446</c:v>
                </c:pt>
                <c:pt idx="1296">
                  <c:v>38447</c:v>
                </c:pt>
                <c:pt idx="1297">
                  <c:v>38448</c:v>
                </c:pt>
                <c:pt idx="1298">
                  <c:v>38449</c:v>
                </c:pt>
                <c:pt idx="1299">
                  <c:v>38450</c:v>
                </c:pt>
                <c:pt idx="1300">
                  <c:v>38453</c:v>
                </c:pt>
                <c:pt idx="1301">
                  <c:v>38454</c:v>
                </c:pt>
                <c:pt idx="1302">
                  <c:v>38455</c:v>
                </c:pt>
                <c:pt idx="1303">
                  <c:v>38456</c:v>
                </c:pt>
                <c:pt idx="1304">
                  <c:v>38457</c:v>
                </c:pt>
                <c:pt idx="1305">
                  <c:v>38460</c:v>
                </c:pt>
                <c:pt idx="1306">
                  <c:v>38461</c:v>
                </c:pt>
                <c:pt idx="1307">
                  <c:v>38462</c:v>
                </c:pt>
                <c:pt idx="1308">
                  <c:v>38463</c:v>
                </c:pt>
                <c:pt idx="1309">
                  <c:v>38464</c:v>
                </c:pt>
                <c:pt idx="1310">
                  <c:v>38467</c:v>
                </c:pt>
                <c:pt idx="1311">
                  <c:v>38468</c:v>
                </c:pt>
                <c:pt idx="1312">
                  <c:v>38469</c:v>
                </c:pt>
                <c:pt idx="1313">
                  <c:v>38470</c:v>
                </c:pt>
                <c:pt idx="1314">
                  <c:v>38471</c:v>
                </c:pt>
                <c:pt idx="1315">
                  <c:v>38474</c:v>
                </c:pt>
                <c:pt idx="1316">
                  <c:v>38475</c:v>
                </c:pt>
                <c:pt idx="1317">
                  <c:v>38476</c:v>
                </c:pt>
                <c:pt idx="1318">
                  <c:v>38477</c:v>
                </c:pt>
                <c:pt idx="1319">
                  <c:v>38478</c:v>
                </c:pt>
                <c:pt idx="1320">
                  <c:v>38481</c:v>
                </c:pt>
                <c:pt idx="1321">
                  <c:v>38482</c:v>
                </c:pt>
                <c:pt idx="1322">
                  <c:v>38483</c:v>
                </c:pt>
                <c:pt idx="1323">
                  <c:v>38484</c:v>
                </c:pt>
                <c:pt idx="1324">
                  <c:v>38485</c:v>
                </c:pt>
                <c:pt idx="1325">
                  <c:v>38488</c:v>
                </c:pt>
                <c:pt idx="1326">
                  <c:v>38489</c:v>
                </c:pt>
                <c:pt idx="1327">
                  <c:v>38490</c:v>
                </c:pt>
                <c:pt idx="1328">
                  <c:v>38491</c:v>
                </c:pt>
                <c:pt idx="1329">
                  <c:v>38492</c:v>
                </c:pt>
                <c:pt idx="1330">
                  <c:v>38495</c:v>
                </c:pt>
                <c:pt idx="1331">
                  <c:v>38496</c:v>
                </c:pt>
                <c:pt idx="1332">
                  <c:v>38497</c:v>
                </c:pt>
                <c:pt idx="1333">
                  <c:v>38498</c:v>
                </c:pt>
                <c:pt idx="1334">
                  <c:v>38499</c:v>
                </c:pt>
                <c:pt idx="1335">
                  <c:v>38503</c:v>
                </c:pt>
                <c:pt idx="1336">
                  <c:v>38504</c:v>
                </c:pt>
                <c:pt idx="1337">
                  <c:v>38505</c:v>
                </c:pt>
                <c:pt idx="1338">
                  <c:v>38506</c:v>
                </c:pt>
                <c:pt idx="1339">
                  <c:v>38509</c:v>
                </c:pt>
                <c:pt idx="1340">
                  <c:v>38510</c:v>
                </c:pt>
                <c:pt idx="1341">
                  <c:v>38511</c:v>
                </c:pt>
                <c:pt idx="1342">
                  <c:v>38512</c:v>
                </c:pt>
                <c:pt idx="1343">
                  <c:v>38513</c:v>
                </c:pt>
                <c:pt idx="1344">
                  <c:v>38516</c:v>
                </c:pt>
                <c:pt idx="1345">
                  <c:v>38517</c:v>
                </c:pt>
                <c:pt idx="1346">
                  <c:v>38518</c:v>
                </c:pt>
                <c:pt idx="1347">
                  <c:v>38519</c:v>
                </c:pt>
                <c:pt idx="1348">
                  <c:v>38520</c:v>
                </c:pt>
                <c:pt idx="1349">
                  <c:v>38523</c:v>
                </c:pt>
                <c:pt idx="1350">
                  <c:v>38524</c:v>
                </c:pt>
                <c:pt idx="1351">
                  <c:v>38525</c:v>
                </c:pt>
                <c:pt idx="1352">
                  <c:v>38526</c:v>
                </c:pt>
                <c:pt idx="1353">
                  <c:v>38527</c:v>
                </c:pt>
                <c:pt idx="1354">
                  <c:v>38530</c:v>
                </c:pt>
                <c:pt idx="1355">
                  <c:v>38531</c:v>
                </c:pt>
                <c:pt idx="1356">
                  <c:v>38532</c:v>
                </c:pt>
                <c:pt idx="1357">
                  <c:v>38533</c:v>
                </c:pt>
                <c:pt idx="1358">
                  <c:v>38534</c:v>
                </c:pt>
                <c:pt idx="1359">
                  <c:v>38538</c:v>
                </c:pt>
                <c:pt idx="1360">
                  <c:v>38539</c:v>
                </c:pt>
                <c:pt idx="1361">
                  <c:v>38540</c:v>
                </c:pt>
                <c:pt idx="1362">
                  <c:v>38541</c:v>
                </c:pt>
                <c:pt idx="1363">
                  <c:v>38544</c:v>
                </c:pt>
                <c:pt idx="1364">
                  <c:v>38545</c:v>
                </c:pt>
                <c:pt idx="1365">
                  <c:v>38546</c:v>
                </c:pt>
                <c:pt idx="1366">
                  <c:v>38547</c:v>
                </c:pt>
                <c:pt idx="1367">
                  <c:v>38548</c:v>
                </c:pt>
                <c:pt idx="1368">
                  <c:v>38551</c:v>
                </c:pt>
                <c:pt idx="1369">
                  <c:v>38552</c:v>
                </c:pt>
                <c:pt idx="1370">
                  <c:v>38553</c:v>
                </c:pt>
                <c:pt idx="1371">
                  <c:v>38554</c:v>
                </c:pt>
                <c:pt idx="1372">
                  <c:v>38555</c:v>
                </c:pt>
                <c:pt idx="1373">
                  <c:v>38558</c:v>
                </c:pt>
                <c:pt idx="1374">
                  <c:v>38559</c:v>
                </c:pt>
                <c:pt idx="1375">
                  <c:v>38560</c:v>
                </c:pt>
                <c:pt idx="1376">
                  <c:v>38561</c:v>
                </c:pt>
                <c:pt idx="1377">
                  <c:v>38562</c:v>
                </c:pt>
                <c:pt idx="1378">
                  <c:v>38565</c:v>
                </c:pt>
                <c:pt idx="1379">
                  <c:v>38566</c:v>
                </c:pt>
                <c:pt idx="1380">
                  <c:v>38567</c:v>
                </c:pt>
                <c:pt idx="1381">
                  <c:v>38568</c:v>
                </c:pt>
                <c:pt idx="1382">
                  <c:v>38569</c:v>
                </c:pt>
                <c:pt idx="1383">
                  <c:v>38572</c:v>
                </c:pt>
                <c:pt idx="1384">
                  <c:v>38573</c:v>
                </c:pt>
                <c:pt idx="1385">
                  <c:v>38574</c:v>
                </c:pt>
                <c:pt idx="1386">
                  <c:v>38575</c:v>
                </c:pt>
                <c:pt idx="1387">
                  <c:v>38576</c:v>
                </c:pt>
                <c:pt idx="1388">
                  <c:v>38579</c:v>
                </c:pt>
                <c:pt idx="1389">
                  <c:v>38580</c:v>
                </c:pt>
                <c:pt idx="1390">
                  <c:v>38581</c:v>
                </c:pt>
                <c:pt idx="1391">
                  <c:v>38582</c:v>
                </c:pt>
                <c:pt idx="1392">
                  <c:v>38583</c:v>
                </c:pt>
                <c:pt idx="1393">
                  <c:v>38586</c:v>
                </c:pt>
                <c:pt idx="1394">
                  <c:v>38587</c:v>
                </c:pt>
                <c:pt idx="1395">
                  <c:v>38588</c:v>
                </c:pt>
                <c:pt idx="1396">
                  <c:v>38589</c:v>
                </c:pt>
                <c:pt idx="1397">
                  <c:v>38590</c:v>
                </c:pt>
                <c:pt idx="1398">
                  <c:v>38593</c:v>
                </c:pt>
                <c:pt idx="1399">
                  <c:v>38594</c:v>
                </c:pt>
                <c:pt idx="1400">
                  <c:v>38595</c:v>
                </c:pt>
                <c:pt idx="1401">
                  <c:v>38596</c:v>
                </c:pt>
                <c:pt idx="1402">
                  <c:v>38597</c:v>
                </c:pt>
                <c:pt idx="1403">
                  <c:v>38601</c:v>
                </c:pt>
                <c:pt idx="1404">
                  <c:v>38602</c:v>
                </c:pt>
                <c:pt idx="1405">
                  <c:v>38603</c:v>
                </c:pt>
                <c:pt idx="1406">
                  <c:v>38604</c:v>
                </c:pt>
                <c:pt idx="1407">
                  <c:v>38607</c:v>
                </c:pt>
                <c:pt idx="1408">
                  <c:v>38608</c:v>
                </c:pt>
                <c:pt idx="1409">
                  <c:v>38609</c:v>
                </c:pt>
                <c:pt idx="1410">
                  <c:v>38610</c:v>
                </c:pt>
                <c:pt idx="1411">
                  <c:v>38611</c:v>
                </c:pt>
                <c:pt idx="1412">
                  <c:v>38614</c:v>
                </c:pt>
                <c:pt idx="1413">
                  <c:v>38615</c:v>
                </c:pt>
                <c:pt idx="1414">
                  <c:v>38616</c:v>
                </c:pt>
                <c:pt idx="1415">
                  <c:v>38617</c:v>
                </c:pt>
                <c:pt idx="1416">
                  <c:v>38618</c:v>
                </c:pt>
                <c:pt idx="1417">
                  <c:v>38621</c:v>
                </c:pt>
                <c:pt idx="1418">
                  <c:v>38622</c:v>
                </c:pt>
                <c:pt idx="1419">
                  <c:v>38623</c:v>
                </c:pt>
                <c:pt idx="1420">
                  <c:v>38624</c:v>
                </c:pt>
                <c:pt idx="1421">
                  <c:v>38625</c:v>
                </c:pt>
                <c:pt idx="1422">
                  <c:v>38628</c:v>
                </c:pt>
                <c:pt idx="1423">
                  <c:v>38629</c:v>
                </c:pt>
                <c:pt idx="1424">
                  <c:v>38630</c:v>
                </c:pt>
                <c:pt idx="1425">
                  <c:v>38631</c:v>
                </c:pt>
                <c:pt idx="1426">
                  <c:v>38632</c:v>
                </c:pt>
                <c:pt idx="1427">
                  <c:v>38636</c:v>
                </c:pt>
                <c:pt idx="1428">
                  <c:v>38637</c:v>
                </c:pt>
                <c:pt idx="1429">
                  <c:v>38638</c:v>
                </c:pt>
                <c:pt idx="1430">
                  <c:v>38639</c:v>
                </c:pt>
                <c:pt idx="1431">
                  <c:v>38642</c:v>
                </c:pt>
                <c:pt idx="1432">
                  <c:v>38643</c:v>
                </c:pt>
                <c:pt idx="1433">
                  <c:v>38644</c:v>
                </c:pt>
                <c:pt idx="1434">
                  <c:v>38645</c:v>
                </c:pt>
                <c:pt idx="1435">
                  <c:v>38646</c:v>
                </c:pt>
                <c:pt idx="1436">
                  <c:v>38649</c:v>
                </c:pt>
                <c:pt idx="1437">
                  <c:v>38650</c:v>
                </c:pt>
                <c:pt idx="1438">
                  <c:v>38651</c:v>
                </c:pt>
                <c:pt idx="1439">
                  <c:v>38652</c:v>
                </c:pt>
                <c:pt idx="1440">
                  <c:v>38653</c:v>
                </c:pt>
                <c:pt idx="1441">
                  <c:v>38656</c:v>
                </c:pt>
                <c:pt idx="1442">
                  <c:v>38657</c:v>
                </c:pt>
                <c:pt idx="1443">
                  <c:v>38658</c:v>
                </c:pt>
                <c:pt idx="1444">
                  <c:v>38659</c:v>
                </c:pt>
                <c:pt idx="1445">
                  <c:v>38660</c:v>
                </c:pt>
                <c:pt idx="1446">
                  <c:v>38663</c:v>
                </c:pt>
                <c:pt idx="1447">
                  <c:v>38664</c:v>
                </c:pt>
                <c:pt idx="1448">
                  <c:v>38665</c:v>
                </c:pt>
                <c:pt idx="1449">
                  <c:v>38666</c:v>
                </c:pt>
                <c:pt idx="1450">
                  <c:v>38670</c:v>
                </c:pt>
                <c:pt idx="1451">
                  <c:v>38671</c:v>
                </c:pt>
                <c:pt idx="1452">
                  <c:v>38672</c:v>
                </c:pt>
                <c:pt idx="1453">
                  <c:v>38673</c:v>
                </c:pt>
                <c:pt idx="1454">
                  <c:v>38674</c:v>
                </c:pt>
                <c:pt idx="1455">
                  <c:v>38677</c:v>
                </c:pt>
                <c:pt idx="1456">
                  <c:v>38678</c:v>
                </c:pt>
                <c:pt idx="1457">
                  <c:v>38679</c:v>
                </c:pt>
                <c:pt idx="1458">
                  <c:v>38681</c:v>
                </c:pt>
                <c:pt idx="1459">
                  <c:v>38684</c:v>
                </c:pt>
                <c:pt idx="1460">
                  <c:v>38685</c:v>
                </c:pt>
                <c:pt idx="1461">
                  <c:v>38686</c:v>
                </c:pt>
                <c:pt idx="1462">
                  <c:v>38687</c:v>
                </c:pt>
                <c:pt idx="1463">
                  <c:v>38688</c:v>
                </c:pt>
                <c:pt idx="1464">
                  <c:v>38691</c:v>
                </c:pt>
                <c:pt idx="1465">
                  <c:v>38692</c:v>
                </c:pt>
                <c:pt idx="1466">
                  <c:v>38693</c:v>
                </c:pt>
                <c:pt idx="1467">
                  <c:v>38694</c:v>
                </c:pt>
                <c:pt idx="1468">
                  <c:v>38695</c:v>
                </c:pt>
                <c:pt idx="1469">
                  <c:v>38698</c:v>
                </c:pt>
                <c:pt idx="1470">
                  <c:v>38699</c:v>
                </c:pt>
                <c:pt idx="1471">
                  <c:v>38700</c:v>
                </c:pt>
                <c:pt idx="1472">
                  <c:v>38701</c:v>
                </c:pt>
                <c:pt idx="1473">
                  <c:v>38702</c:v>
                </c:pt>
                <c:pt idx="1474">
                  <c:v>38705</c:v>
                </c:pt>
                <c:pt idx="1475">
                  <c:v>38706</c:v>
                </c:pt>
                <c:pt idx="1476">
                  <c:v>38707</c:v>
                </c:pt>
                <c:pt idx="1477">
                  <c:v>38708</c:v>
                </c:pt>
                <c:pt idx="1478">
                  <c:v>38709</c:v>
                </c:pt>
                <c:pt idx="1479">
                  <c:v>38713</c:v>
                </c:pt>
                <c:pt idx="1480">
                  <c:v>38714</c:v>
                </c:pt>
                <c:pt idx="1481">
                  <c:v>38715</c:v>
                </c:pt>
                <c:pt idx="1482">
                  <c:v>38716</c:v>
                </c:pt>
                <c:pt idx="1483">
                  <c:v>38720</c:v>
                </c:pt>
                <c:pt idx="1484">
                  <c:v>38721</c:v>
                </c:pt>
                <c:pt idx="1485">
                  <c:v>38722</c:v>
                </c:pt>
                <c:pt idx="1486">
                  <c:v>38723</c:v>
                </c:pt>
                <c:pt idx="1487">
                  <c:v>38726</c:v>
                </c:pt>
                <c:pt idx="1488">
                  <c:v>38727</c:v>
                </c:pt>
                <c:pt idx="1489">
                  <c:v>38728</c:v>
                </c:pt>
                <c:pt idx="1490">
                  <c:v>38729</c:v>
                </c:pt>
                <c:pt idx="1491">
                  <c:v>38730</c:v>
                </c:pt>
                <c:pt idx="1492">
                  <c:v>38734</c:v>
                </c:pt>
                <c:pt idx="1493">
                  <c:v>38735</c:v>
                </c:pt>
                <c:pt idx="1494">
                  <c:v>38736</c:v>
                </c:pt>
                <c:pt idx="1495">
                  <c:v>38737</c:v>
                </c:pt>
                <c:pt idx="1496">
                  <c:v>38740</c:v>
                </c:pt>
                <c:pt idx="1497">
                  <c:v>38741</c:v>
                </c:pt>
                <c:pt idx="1498">
                  <c:v>38742</c:v>
                </c:pt>
                <c:pt idx="1499">
                  <c:v>38743</c:v>
                </c:pt>
                <c:pt idx="1500">
                  <c:v>38744</c:v>
                </c:pt>
                <c:pt idx="1501">
                  <c:v>38747</c:v>
                </c:pt>
                <c:pt idx="1502">
                  <c:v>38748</c:v>
                </c:pt>
                <c:pt idx="1503">
                  <c:v>38749</c:v>
                </c:pt>
                <c:pt idx="1504">
                  <c:v>38750</c:v>
                </c:pt>
                <c:pt idx="1505">
                  <c:v>38751</c:v>
                </c:pt>
                <c:pt idx="1506">
                  <c:v>38754</c:v>
                </c:pt>
                <c:pt idx="1507">
                  <c:v>38755</c:v>
                </c:pt>
                <c:pt idx="1508">
                  <c:v>38756</c:v>
                </c:pt>
                <c:pt idx="1509">
                  <c:v>38757</c:v>
                </c:pt>
                <c:pt idx="1510">
                  <c:v>38758</c:v>
                </c:pt>
                <c:pt idx="1511">
                  <c:v>38761</c:v>
                </c:pt>
                <c:pt idx="1512">
                  <c:v>38762</c:v>
                </c:pt>
                <c:pt idx="1513">
                  <c:v>38763</c:v>
                </c:pt>
                <c:pt idx="1514">
                  <c:v>38764</c:v>
                </c:pt>
                <c:pt idx="1515">
                  <c:v>38765</c:v>
                </c:pt>
                <c:pt idx="1516">
                  <c:v>38769</c:v>
                </c:pt>
                <c:pt idx="1517">
                  <c:v>38770</c:v>
                </c:pt>
                <c:pt idx="1518">
                  <c:v>38771</c:v>
                </c:pt>
                <c:pt idx="1519">
                  <c:v>38772</c:v>
                </c:pt>
                <c:pt idx="1520">
                  <c:v>38775</c:v>
                </c:pt>
                <c:pt idx="1521">
                  <c:v>38776</c:v>
                </c:pt>
                <c:pt idx="1522">
                  <c:v>38777</c:v>
                </c:pt>
                <c:pt idx="1523">
                  <c:v>38778</c:v>
                </c:pt>
                <c:pt idx="1524">
                  <c:v>38779</c:v>
                </c:pt>
                <c:pt idx="1525">
                  <c:v>38782</c:v>
                </c:pt>
                <c:pt idx="1526">
                  <c:v>38783</c:v>
                </c:pt>
                <c:pt idx="1527">
                  <c:v>38784</c:v>
                </c:pt>
                <c:pt idx="1528">
                  <c:v>38785</c:v>
                </c:pt>
                <c:pt idx="1529">
                  <c:v>38786</c:v>
                </c:pt>
                <c:pt idx="1530">
                  <c:v>38789</c:v>
                </c:pt>
                <c:pt idx="1531">
                  <c:v>38790</c:v>
                </c:pt>
                <c:pt idx="1532">
                  <c:v>38791</c:v>
                </c:pt>
                <c:pt idx="1533">
                  <c:v>38792</c:v>
                </c:pt>
                <c:pt idx="1534">
                  <c:v>38793</c:v>
                </c:pt>
                <c:pt idx="1535">
                  <c:v>38796</c:v>
                </c:pt>
                <c:pt idx="1536">
                  <c:v>38797</c:v>
                </c:pt>
                <c:pt idx="1537">
                  <c:v>38798</c:v>
                </c:pt>
                <c:pt idx="1538">
                  <c:v>38799</c:v>
                </c:pt>
                <c:pt idx="1539">
                  <c:v>38800</c:v>
                </c:pt>
                <c:pt idx="1540">
                  <c:v>38803</c:v>
                </c:pt>
                <c:pt idx="1541">
                  <c:v>38804</c:v>
                </c:pt>
                <c:pt idx="1542">
                  <c:v>38805</c:v>
                </c:pt>
                <c:pt idx="1543">
                  <c:v>38806</c:v>
                </c:pt>
                <c:pt idx="1544">
                  <c:v>38807</c:v>
                </c:pt>
                <c:pt idx="1545">
                  <c:v>38810</c:v>
                </c:pt>
                <c:pt idx="1546">
                  <c:v>38811</c:v>
                </c:pt>
                <c:pt idx="1547">
                  <c:v>38812</c:v>
                </c:pt>
                <c:pt idx="1548">
                  <c:v>38813</c:v>
                </c:pt>
                <c:pt idx="1549">
                  <c:v>38814</c:v>
                </c:pt>
                <c:pt idx="1550">
                  <c:v>38817</c:v>
                </c:pt>
                <c:pt idx="1551">
                  <c:v>38818</c:v>
                </c:pt>
                <c:pt idx="1552">
                  <c:v>38819</c:v>
                </c:pt>
                <c:pt idx="1553">
                  <c:v>38820</c:v>
                </c:pt>
                <c:pt idx="1554">
                  <c:v>38824</c:v>
                </c:pt>
                <c:pt idx="1555">
                  <c:v>38825</c:v>
                </c:pt>
                <c:pt idx="1556">
                  <c:v>38826</c:v>
                </c:pt>
                <c:pt idx="1557">
                  <c:v>38827</c:v>
                </c:pt>
                <c:pt idx="1558">
                  <c:v>38828</c:v>
                </c:pt>
                <c:pt idx="1559">
                  <c:v>38831</c:v>
                </c:pt>
                <c:pt idx="1560">
                  <c:v>38832</c:v>
                </c:pt>
                <c:pt idx="1561">
                  <c:v>38833</c:v>
                </c:pt>
                <c:pt idx="1562">
                  <c:v>38834</c:v>
                </c:pt>
                <c:pt idx="1563">
                  <c:v>38835</c:v>
                </c:pt>
                <c:pt idx="1564">
                  <c:v>38838</c:v>
                </c:pt>
                <c:pt idx="1565">
                  <c:v>38839</c:v>
                </c:pt>
                <c:pt idx="1566">
                  <c:v>38840</c:v>
                </c:pt>
                <c:pt idx="1567">
                  <c:v>38841</c:v>
                </c:pt>
                <c:pt idx="1568">
                  <c:v>38842</c:v>
                </c:pt>
                <c:pt idx="1569">
                  <c:v>38845</c:v>
                </c:pt>
                <c:pt idx="1570">
                  <c:v>38846</c:v>
                </c:pt>
                <c:pt idx="1571">
                  <c:v>38847</c:v>
                </c:pt>
                <c:pt idx="1572">
                  <c:v>38848</c:v>
                </c:pt>
                <c:pt idx="1573">
                  <c:v>38849</c:v>
                </c:pt>
                <c:pt idx="1574">
                  <c:v>38852</c:v>
                </c:pt>
                <c:pt idx="1575">
                  <c:v>38853</c:v>
                </c:pt>
                <c:pt idx="1576">
                  <c:v>38854</c:v>
                </c:pt>
                <c:pt idx="1577">
                  <c:v>38855</c:v>
                </c:pt>
                <c:pt idx="1578">
                  <c:v>38856</c:v>
                </c:pt>
                <c:pt idx="1579">
                  <c:v>38859</c:v>
                </c:pt>
                <c:pt idx="1580">
                  <c:v>38860</c:v>
                </c:pt>
                <c:pt idx="1581">
                  <c:v>38861</c:v>
                </c:pt>
                <c:pt idx="1582">
                  <c:v>38862</c:v>
                </c:pt>
                <c:pt idx="1583">
                  <c:v>38863</c:v>
                </c:pt>
                <c:pt idx="1584">
                  <c:v>38867</c:v>
                </c:pt>
                <c:pt idx="1585">
                  <c:v>38868</c:v>
                </c:pt>
                <c:pt idx="1586">
                  <c:v>38869</c:v>
                </c:pt>
                <c:pt idx="1587">
                  <c:v>38870</c:v>
                </c:pt>
                <c:pt idx="1588">
                  <c:v>38873</c:v>
                </c:pt>
                <c:pt idx="1589">
                  <c:v>38874</c:v>
                </c:pt>
                <c:pt idx="1590">
                  <c:v>38875</c:v>
                </c:pt>
                <c:pt idx="1591">
                  <c:v>38876</c:v>
                </c:pt>
                <c:pt idx="1592">
                  <c:v>38877</c:v>
                </c:pt>
                <c:pt idx="1593">
                  <c:v>38880</c:v>
                </c:pt>
                <c:pt idx="1594">
                  <c:v>38881</c:v>
                </c:pt>
                <c:pt idx="1595">
                  <c:v>38882</c:v>
                </c:pt>
                <c:pt idx="1596">
                  <c:v>38883</c:v>
                </c:pt>
                <c:pt idx="1597">
                  <c:v>38884</c:v>
                </c:pt>
                <c:pt idx="1598">
                  <c:v>38887</c:v>
                </c:pt>
                <c:pt idx="1599">
                  <c:v>38888</c:v>
                </c:pt>
                <c:pt idx="1600">
                  <c:v>38889</c:v>
                </c:pt>
                <c:pt idx="1601">
                  <c:v>38890</c:v>
                </c:pt>
                <c:pt idx="1602">
                  <c:v>38891</c:v>
                </c:pt>
                <c:pt idx="1603">
                  <c:v>38894</c:v>
                </c:pt>
                <c:pt idx="1604">
                  <c:v>38895</c:v>
                </c:pt>
                <c:pt idx="1605">
                  <c:v>38896</c:v>
                </c:pt>
                <c:pt idx="1606">
                  <c:v>38897</c:v>
                </c:pt>
                <c:pt idx="1607">
                  <c:v>38898</c:v>
                </c:pt>
                <c:pt idx="1608">
                  <c:v>38901</c:v>
                </c:pt>
                <c:pt idx="1609">
                  <c:v>38903</c:v>
                </c:pt>
                <c:pt idx="1610">
                  <c:v>38904</c:v>
                </c:pt>
                <c:pt idx="1611">
                  <c:v>38905</c:v>
                </c:pt>
                <c:pt idx="1612">
                  <c:v>38908</c:v>
                </c:pt>
                <c:pt idx="1613">
                  <c:v>38909</c:v>
                </c:pt>
                <c:pt idx="1614">
                  <c:v>38910</c:v>
                </c:pt>
                <c:pt idx="1615">
                  <c:v>38911</c:v>
                </c:pt>
                <c:pt idx="1616">
                  <c:v>38912</c:v>
                </c:pt>
                <c:pt idx="1617">
                  <c:v>38915</c:v>
                </c:pt>
                <c:pt idx="1618">
                  <c:v>38916</c:v>
                </c:pt>
                <c:pt idx="1619">
                  <c:v>38917</c:v>
                </c:pt>
                <c:pt idx="1620">
                  <c:v>38918</c:v>
                </c:pt>
                <c:pt idx="1621">
                  <c:v>38919</c:v>
                </c:pt>
                <c:pt idx="1622">
                  <c:v>38922</c:v>
                </c:pt>
                <c:pt idx="1623">
                  <c:v>38923</c:v>
                </c:pt>
                <c:pt idx="1624">
                  <c:v>38924</c:v>
                </c:pt>
                <c:pt idx="1625">
                  <c:v>38925</c:v>
                </c:pt>
                <c:pt idx="1626">
                  <c:v>38926</c:v>
                </c:pt>
                <c:pt idx="1627">
                  <c:v>38929</c:v>
                </c:pt>
                <c:pt idx="1628">
                  <c:v>38930</c:v>
                </c:pt>
                <c:pt idx="1629">
                  <c:v>38931</c:v>
                </c:pt>
                <c:pt idx="1630">
                  <c:v>38932</c:v>
                </c:pt>
                <c:pt idx="1631">
                  <c:v>38933</c:v>
                </c:pt>
                <c:pt idx="1632">
                  <c:v>38936</c:v>
                </c:pt>
                <c:pt idx="1633">
                  <c:v>38937</c:v>
                </c:pt>
                <c:pt idx="1634">
                  <c:v>38938</c:v>
                </c:pt>
                <c:pt idx="1635">
                  <c:v>38939</c:v>
                </c:pt>
                <c:pt idx="1636">
                  <c:v>38940</c:v>
                </c:pt>
                <c:pt idx="1637">
                  <c:v>38943</c:v>
                </c:pt>
                <c:pt idx="1638">
                  <c:v>38944</c:v>
                </c:pt>
                <c:pt idx="1639">
                  <c:v>38945</c:v>
                </c:pt>
                <c:pt idx="1640">
                  <c:v>38946</c:v>
                </c:pt>
                <c:pt idx="1641">
                  <c:v>38947</c:v>
                </c:pt>
                <c:pt idx="1642">
                  <c:v>38950</c:v>
                </c:pt>
                <c:pt idx="1643">
                  <c:v>38951</c:v>
                </c:pt>
                <c:pt idx="1644">
                  <c:v>38952</c:v>
                </c:pt>
                <c:pt idx="1645">
                  <c:v>38953</c:v>
                </c:pt>
                <c:pt idx="1646">
                  <c:v>38954</c:v>
                </c:pt>
                <c:pt idx="1647">
                  <c:v>38957</c:v>
                </c:pt>
                <c:pt idx="1648">
                  <c:v>38958</c:v>
                </c:pt>
                <c:pt idx="1649">
                  <c:v>38959</c:v>
                </c:pt>
                <c:pt idx="1650">
                  <c:v>38960</c:v>
                </c:pt>
                <c:pt idx="1651">
                  <c:v>38961</c:v>
                </c:pt>
                <c:pt idx="1652">
                  <c:v>38965</c:v>
                </c:pt>
                <c:pt idx="1653">
                  <c:v>38966</c:v>
                </c:pt>
                <c:pt idx="1654">
                  <c:v>38967</c:v>
                </c:pt>
                <c:pt idx="1655">
                  <c:v>38968</c:v>
                </c:pt>
                <c:pt idx="1656">
                  <c:v>38971</c:v>
                </c:pt>
                <c:pt idx="1657">
                  <c:v>38972</c:v>
                </c:pt>
                <c:pt idx="1658">
                  <c:v>38973</c:v>
                </c:pt>
                <c:pt idx="1659">
                  <c:v>38974</c:v>
                </c:pt>
                <c:pt idx="1660">
                  <c:v>38975</c:v>
                </c:pt>
                <c:pt idx="1661">
                  <c:v>38978</c:v>
                </c:pt>
                <c:pt idx="1662">
                  <c:v>38979</c:v>
                </c:pt>
                <c:pt idx="1663">
                  <c:v>38980</c:v>
                </c:pt>
                <c:pt idx="1664">
                  <c:v>38981</c:v>
                </c:pt>
                <c:pt idx="1665">
                  <c:v>38982</c:v>
                </c:pt>
                <c:pt idx="1666">
                  <c:v>38985</c:v>
                </c:pt>
                <c:pt idx="1667">
                  <c:v>38986</c:v>
                </c:pt>
                <c:pt idx="1668">
                  <c:v>38987</c:v>
                </c:pt>
                <c:pt idx="1669">
                  <c:v>38988</c:v>
                </c:pt>
                <c:pt idx="1670">
                  <c:v>38989</c:v>
                </c:pt>
                <c:pt idx="1671">
                  <c:v>38992</c:v>
                </c:pt>
                <c:pt idx="1672">
                  <c:v>38993</c:v>
                </c:pt>
                <c:pt idx="1673">
                  <c:v>38994</c:v>
                </c:pt>
                <c:pt idx="1674">
                  <c:v>38995</c:v>
                </c:pt>
                <c:pt idx="1675">
                  <c:v>38996</c:v>
                </c:pt>
                <c:pt idx="1676">
                  <c:v>39000</c:v>
                </c:pt>
                <c:pt idx="1677">
                  <c:v>39001</c:v>
                </c:pt>
                <c:pt idx="1678">
                  <c:v>39002</c:v>
                </c:pt>
                <c:pt idx="1679">
                  <c:v>39003</c:v>
                </c:pt>
                <c:pt idx="1680">
                  <c:v>39006</c:v>
                </c:pt>
                <c:pt idx="1681">
                  <c:v>39007</c:v>
                </c:pt>
                <c:pt idx="1682">
                  <c:v>39008</c:v>
                </c:pt>
                <c:pt idx="1683">
                  <c:v>39009</c:v>
                </c:pt>
                <c:pt idx="1684">
                  <c:v>39010</c:v>
                </c:pt>
                <c:pt idx="1685">
                  <c:v>39013</c:v>
                </c:pt>
                <c:pt idx="1686">
                  <c:v>39014</c:v>
                </c:pt>
                <c:pt idx="1687">
                  <c:v>39015</c:v>
                </c:pt>
                <c:pt idx="1688">
                  <c:v>39016</c:v>
                </c:pt>
                <c:pt idx="1689">
                  <c:v>39017</c:v>
                </c:pt>
                <c:pt idx="1690">
                  <c:v>39020</c:v>
                </c:pt>
                <c:pt idx="1691">
                  <c:v>39021</c:v>
                </c:pt>
                <c:pt idx="1692">
                  <c:v>39022</c:v>
                </c:pt>
                <c:pt idx="1693">
                  <c:v>39023</c:v>
                </c:pt>
                <c:pt idx="1694">
                  <c:v>39024</c:v>
                </c:pt>
                <c:pt idx="1695">
                  <c:v>39027</c:v>
                </c:pt>
                <c:pt idx="1696">
                  <c:v>39028</c:v>
                </c:pt>
                <c:pt idx="1697">
                  <c:v>39029</c:v>
                </c:pt>
                <c:pt idx="1698">
                  <c:v>39030</c:v>
                </c:pt>
                <c:pt idx="1699">
                  <c:v>39031</c:v>
                </c:pt>
                <c:pt idx="1700">
                  <c:v>39034</c:v>
                </c:pt>
                <c:pt idx="1701">
                  <c:v>39035</c:v>
                </c:pt>
                <c:pt idx="1702">
                  <c:v>39036</c:v>
                </c:pt>
                <c:pt idx="1703">
                  <c:v>39037</c:v>
                </c:pt>
                <c:pt idx="1704">
                  <c:v>39038</c:v>
                </c:pt>
                <c:pt idx="1705">
                  <c:v>39041</c:v>
                </c:pt>
                <c:pt idx="1706">
                  <c:v>39042</c:v>
                </c:pt>
                <c:pt idx="1707">
                  <c:v>39043</c:v>
                </c:pt>
                <c:pt idx="1708">
                  <c:v>39045</c:v>
                </c:pt>
                <c:pt idx="1709">
                  <c:v>39048</c:v>
                </c:pt>
                <c:pt idx="1710">
                  <c:v>39049</c:v>
                </c:pt>
                <c:pt idx="1711">
                  <c:v>39050</c:v>
                </c:pt>
                <c:pt idx="1712">
                  <c:v>39051</c:v>
                </c:pt>
                <c:pt idx="1713">
                  <c:v>39052</c:v>
                </c:pt>
                <c:pt idx="1714">
                  <c:v>39055</c:v>
                </c:pt>
                <c:pt idx="1715">
                  <c:v>39056</c:v>
                </c:pt>
                <c:pt idx="1716">
                  <c:v>39057</c:v>
                </c:pt>
                <c:pt idx="1717">
                  <c:v>39058</c:v>
                </c:pt>
                <c:pt idx="1718">
                  <c:v>39059</c:v>
                </c:pt>
                <c:pt idx="1719">
                  <c:v>39062</c:v>
                </c:pt>
                <c:pt idx="1720">
                  <c:v>39063</c:v>
                </c:pt>
                <c:pt idx="1721">
                  <c:v>39064</c:v>
                </c:pt>
                <c:pt idx="1722">
                  <c:v>39065</c:v>
                </c:pt>
                <c:pt idx="1723">
                  <c:v>39066</c:v>
                </c:pt>
                <c:pt idx="1724">
                  <c:v>39069</c:v>
                </c:pt>
                <c:pt idx="1725">
                  <c:v>39070</c:v>
                </c:pt>
                <c:pt idx="1726">
                  <c:v>39071</c:v>
                </c:pt>
                <c:pt idx="1727">
                  <c:v>39072</c:v>
                </c:pt>
                <c:pt idx="1728">
                  <c:v>39073</c:v>
                </c:pt>
                <c:pt idx="1729">
                  <c:v>39077</c:v>
                </c:pt>
                <c:pt idx="1730">
                  <c:v>39078</c:v>
                </c:pt>
                <c:pt idx="1731">
                  <c:v>39079</c:v>
                </c:pt>
                <c:pt idx="1732">
                  <c:v>39080</c:v>
                </c:pt>
                <c:pt idx="1733">
                  <c:v>39084</c:v>
                </c:pt>
                <c:pt idx="1734">
                  <c:v>39085</c:v>
                </c:pt>
                <c:pt idx="1735">
                  <c:v>39086</c:v>
                </c:pt>
                <c:pt idx="1736">
                  <c:v>39087</c:v>
                </c:pt>
                <c:pt idx="1737">
                  <c:v>39090</c:v>
                </c:pt>
                <c:pt idx="1738">
                  <c:v>39091</c:v>
                </c:pt>
                <c:pt idx="1739">
                  <c:v>39092</c:v>
                </c:pt>
                <c:pt idx="1740">
                  <c:v>39093</c:v>
                </c:pt>
                <c:pt idx="1741">
                  <c:v>39094</c:v>
                </c:pt>
                <c:pt idx="1742">
                  <c:v>39098</c:v>
                </c:pt>
                <c:pt idx="1743">
                  <c:v>39099</c:v>
                </c:pt>
                <c:pt idx="1744">
                  <c:v>39100</c:v>
                </c:pt>
                <c:pt idx="1745">
                  <c:v>39101</c:v>
                </c:pt>
                <c:pt idx="1746">
                  <c:v>39104</c:v>
                </c:pt>
                <c:pt idx="1747">
                  <c:v>39105</c:v>
                </c:pt>
                <c:pt idx="1748">
                  <c:v>39106</c:v>
                </c:pt>
                <c:pt idx="1749">
                  <c:v>39107</c:v>
                </c:pt>
                <c:pt idx="1750">
                  <c:v>39108</c:v>
                </c:pt>
                <c:pt idx="1751">
                  <c:v>39111</c:v>
                </c:pt>
                <c:pt idx="1752">
                  <c:v>39112</c:v>
                </c:pt>
                <c:pt idx="1753">
                  <c:v>39113</c:v>
                </c:pt>
                <c:pt idx="1754">
                  <c:v>39114</c:v>
                </c:pt>
                <c:pt idx="1755">
                  <c:v>39115</c:v>
                </c:pt>
                <c:pt idx="1756">
                  <c:v>39118</c:v>
                </c:pt>
                <c:pt idx="1757">
                  <c:v>39119</c:v>
                </c:pt>
                <c:pt idx="1758">
                  <c:v>39120</c:v>
                </c:pt>
                <c:pt idx="1759">
                  <c:v>39121</c:v>
                </c:pt>
                <c:pt idx="1760">
                  <c:v>39122</c:v>
                </c:pt>
                <c:pt idx="1761">
                  <c:v>39125</c:v>
                </c:pt>
                <c:pt idx="1762">
                  <c:v>39126</c:v>
                </c:pt>
                <c:pt idx="1763">
                  <c:v>39127</c:v>
                </c:pt>
                <c:pt idx="1764">
                  <c:v>39128</c:v>
                </c:pt>
                <c:pt idx="1765">
                  <c:v>39129</c:v>
                </c:pt>
                <c:pt idx="1766">
                  <c:v>39133</c:v>
                </c:pt>
                <c:pt idx="1767">
                  <c:v>39134</c:v>
                </c:pt>
                <c:pt idx="1768">
                  <c:v>39135</c:v>
                </c:pt>
                <c:pt idx="1769">
                  <c:v>39136</c:v>
                </c:pt>
                <c:pt idx="1770">
                  <c:v>39139</c:v>
                </c:pt>
                <c:pt idx="1771">
                  <c:v>39140</c:v>
                </c:pt>
                <c:pt idx="1772">
                  <c:v>39141</c:v>
                </c:pt>
                <c:pt idx="1773">
                  <c:v>39142</c:v>
                </c:pt>
                <c:pt idx="1774">
                  <c:v>39143</c:v>
                </c:pt>
                <c:pt idx="1775">
                  <c:v>39146</c:v>
                </c:pt>
                <c:pt idx="1776">
                  <c:v>39147</c:v>
                </c:pt>
                <c:pt idx="1777">
                  <c:v>39148</c:v>
                </c:pt>
                <c:pt idx="1778">
                  <c:v>39149</c:v>
                </c:pt>
                <c:pt idx="1779">
                  <c:v>39150</c:v>
                </c:pt>
                <c:pt idx="1780">
                  <c:v>39153</c:v>
                </c:pt>
                <c:pt idx="1781">
                  <c:v>39154</c:v>
                </c:pt>
                <c:pt idx="1782">
                  <c:v>39155</c:v>
                </c:pt>
                <c:pt idx="1783">
                  <c:v>39156</c:v>
                </c:pt>
                <c:pt idx="1784">
                  <c:v>39157</c:v>
                </c:pt>
                <c:pt idx="1785">
                  <c:v>39160</c:v>
                </c:pt>
                <c:pt idx="1786">
                  <c:v>39161</c:v>
                </c:pt>
                <c:pt idx="1787">
                  <c:v>39162</c:v>
                </c:pt>
                <c:pt idx="1788">
                  <c:v>39163</c:v>
                </c:pt>
                <c:pt idx="1789">
                  <c:v>39164</c:v>
                </c:pt>
                <c:pt idx="1790">
                  <c:v>39167</c:v>
                </c:pt>
                <c:pt idx="1791">
                  <c:v>39168</c:v>
                </c:pt>
                <c:pt idx="1792">
                  <c:v>39169</c:v>
                </c:pt>
                <c:pt idx="1793">
                  <c:v>39170</c:v>
                </c:pt>
                <c:pt idx="1794">
                  <c:v>39171</c:v>
                </c:pt>
                <c:pt idx="1795">
                  <c:v>39174</c:v>
                </c:pt>
                <c:pt idx="1796">
                  <c:v>39175</c:v>
                </c:pt>
                <c:pt idx="1797">
                  <c:v>39176</c:v>
                </c:pt>
                <c:pt idx="1798">
                  <c:v>39177</c:v>
                </c:pt>
                <c:pt idx="1799">
                  <c:v>39178</c:v>
                </c:pt>
                <c:pt idx="1800">
                  <c:v>39181</c:v>
                </c:pt>
                <c:pt idx="1801">
                  <c:v>39182</c:v>
                </c:pt>
                <c:pt idx="1802">
                  <c:v>39183</c:v>
                </c:pt>
                <c:pt idx="1803">
                  <c:v>39184</c:v>
                </c:pt>
                <c:pt idx="1804">
                  <c:v>39185</c:v>
                </c:pt>
                <c:pt idx="1805">
                  <c:v>39188</c:v>
                </c:pt>
                <c:pt idx="1806">
                  <c:v>39189</c:v>
                </c:pt>
                <c:pt idx="1807">
                  <c:v>39190</c:v>
                </c:pt>
                <c:pt idx="1808">
                  <c:v>39191</c:v>
                </c:pt>
                <c:pt idx="1809">
                  <c:v>39192</c:v>
                </c:pt>
                <c:pt idx="1810">
                  <c:v>39195</c:v>
                </c:pt>
                <c:pt idx="1811">
                  <c:v>39196</c:v>
                </c:pt>
                <c:pt idx="1812">
                  <c:v>39197</c:v>
                </c:pt>
                <c:pt idx="1813">
                  <c:v>39198</c:v>
                </c:pt>
                <c:pt idx="1814">
                  <c:v>39199</c:v>
                </c:pt>
                <c:pt idx="1815">
                  <c:v>39202</c:v>
                </c:pt>
                <c:pt idx="1816">
                  <c:v>39203</c:v>
                </c:pt>
                <c:pt idx="1817">
                  <c:v>39204</c:v>
                </c:pt>
                <c:pt idx="1818">
                  <c:v>39205</c:v>
                </c:pt>
                <c:pt idx="1819">
                  <c:v>39206</c:v>
                </c:pt>
                <c:pt idx="1820">
                  <c:v>39209</c:v>
                </c:pt>
                <c:pt idx="1821">
                  <c:v>39210</c:v>
                </c:pt>
                <c:pt idx="1822">
                  <c:v>39211</c:v>
                </c:pt>
                <c:pt idx="1823">
                  <c:v>39212</c:v>
                </c:pt>
                <c:pt idx="1824">
                  <c:v>39213</c:v>
                </c:pt>
                <c:pt idx="1825">
                  <c:v>39216</c:v>
                </c:pt>
                <c:pt idx="1826">
                  <c:v>39217</c:v>
                </c:pt>
                <c:pt idx="1827">
                  <c:v>39218</c:v>
                </c:pt>
                <c:pt idx="1828">
                  <c:v>39219</c:v>
                </c:pt>
                <c:pt idx="1829">
                  <c:v>39220</c:v>
                </c:pt>
                <c:pt idx="1830">
                  <c:v>39223</c:v>
                </c:pt>
                <c:pt idx="1831">
                  <c:v>39224</c:v>
                </c:pt>
                <c:pt idx="1832">
                  <c:v>39225</c:v>
                </c:pt>
                <c:pt idx="1833">
                  <c:v>39226</c:v>
                </c:pt>
                <c:pt idx="1834">
                  <c:v>39227</c:v>
                </c:pt>
                <c:pt idx="1835">
                  <c:v>39231</c:v>
                </c:pt>
                <c:pt idx="1836">
                  <c:v>39232</c:v>
                </c:pt>
                <c:pt idx="1837">
                  <c:v>39233</c:v>
                </c:pt>
                <c:pt idx="1838">
                  <c:v>39234</c:v>
                </c:pt>
                <c:pt idx="1839">
                  <c:v>39237</c:v>
                </c:pt>
                <c:pt idx="1840">
                  <c:v>39238</c:v>
                </c:pt>
                <c:pt idx="1841">
                  <c:v>39239</c:v>
                </c:pt>
                <c:pt idx="1842">
                  <c:v>39240</c:v>
                </c:pt>
                <c:pt idx="1843">
                  <c:v>39241</c:v>
                </c:pt>
                <c:pt idx="1844">
                  <c:v>39244</c:v>
                </c:pt>
                <c:pt idx="1845">
                  <c:v>39245</c:v>
                </c:pt>
                <c:pt idx="1846">
                  <c:v>39246</c:v>
                </c:pt>
                <c:pt idx="1847">
                  <c:v>39247</c:v>
                </c:pt>
                <c:pt idx="1848">
                  <c:v>39248</c:v>
                </c:pt>
                <c:pt idx="1849">
                  <c:v>39251</c:v>
                </c:pt>
                <c:pt idx="1850">
                  <c:v>39252</c:v>
                </c:pt>
                <c:pt idx="1851">
                  <c:v>39253</c:v>
                </c:pt>
                <c:pt idx="1852">
                  <c:v>39254</c:v>
                </c:pt>
                <c:pt idx="1853">
                  <c:v>39255</c:v>
                </c:pt>
                <c:pt idx="1854">
                  <c:v>39258</c:v>
                </c:pt>
                <c:pt idx="1855">
                  <c:v>39259</c:v>
                </c:pt>
                <c:pt idx="1856">
                  <c:v>39260</c:v>
                </c:pt>
                <c:pt idx="1857">
                  <c:v>39261</c:v>
                </c:pt>
                <c:pt idx="1858">
                  <c:v>39262</c:v>
                </c:pt>
                <c:pt idx="1859">
                  <c:v>39265</c:v>
                </c:pt>
                <c:pt idx="1860">
                  <c:v>39266</c:v>
                </c:pt>
                <c:pt idx="1861">
                  <c:v>39268</c:v>
                </c:pt>
                <c:pt idx="1862">
                  <c:v>39269</c:v>
                </c:pt>
                <c:pt idx="1863">
                  <c:v>39272</c:v>
                </c:pt>
                <c:pt idx="1864">
                  <c:v>39273</c:v>
                </c:pt>
                <c:pt idx="1865">
                  <c:v>39274</c:v>
                </c:pt>
                <c:pt idx="1866">
                  <c:v>39275</c:v>
                </c:pt>
                <c:pt idx="1867">
                  <c:v>39276</c:v>
                </c:pt>
                <c:pt idx="1868">
                  <c:v>39279</c:v>
                </c:pt>
                <c:pt idx="1869">
                  <c:v>39280</c:v>
                </c:pt>
                <c:pt idx="1870">
                  <c:v>39281</c:v>
                </c:pt>
                <c:pt idx="1871">
                  <c:v>39282</c:v>
                </c:pt>
                <c:pt idx="1872">
                  <c:v>39283</c:v>
                </c:pt>
                <c:pt idx="1873">
                  <c:v>39286</c:v>
                </c:pt>
                <c:pt idx="1874">
                  <c:v>39287</c:v>
                </c:pt>
                <c:pt idx="1875">
                  <c:v>39288</c:v>
                </c:pt>
                <c:pt idx="1876">
                  <c:v>39289</c:v>
                </c:pt>
                <c:pt idx="1877">
                  <c:v>39290</c:v>
                </c:pt>
                <c:pt idx="1878">
                  <c:v>39293</c:v>
                </c:pt>
                <c:pt idx="1879">
                  <c:v>39294</c:v>
                </c:pt>
                <c:pt idx="1880">
                  <c:v>39295</c:v>
                </c:pt>
                <c:pt idx="1881">
                  <c:v>39296</c:v>
                </c:pt>
                <c:pt idx="1882">
                  <c:v>39297</c:v>
                </c:pt>
                <c:pt idx="1883">
                  <c:v>39300</c:v>
                </c:pt>
                <c:pt idx="1884">
                  <c:v>39301</c:v>
                </c:pt>
                <c:pt idx="1885">
                  <c:v>39302</c:v>
                </c:pt>
                <c:pt idx="1886">
                  <c:v>39303</c:v>
                </c:pt>
                <c:pt idx="1887">
                  <c:v>39304</c:v>
                </c:pt>
                <c:pt idx="1888">
                  <c:v>39307</c:v>
                </c:pt>
                <c:pt idx="1889">
                  <c:v>39308</c:v>
                </c:pt>
                <c:pt idx="1890">
                  <c:v>39309</c:v>
                </c:pt>
                <c:pt idx="1891">
                  <c:v>39310</c:v>
                </c:pt>
                <c:pt idx="1892">
                  <c:v>39311</c:v>
                </c:pt>
                <c:pt idx="1893">
                  <c:v>39314</c:v>
                </c:pt>
                <c:pt idx="1894">
                  <c:v>39315</c:v>
                </c:pt>
                <c:pt idx="1895">
                  <c:v>39316</c:v>
                </c:pt>
                <c:pt idx="1896">
                  <c:v>39317</c:v>
                </c:pt>
                <c:pt idx="1897">
                  <c:v>39318</c:v>
                </c:pt>
                <c:pt idx="1898">
                  <c:v>39321</c:v>
                </c:pt>
                <c:pt idx="1899">
                  <c:v>39322</c:v>
                </c:pt>
                <c:pt idx="1900">
                  <c:v>39323</c:v>
                </c:pt>
                <c:pt idx="1901">
                  <c:v>39324</c:v>
                </c:pt>
                <c:pt idx="1902">
                  <c:v>39325</c:v>
                </c:pt>
                <c:pt idx="1903">
                  <c:v>39329</c:v>
                </c:pt>
                <c:pt idx="1904">
                  <c:v>39330</c:v>
                </c:pt>
                <c:pt idx="1905">
                  <c:v>39331</c:v>
                </c:pt>
                <c:pt idx="1906">
                  <c:v>39332</c:v>
                </c:pt>
                <c:pt idx="1907">
                  <c:v>39335</c:v>
                </c:pt>
                <c:pt idx="1908">
                  <c:v>39336</c:v>
                </c:pt>
                <c:pt idx="1909">
                  <c:v>39337</c:v>
                </c:pt>
                <c:pt idx="1910">
                  <c:v>39338</c:v>
                </c:pt>
                <c:pt idx="1911">
                  <c:v>39339</c:v>
                </c:pt>
                <c:pt idx="1912">
                  <c:v>39342</c:v>
                </c:pt>
                <c:pt idx="1913">
                  <c:v>39343</c:v>
                </c:pt>
                <c:pt idx="1914">
                  <c:v>39344</c:v>
                </c:pt>
                <c:pt idx="1915">
                  <c:v>39345</c:v>
                </c:pt>
                <c:pt idx="1916">
                  <c:v>39346</c:v>
                </c:pt>
                <c:pt idx="1917">
                  <c:v>39349</c:v>
                </c:pt>
                <c:pt idx="1918">
                  <c:v>39350</c:v>
                </c:pt>
                <c:pt idx="1919">
                  <c:v>39351</c:v>
                </c:pt>
                <c:pt idx="1920">
                  <c:v>39352</c:v>
                </c:pt>
                <c:pt idx="1921">
                  <c:v>39353</c:v>
                </c:pt>
                <c:pt idx="1922">
                  <c:v>39356</c:v>
                </c:pt>
                <c:pt idx="1923">
                  <c:v>39357</c:v>
                </c:pt>
                <c:pt idx="1924">
                  <c:v>39358</c:v>
                </c:pt>
                <c:pt idx="1925">
                  <c:v>39359</c:v>
                </c:pt>
                <c:pt idx="1926">
                  <c:v>39360</c:v>
                </c:pt>
                <c:pt idx="1927">
                  <c:v>39364</c:v>
                </c:pt>
                <c:pt idx="1928">
                  <c:v>39365</c:v>
                </c:pt>
                <c:pt idx="1929">
                  <c:v>39366</c:v>
                </c:pt>
                <c:pt idx="1930">
                  <c:v>39367</c:v>
                </c:pt>
                <c:pt idx="1931">
                  <c:v>39370</c:v>
                </c:pt>
                <c:pt idx="1932">
                  <c:v>39371</c:v>
                </c:pt>
                <c:pt idx="1933">
                  <c:v>39372</c:v>
                </c:pt>
                <c:pt idx="1934">
                  <c:v>39373</c:v>
                </c:pt>
                <c:pt idx="1935">
                  <c:v>39374</c:v>
                </c:pt>
                <c:pt idx="1936">
                  <c:v>39377</c:v>
                </c:pt>
                <c:pt idx="1937">
                  <c:v>39378</c:v>
                </c:pt>
                <c:pt idx="1938">
                  <c:v>39379</c:v>
                </c:pt>
                <c:pt idx="1939">
                  <c:v>39380</c:v>
                </c:pt>
                <c:pt idx="1940">
                  <c:v>39381</c:v>
                </c:pt>
                <c:pt idx="1941">
                  <c:v>39384</c:v>
                </c:pt>
                <c:pt idx="1942">
                  <c:v>39385</c:v>
                </c:pt>
                <c:pt idx="1943">
                  <c:v>39386</c:v>
                </c:pt>
                <c:pt idx="1944">
                  <c:v>39387</c:v>
                </c:pt>
                <c:pt idx="1945">
                  <c:v>39388</c:v>
                </c:pt>
                <c:pt idx="1946">
                  <c:v>39391</c:v>
                </c:pt>
                <c:pt idx="1947">
                  <c:v>39392</c:v>
                </c:pt>
                <c:pt idx="1948">
                  <c:v>39393</c:v>
                </c:pt>
                <c:pt idx="1949">
                  <c:v>39394</c:v>
                </c:pt>
                <c:pt idx="1950">
                  <c:v>39395</c:v>
                </c:pt>
                <c:pt idx="1951">
                  <c:v>39399</c:v>
                </c:pt>
                <c:pt idx="1952">
                  <c:v>39400</c:v>
                </c:pt>
                <c:pt idx="1953">
                  <c:v>39401</c:v>
                </c:pt>
                <c:pt idx="1954">
                  <c:v>39402</c:v>
                </c:pt>
                <c:pt idx="1955">
                  <c:v>39405</c:v>
                </c:pt>
                <c:pt idx="1956">
                  <c:v>39406</c:v>
                </c:pt>
                <c:pt idx="1957">
                  <c:v>39407</c:v>
                </c:pt>
                <c:pt idx="1958">
                  <c:v>39409</c:v>
                </c:pt>
                <c:pt idx="1959">
                  <c:v>39412</c:v>
                </c:pt>
                <c:pt idx="1960">
                  <c:v>39413</c:v>
                </c:pt>
                <c:pt idx="1961">
                  <c:v>39414</c:v>
                </c:pt>
                <c:pt idx="1962">
                  <c:v>39415</c:v>
                </c:pt>
                <c:pt idx="1963">
                  <c:v>39416</c:v>
                </c:pt>
                <c:pt idx="1964">
                  <c:v>39419</c:v>
                </c:pt>
                <c:pt idx="1965">
                  <c:v>39420</c:v>
                </c:pt>
                <c:pt idx="1966">
                  <c:v>39421</c:v>
                </c:pt>
                <c:pt idx="1967">
                  <c:v>39422</c:v>
                </c:pt>
                <c:pt idx="1968">
                  <c:v>39423</c:v>
                </c:pt>
                <c:pt idx="1969">
                  <c:v>39426</c:v>
                </c:pt>
                <c:pt idx="1970">
                  <c:v>39427</c:v>
                </c:pt>
                <c:pt idx="1971">
                  <c:v>39428</c:v>
                </c:pt>
                <c:pt idx="1972">
                  <c:v>39429</c:v>
                </c:pt>
                <c:pt idx="1973">
                  <c:v>39430</c:v>
                </c:pt>
                <c:pt idx="1974">
                  <c:v>39433</c:v>
                </c:pt>
                <c:pt idx="1975">
                  <c:v>39434</c:v>
                </c:pt>
                <c:pt idx="1976">
                  <c:v>39435</c:v>
                </c:pt>
                <c:pt idx="1977">
                  <c:v>39436</c:v>
                </c:pt>
                <c:pt idx="1978">
                  <c:v>39437</c:v>
                </c:pt>
                <c:pt idx="1979">
                  <c:v>39440</c:v>
                </c:pt>
                <c:pt idx="1980">
                  <c:v>39442</c:v>
                </c:pt>
                <c:pt idx="1981">
                  <c:v>39443</c:v>
                </c:pt>
                <c:pt idx="1982">
                  <c:v>39444</c:v>
                </c:pt>
                <c:pt idx="1983">
                  <c:v>39447</c:v>
                </c:pt>
                <c:pt idx="1984">
                  <c:v>39449</c:v>
                </c:pt>
                <c:pt idx="1985">
                  <c:v>39450</c:v>
                </c:pt>
                <c:pt idx="1986">
                  <c:v>39451</c:v>
                </c:pt>
                <c:pt idx="1987">
                  <c:v>39454</c:v>
                </c:pt>
                <c:pt idx="1988">
                  <c:v>39455</c:v>
                </c:pt>
                <c:pt idx="1989">
                  <c:v>39456</c:v>
                </c:pt>
                <c:pt idx="1990">
                  <c:v>39457</c:v>
                </c:pt>
                <c:pt idx="1991">
                  <c:v>39458</c:v>
                </c:pt>
                <c:pt idx="1992">
                  <c:v>39461</c:v>
                </c:pt>
                <c:pt idx="1993">
                  <c:v>39462</c:v>
                </c:pt>
                <c:pt idx="1994">
                  <c:v>39463</c:v>
                </c:pt>
                <c:pt idx="1995">
                  <c:v>39464</c:v>
                </c:pt>
                <c:pt idx="1996">
                  <c:v>39465</c:v>
                </c:pt>
                <c:pt idx="1997">
                  <c:v>39469</c:v>
                </c:pt>
                <c:pt idx="1998">
                  <c:v>39470</c:v>
                </c:pt>
                <c:pt idx="1999">
                  <c:v>39471</c:v>
                </c:pt>
                <c:pt idx="2000">
                  <c:v>39472</c:v>
                </c:pt>
                <c:pt idx="2001">
                  <c:v>39475</c:v>
                </c:pt>
                <c:pt idx="2002">
                  <c:v>39476</c:v>
                </c:pt>
                <c:pt idx="2003">
                  <c:v>39477</c:v>
                </c:pt>
                <c:pt idx="2004">
                  <c:v>39478</c:v>
                </c:pt>
                <c:pt idx="2005">
                  <c:v>39479</c:v>
                </c:pt>
                <c:pt idx="2006">
                  <c:v>39482</c:v>
                </c:pt>
                <c:pt idx="2007">
                  <c:v>39483</c:v>
                </c:pt>
                <c:pt idx="2008">
                  <c:v>39484</c:v>
                </c:pt>
                <c:pt idx="2009">
                  <c:v>39485</c:v>
                </c:pt>
                <c:pt idx="2010">
                  <c:v>39486</c:v>
                </c:pt>
                <c:pt idx="2011">
                  <c:v>39489</c:v>
                </c:pt>
                <c:pt idx="2012">
                  <c:v>39490</c:v>
                </c:pt>
                <c:pt idx="2013">
                  <c:v>39491</c:v>
                </c:pt>
                <c:pt idx="2014">
                  <c:v>39492</c:v>
                </c:pt>
                <c:pt idx="2015">
                  <c:v>39493</c:v>
                </c:pt>
                <c:pt idx="2016">
                  <c:v>39497</c:v>
                </c:pt>
                <c:pt idx="2017">
                  <c:v>39498</c:v>
                </c:pt>
                <c:pt idx="2018">
                  <c:v>39499</c:v>
                </c:pt>
                <c:pt idx="2019">
                  <c:v>39500</c:v>
                </c:pt>
                <c:pt idx="2020">
                  <c:v>39503</c:v>
                </c:pt>
                <c:pt idx="2021">
                  <c:v>39504</c:v>
                </c:pt>
                <c:pt idx="2022">
                  <c:v>39505</c:v>
                </c:pt>
                <c:pt idx="2023">
                  <c:v>39506</c:v>
                </c:pt>
                <c:pt idx="2024">
                  <c:v>39507</c:v>
                </c:pt>
                <c:pt idx="2025">
                  <c:v>39510</c:v>
                </c:pt>
                <c:pt idx="2026">
                  <c:v>39511</c:v>
                </c:pt>
                <c:pt idx="2027">
                  <c:v>39512</c:v>
                </c:pt>
                <c:pt idx="2028">
                  <c:v>39513</c:v>
                </c:pt>
                <c:pt idx="2029">
                  <c:v>39514</c:v>
                </c:pt>
                <c:pt idx="2030">
                  <c:v>39517</c:v>
                </c:pt>
                <c:pt idx="2031">
                  <c:v>39518</c:v>
                </c:pt>
                <c:pt idx="2032">
                  <c:v>39519</c:v>
                </c:pt>
                <c:pt idx="2033">
                  <c:v>39520</c:v>
                </c:pt>
                <c:pt idx="2034">
                  <c:v>39521</c:v>
                </c:pt>
                <c:pt idx="2035">
                  <c:v>39524</c:v>
                </c:pt>
                <c:pt idx="2036">
                  <c:v>39525</c:v>
                </c:pt>
                <c:pt idx="2037">
                  <c:v>39526</c:v>
                </c:pt>
                <c:pt idx="2038">
                  <c:v>39527</c:v>
                </c:pt>
                <c:pt idx="2039">
                  <c:v>39531</c:v>
                </c:pt>
                <c:pt idx="2040">
                  <c:v>39532</c:v>
                </c:pt>
                <c:pt idx="2041">
                  <c:v>39533</c:v>
                </c:pt>
                <c:pt idx="2042">
                  <c:v>39534</c:v>
                </c:pt>
                <c:pt idx="2043">
                  <c:v>39535</c:v>
                </c:pt>
                <c:pt idx="2044">
                  <c:v>39538</c:v>
                </c:pt>
                <c:pt idx="2045">
                  <c:v>39539</c:v>
                </c:pt>
                <c:pt idx="2046">
                  <c:v>39540</c:v>
                </c:pt>
                <c:pt idx="2047">
                  <c:v>39541</c:v>
                </c:pt>
                <c:pt idx="2048">
                  <c:v>39542</c:v>
                </c:pt>
                <c:pt idx="2049">
                  <c:v>39545</c:v>
                </c:pt>
                <c:pt idx="2050">
                  <c:v>39546</c:v>
                </c:pt>
                <c:pt idx="2051">
                  <c:v>39547</c:v>
                </c:pt>
                <c:pt idx="2052">
                  <c:v>39548</c:v>
                </c:pt>
                <c:pt idx="2053">
                  <c:v>39549</c:v>
                </c:pt>
                <c:pt idx="2054">
                  <c:v>39552</c:v>
                </c:pt>
                <c:pt idx="2055">
                  <c:v>39553</c:v>
                </c:pt>
                <c:pt idx="2056">
                  <c:v>39554</c:v>
                </c:pt>
                <c:pt idx="2057">
                  <c:v>39555</c:v>
                </c:pt>
                <c:pt idx="2058">
                  <c:v>39556</c:v>
                </c:pt>
                <c:pt idx="2059">
                  <c:v>39559</c:v>
                </c:pt>
                <c:pt idx="2060">
                  <c:v>39560</c:v>
                </c:pt>
                <c:pt idx="2061">
                  <c:v>39561</c:v>
                </c:pt>
                <c:pt idx="2062">
                  <c:v>39562</c:v>
                </c:pt>
                <c:pt idx="2063">
                  <c:v>39563</c:v>
                </c:pt>
                <c:pt idx="2064">
                  <c:v>39566</c:v>
                </c:pt>
                <c:pt idx="2065">
                  <c:v>39567</c:v>
                </c:pt>
                <c:pt idx="2066">
                  <c:v>39568</c:v>
                </c:pt>
                <c:pt idx="2067">
                  <c:v>39569</c:v>
                </c:pt>
                <c:pt idx="2068">
                  <c:v>39570</c:v>
                </c:pt>
                <c:pt idx="2069">
                  <c:v>39573</c:v>
                </c:pt>
                <c:pt idx="2070">
                  <c:v>39574</c:v>
                </c:pt>
                <c:pt idx="2071">
                  <c:v>39575</c:v>
                </c:pt>
                <c:pt idx="2072">
                  <c:v>39576</c:v>
                </c:pt>
                <c:pt idx="2073">
                  <c:v>39577</c:v>
                </c:pt>
                <c:pt idx="2074">
                  <c:v>39580</c:v>
                </c:pt>
                <c:pt idx="2075">
                  <c:v>39581</c:v>
                </c:pt>
                <c:pt idx="2076">
                  <c:v>39582</c:v>
                </c:pt>
                <c:pt idx="2077">
                  <c:v>39583</c:v>
                </c:pt>
                <c:pt idx="2078">
                  <c:v>39584</c:v>
                </c:pt>
                <c:pt idx="2079">
                  <c:v>39587</c:v>
                </c:pt>
                <c:pt idx="2080">
                  <c:v>39588</c:v>
                </c:pt>
                <c:pt idx="2081">
                  <c:v>39589</c:v>
                </c:pt>
                <c:pt idx="2082">
                  <c:v>39590</c:v>
                </c:pt>
                <c:pt idx="2083">
                  <c:v>39591</c:v>
                </c:pt>
                <c:pt idx="2084">
                  <c:v>39595</c:v>
                </c:pt>
                <c:pt idx="2085">
                  <c:v>39596</c:v>
                </c:pt>
                <c:pt idx="2086">
                  <c:v>39597</c:v>
                </c:pt>
                <c:pt idx="2087">
                  <c:v>39598</c:v>
                </c:pt>
                <c:pt idx="2088">
                  <c:v>39601</c:v>
                </c:pt>
                <c:pt idx="2089">
                  <c:v>39602</c:v>
                </c:pt>
                <c:pt idx="2090">
                  <c:v>39603</c:v>
                </c:pt>
                <c:pt idx="2091">
                  <c:v>39604</c:v>
                </c:pt>
                <c:pt idx="2092">
                  <c:v>39605</c:v>
                </c:pt>
                <c:pt idx="2093">
                  <c:v>39608</c:v>
                </c:pt>
                <c:pt idx="2094">
                  <c:v>39609</c:v>
                </c:pt>
                <c:pt idx="2095">
                  <c:v>39610</c:v>
                </c:pt>
                <c:pt idx="2096">
                  <c:v>39611</c:v>
                </c:pt>
                <c:pt idx="2097">
                  <c:v>39612</c:v>
                </c:pt>
                <c:pt idx="2098">
                  <c:v>39615</c:v>
                </c:pt>
                <c:pt idx="2099">
                  <c:v>39616</c:v>
                </c:pt>
                <c:pt idx="2100">
                  <c:v>39617</c:v>
                </c:pt>
                <c:pt idx="2101">
                  <c:v>39618</c:v>
                </c:pt>
                <c:pt idx="2102">
                  <c:v>39619</c:v>
                </c:pt>
                <c:pt idx="2103">
                  <c:v>39622</c:v>
                </c:pt>
                <c:pt idx="2104">
                  <c:v>39623</c:v>
                </c:pt>
                <c:pt idx="2105">
                  <c:v>39624</c:v>
                </c:pt>
                <c:pt idx="2106">
                  <c:v>39625</c:v>
                </c:pt>
                <c:pt idx="2107">
                  <c:v>39626</c:v>
                </c:pt>
                <c:pt idx="2108">
                  <c:v>39629</c:v>
                </c:pt>
                <c:pt idx="2109">
                  <c:v>39631</c:v>
                </c:pt>
                <c:pt idx="2110">
                  <c:v>39632</c:v>
                </c:pt>
                <c:pt idx="2111">
                  <c:v>39636</c:v>
                </c:pt>
                <c:pt idx="2112">
                  <c:v>39637</c:v>
                </c:pt>
                <c:pt idx="2113">
                  <c:v>39638</c:v>
                </c:pt>
                <c:pt idx="2114">
                  <c:v>39639</c:v>
                </c:pt>
                <c:pt idx="2115">
                  <c:v>39640</c:v>
                </c:pt>
                <c:pt idx="2116">
                  <c:v>39643</c:v>
                </c:pt>
                <c:pt idx="2117">
                  <c:v>39644</c:v>
                </c:pt>
                <c:pt idx="2118">
                  <c:v>39645</c:v>
                </c:pt>
                <c:pt idx="2119">
                  <c:v>39646</c:v>
                </c:pt>
                <c:pt idx="2120">
                  <c:v>39647</c:v>
                </c:pt>
                <c:pt idx="2121">
                  <c:v>39650</c:v>
                </c:pt>
                <c:pt idx="2122">
                  <c:v>39651</c:v>
                </c:pt>
                <c:pt idx="2123">
                  <c:v>39652</c:v>
                </c:pt>
                <c:pt idx="2124">
                  <c:v>39653</c:v>
                </c:pt>
                <c:pt idx="2125">
                  <c:v>39654</c:v>
                </c:pt>
                <c:pt idx="2126">
                  <c:v>39657</c:v>
                </c:pt>
                <c:pt idx="2127">
                  <c:v>39658</c:v>
                </c:pt>
                <c:pt idx="2128">
                  <c:v>39659</c:v>
                </c:pt>
                <c:pt idx="2129">
                  <c:v>39660</c:v>
                </c:pt>
                <c:pt idx="2130">
                  <c:v>39661</c:v>
                </c:pt>
                <c:pt idx="2131">
                  <c:v>39664</c:v>
                </c:pt>
                <c:pt idx="2132">
                  <c:v>39665</c:v>
                </c:pt>
                <c:pt idx="2133">
                  <c:v>39666</c:v>
                </c:pt>
                <c:pt idx="2134">
                  <c:v>39667</c:v>
                </c:pt>
                <c:pt idx="2135">
                  <c:v>39668</c:v>
                </c:pt>
                <c:pt idx="2136">
                  <c:v>39671</c:v>
                </c:pt>
                <c:pt idx="2137">
                  <c:v>39672</c:v>
                </c:pt>
                <c:pt idx="2138">
                  <c:v>39673</c:v>
                </c:pt>
                <c:pt idx="2139">
                  <c:v>39674</c:v>
                </c:pt>
                <c:pt idx="2140">
                  <c:v>39675</c:v>
                </c:pt>
                <c:pt idx="2141">
                  <c:v>39678</c:v>
                </c:pt>
                <c:pt idx="2142">
                  <c:v>39679</c:v>
                </c:pt>
                <c:pt idx="2143">
                  <c:v>39680</c:v>
                </c:pt>
                <c:pt idx="2144">
                  <c:v>39681</c:v>
                </c:pt>
                <c:pt idx="2145">
                  <c:v>39682</c:v>
                </c:pt>
                <c:pt idx="2146">
                  <c:v>39685</c:v>
                </c:pt>
                <c:pt idx="2147">
                  <c:v>39686</c:v>
                </c:pt>
                <c:pt idx="2148">
                  <c:v>39687</c:v>
                </c:pt>
                <c:pt idx="2149">
                  <c:v>39688</c:v>
                </c:pt>
                <c:pt idx="2150">
                  <c:v>39689</c:v>
                </c:pt>
                <c:pt idx="2151">
                  <c:v>39693</c:v>
                </c:pt>
                <c:pt idx="2152">
                  <c:v>39694</c:v>
                </c:pt>
                <c:pt idx="2153">
                  <c:v>39695</c:v>
                </c:pt>
                <c:pt idx="2154">
                  <c:v>39696</c:v>
                </c:pt>
                <c:pt idx="2155">
                  <c:v>39699</c:v>
                </c:pt>
                <c:pt idx="2156">
                  <c:v>39700</c:v>
                </c:pt>
                <c:pt idx="2157">
                  <c:v>39701</c:v>
                </c:pt>
                <c:pt idx="2158">
                  <c:v>39702</c:v>
                </c:pt>
                <c:pt idx="2159">
                  <c:v>39703</c:v>
                </c:pt>
                <c:pt idx="2160">
                  <c:v>39706</c:v>
                </c:pt>
                <c:pt idx="2161">
                  <c:v>39707</c:v>
                </c:pt>
                <c:pt idx="2162">
                  <c:v>39708</c:v>
                </c:pt>
                <c:pt idx="2163">
                  <c:v>39709</c:v>
                </c:pt>
                <c:pt idx="2164">
                  <c:v>39710</c:v>
                </c:pt>
                <c:pt idx="2165">
                  <c:v>39713</c:v>
                </c:pt>
                <c:pt idx="2166">
                  <c:v>39714</c:v>
                </c:pt>
                <c:pt idx="2167">
                  <c:v>39715</c:v>
                </c:pt>
                <c:pt idx="2168">
                  <c:v>39716</c:v>
                </c:pt>
                <c:pt idx="2169">
                  <c:v>39717</c:v>
                </c:pt>
                <c:pt idx="2170">
                  <c:v>39720</c:v>
                </c:pt>
                <c:pt idx="2171">
                  <c:v>39721</c:v>
                </c:pt>
                <c:pt idx="2172">
                  <c:v>39722</c:v>
                </c:pt>
                <c:pt idx="2173">
                  <c:v>39723</c:v>
                </c:pt>
                <c:pt idx="2174">
                  <c:v>39724</c:v>
                </c:pt>
                <c:pt idx="2175">
                  <c:v>39727</c:v>
                </c:pt>
                <c:pt idx="2176">
                  <c:v>39728</c:v>
                </c:pt>
                <c:pt idx="2177">
                  <c:v>39729</c:v>
                </c:pt>
                <c:pt idx="2178">
                  <c:v>39730</c:v>
                </c:pt>
                <c:pt idx="2179">
                  <c:v>39731</c:v>
                </c:pt>
                <c:pt idx="2180">
                  <c:v>39735</c:v>
                </c:pt>
                <c:pt idx="2181">
                  <c:v>39736</c:v>
                </c:pt>
                <c:pt idx="2182">
                  <c:v>39737</c:v>
                </c:pt>
                <c:pt idx="2183">
                  <c:v>39738</c:v>
                </c:pt>
                <c:pt idx="2184">
                  <c:v>39741</c:v>
                </c:pt>
                <c:pt idx="2185">
                  <c:v>39742</c:v>
                </c:pt>
                <c:pt idx="2186">
                  <c:v>39743</c:v>
                </c:pt>
                <c:pt idx="2187">
                  <c:v>39744</c:v>
                </c:pt>
                <c:pt idx="2188">
                  <c:v>39745</c:v>
                </c:pt>
                <c:pt idx="2189">
                  <c:v>39748</c:v>
                </c:pt>
                <c:pt idx="2190">
                  <c:v>39749</c:v>
                </c:pt>
                <c:pt idx="2191">
                  <c:v>39750</c:v>
                </c:pt>
                <c:pt idx="2192">
                  <c:v>39751</c:v>
                </c:pt>
                <c:pt idx="2193">
                  <c:v>39752</c:v>
                </c:pt>
                <c:pt idx="2194">
                  <c:v>39755</c:v>
                </c:pt>
                <c:pt idx="2195">
                  <c:v>39756</c:v>
                </c:pt>
                <c:pt idx="2196">
                  <c:v>39757</c:v>
                </c:pt>
                <c:pt idx="2197">
                  <c:v>39758</c:v>
                </c:pt>
                <c:pt idx="2198">
                  <c:v>39759</c:v>
                </c:pt>
                <c:pt idx="2199">
                  <c:v>39762</c:v>
                </c:pt>
                <c:pt idx="2200">
                  <c:v>39764</c:v>
                </c:pt>
                <c:pt idx="2201">
                  <c:v>39765</c:v>
                </c:pt>
                <c:pt idx="2202">
                  <c:v>39766</c:v>
                </c:pt>
                <c:pt idx="2203">
                  <c:v>39769</c:v>
                </c:pt>
                <c:pt idx="2204">
                  <c:v>39770</c:v>
                </c:pt>
                <c:pt idx="2205">
                  <c:v>39771</c:v>
                </c:pt>
                <c:pt idx="2206">
                  <c:v>39772</c:v>
                </c:pt>
                <c:pt idx="2207">
                  <c:v>39773</c:v>
                </c:pt>
                <c:pt idx="2208">
                  <c:v>39776</c:v>
                </c:pt>
                <c:pt idx="2209">
                  <c:v>39777</c:v>
                </c:pt>
                <c:pt idx="2210">
                  <c:v>39778</c:v>
                </c:pt>
                <c:pt idx="2211">
                  <c:v>39780</c:v>
                </c:pt>
                <c:pt idx="2212">
                  <c:v>39783</c:v>
                </c:pt>
                <c:pt idx="2213">
                  <c:v>39784</c:v>
                </c:pt>
                <c:pt idx="2214">
                  <c:v>39785</c:v>
                </c:pt>
                <c:pt idx="2215">
                  <c:v>39786</c:v>
                </c:pt>
                <c:pt idx="2216">
                  <c:v>39787</c:v>
                </c:pt>
                <c:pt idx="2217">
                  <c:v>39790</c:v>
                </c:pt>
                <c:pt idx="2218">
                  <c:v>39791</c:v>
                </c:pt>
                <c:pt idx="2219">
                  <c:v>39792</c:v>
                </c:pt>
                <c:pt idx="2220">
                  <c:v>39793</c:v>
                </c:pt>
                <c:pt idx="2221">
                  <c:v>39794</c:v>
                </c:pt>
                <c:pt idx="2222">
                  <c:v>39797</c:v>
                </c:pt>
                <c:pt idx="2223">
                  <c:v>39798</c:v>
                </c:pt>
                <c:pt idx="2224">
                  <c:v>39799</c:v>
                </c:pt>
                <c:pt idx="2225">
                  <c:v>39800</c:v>
                </c:pt>
                <c:pt idx="2226">
                  <c:v>39801</c:v>
                </c:pt>
                <c:pt idx="2227">
                  <c:v>39804</c:v>
                </c:pt>
                <c:pt idx="2228">
                  <c:v>39805</c:v>
                </c:pt>
                <c:pt idx="2229">
                  <c:v>39806</c:v>
                </c:pt>
                <c:pt idx="2230">
                  <c:v>39808</c:v>
                </c:pt>
                <c:pt idx="2231">
                  <c:v>39811</c:v>
                </c:pt>
                <c:pt idx="2232">
                  <c:v>39812</c:v>
                </c:pt>
                <c:pt idx="2233">
                  <c:v>39813</c:v>
                </c:pt>
                <c:pt idx="2234">
                  <c:v>39815</c:v>
                </c:pt>
                <c:pt idx="2235">
                  <c:v>39818</c:v>
                </c:pt>
                <c:pt idx="2236">
                  <c:v>39819</c:v>
                </c:pt>
                <c:pt idx="2237">
                  <c:v>39820</c:v>
                </c:pt>
                <c:pt idx="2238">
                  <c:v>39821</c:v>
                </c:pt>
                <c:pt idx="2239">
                  <c:v>39822</c:v>
                </c:pt>
                <c:pt idx="2240">
                  <c:v>39825</c:v>
                </c:pt>
                <c:pt idx="2241">
                  <c:v>39826</c:v>
                </c:pt>
                <c:pt idx="2242">
                  <c:v>39827</c:v>
                </c:pt>
                <c:pt idx="2243">
                  <c:v>39828</c:v>
                </c:pt>
                <c:pt idx="2244">
                  <c:v>39829</c:v>
                </c:pt>
                <c:pt idx="2245">
                  <c:v>39833</c:v>
                </c:pt>
                <c:pt idx="2246">
                  <c:v>39834</c:v>
                </c:pt>
                <c:pt idx="2247">
                  <c:v>39835</c:v>
                </c:pt>
                <c:pt idx="2248">
                  <c:v>39836</c:v>
                </c:pt>
                <c:pt idx="2249">
                  <c:v>39839</c:v>
                </c:pt>
                <c:pt idx="2250">
                  <c:v>39840</c:v>
                </c:pt>
                <c:pt idx="2251">
                  <c:v>39841</c:v>
                </c:pt>
                <c:pt idx="2252">
                  <c:v>39842</c:v>
                </c:pt>
                <c:pt idx="2253">
                  <c:v>39843</c:v>
                </c:pt>
                <c:pt idx="2254">
                  <c:v>39846</c:v>
                </c:pt>
                <c:pt idx="2255">
                  <c:v>39847</c:v>
                </c:pt>
                <c:pt idx="2256">
                  <c:v>39848</c:v>
                </c:pt>
                <c:pt idx="2257">
                  <c:v>39849</c:v>
                </c:pt>
                <c:pt idx="2258">
                  <c:v>39850</c:v>
                </c:pt>
                <c:pt idx="2259">
                  <c:v>39853</c:v>
                </c:pt>
                <c:pt idx="2260">
                  <c:v>39854</c:v>
                </c:pt>
                <c:pt idx="2261">
                  <c:v>39855</c:v>
                </c:pt>
                <c:pt idx="2262">
                  <c:v>39856</c:v>
                </c:pt>
                <c:pt idx="2263">
                  <c:v>39857</c:v>
                </c:pt>
                <c:pt idx="2264">
                  <c:v>39861</c:v>
                </c:pt>
                <c:pt idx="2265">
                  <c:v>39862</c:v>
                </c:pt>
                <c:pt idx="2266">
                  <c:v>39863</c:v>
                </c:pt>
                <c:pt idx="2267">
                  <c:v>39864</c:v>
                </c:pt>
                <c:pt idx="2268">
                  <c:v>39867</c:v>
                </c:pt>
                <c:pt idx="2269">
                  <c:v>39868</c:v>
                </c:pt>
                <c:pt idx="2270">
                  <c:v>39869</c:v>
                </c:pt>
                <c:pt idx="2271">
                  <c:v>39870</c:v>
                </c:pt>
                <c:pt idx="2272">
                  <c:v>39871</c:v>
                </c:pt>
                <c:pt idx="2273">
                  <c:v>39874</c:v>
                </c:pt>
                <c:pt idx="2274">
                  <c:v>39875</c:v>
                </c:pt>
                <c:pt idx="2275">
                  <c:v>39876</c:v>
                </c:pt>
                <c:pt idx="2276">
                  <c:v>39877</c:v>
                </c:pt>
                <c:pt idx="2277">
                  <c:v>39878</c:v>
                </c:pt>
                <c:pt idx="2278">
                  <c:v>39881</c:v>
                </c:pt>
                <c:pt idx="2279">
                  <c:v>39882</c:v>
                </c:pt>
                <c:pt idx="2280">
                  <c:v>39883</c:v>
                </c:pt>
                <c:pt idx="2281">
                  <c:v>39884</c:v>
                </c:pt>
                <c:pt idx="2282">
                  <c:v>39885</c:v>
                </c:pt>
                <c:pt idx="2283">
                  <c:v>39888</c:v>
                </c:pt>
                <c:pt idx="2284">
                  <c:v>39889</c:v>
                </c:pt>
                <c:pt idx="2285">
                  <c:v>39890</c:v>
                </c:pt>
                <c:pt idx="2286">
                  <c:v>39891</c:v>
                </c:pt>
                <c:pt idx="2287">
                  <c:v>39892</c:v>
                </c:pt>
                <c:pt idx="2288">
                  <c:v>39895</c:v>
                </c:pt>
                <c:pt idx="2289">
                  <c:v>39896</c:v>
                </c:pt>
                <c:pt idx="2290">
                  <c:v>39897</c:v>
                </c:pt>
                <c:pt idx="2291">
                  <c:v>39898</c:v>
                </c:pt>
                <c:pt idx="2292">
                  <c:v>39899</c:v>
                </c:pt>
                <c:pt idx="2293">
                  <c:v>39902</c:v>
                </c:pt>
                <c:pt idx="2294">
                  <c:v>39903</c:v>
                </c:pt>
                <c:pt idx="2295">
                  <c:v>39904</c:v>
                </c:pt>
                <c:pt idx="2296">
                  <c:v>39905</c:v>
                </c:pt>
                <c:pt idx="2297">
                  <c:v>39906</c:v>
                </c:pt>
                <c:pt idx="2298">
                  <c:v>39909</c:v>
                </c:pt>
                <c:pt idx="2299">
                  <c:v>39910</c:v>
                </c:pt>
                <c:pt idx="2300">
                  <c:v>39911</c:v>
                </c:pt>
                <c:pt idx="2301">
                  <c:v>39912</c:v>
                </c:pt>
                <c:pt idx="2302">
                  <c:v>39916</c:v>
                </c:pt>
                <c:pt idx="2303">
                  <c:v>39917</c:v>
                </c:pt>
                <c:pt idx="2304">
                  <c:v>39918</c:v>
                </c:pt>
                <c:pt idx="2305">
                  <c:v>39919</c:v>
                </c:pt>
                <c:pt idx="2306">
                  <c:v>39920</c:v>
                </c:pt>
                <c:pt idx="2307">
                  <c:v>39923</c:v>
                </c:pt>
                <c:pt idx="2308">
                  <c:v>39924</c:v>
                </c:pt>
                <c:pt idx="2309">
                  <c:v>39925</c:v>
                </c:pt>
                <c:pt idx="2310">
                  <c:v>39926</c:v>
                </c:pt>
                <c:pt idx="2311">
                  <c:v>39927</c:v>
                </c:pt>
                <c:pt idx="2312">
                  <c:v>39930</c:v>
                </c:pt>
                <c:pt idx="2313">
                  <c:v>39931</c:v>
                </c:pt>
                <c:pt idx="2314">
                  <c:v>39932</c:v>
                </c:pt>
                <c:pt idx="2315">
                  <c:v>39933</c:v>
                </c:pt>
                <c:pt idx="2316">
                  <c:v>39934</c:v>
                </c:pt>
                <c:pt idx="2317">
                  <c:v>39937</c:v>
                </c:pt>
                <c:pt idx="2318">
                  <c:v>39938</c:v>
                </c:pt>
                <c:pt idx="2319">
                  <c:v>39939</c:v>
                </c:pt>
                <c:pt idx="2320">
                  <c:v>39940</c:v>
                </c:pt>
                <c:pt idx="2321">
                  <c:v>39941</c:v>
                </c:pt>
                <c:pt idx="2322">
                  <c:v>39944</c:v>
                </c:pt>
                <c:pt idx="2323">
                  <c:v>39945</c:v>
                </c:pt>
                <c:pt idx="2324">
                  <c:v>39946</c:v>
                </c:pt>
                <c:pt idx="2325">
                  <c:v>39947</c:v>
                </c:pt>
                <c:pt idx="2326">
                  <c:v>39948</c:v>
                </c:pt>
                <c:pt idx="2327">
                  <c:v>39951</c:v>
                </c:pt>
                <c:pt idx="2328">
                  <c:v>39952</c:v>
                </c:pt>
                <c:pt idx="2329">
                  <c:v>39953</c:v>
                </c:pt>
                <c:pt idx="2330">
                  <c:v>39954</c:v>
                </c:pt>
                <c:pt idx="2331">
                  <c:v>39955</c:v>
                </c:pt>
                <c:pt idx="2332">
                  <c:v>39959</c:v>
                </c:pt>
                <c:pt idx="2333">
                  <c:v>39960</c:v>
                </c:pt>
                <c:pt idx="2334">
                  <c:v>39961</c:v>
                </c:pt>
                <c:pt idx="2335">
                  <c:v>39962</c:v>
                </c:pt>
                <c:pt idx="2336">
                  <c:v>39965</c:v>
                </c:pt>
                <c:pt idx="2337">
                  <c:v>39966</c:v>
                </c:pt>
                <c:pt idx="2338">
                  <c:v>39967</c:v>
                </c:pt>
                <c:pt idx="2339">
                  <c:v>39968</c:v>
                </c:pt>
                <c:pt idx="2340">
                  <c:v>39969</c:v>
                </c:pt>
                <c:pt idx="2341">
                  <c:v>39972</c:v>
                </c:pt>
                <c:pt idx="2342">
                  <c:v>39973</c:v>
                </c:pt>
                <c:pt idx="2343">
                  <c:v>39974</c:v>
                </c:pt>
                <c:pt idx="2344">
                  <c:v>39975</c:v>
                </c:pt>
                <c:pt idx="2345">
                  <c:v>39976</c:v>
                </c:pt>
                <c:pt idx="2346">
                  <c:v>39979</c:v>
                </c:pt>
                <c:pt idx="2347">
                  <c:v>39980</c:v>
                </c:pt>
                <c:pt idx="2348">
                  <c:v>39981</c:v>
                </c:pt>
                <c:pt idx="2349">
                  <c:v>39982</c:v>
                </c:pt>
                <c:pt idx="2350">
                  <c:v>39983</c:v>
                </c:pt>
                <c:pt idx="2351">
                  <c:v>39986</c:v>
                </c:pt>
                <c:pt idx="2352">
                  <c:v>39987</c:v>
                </c:pt>
                <c:pt idx="2353">
                  <c:v>39988</c:v>
                </c:pt>
                <c:pt idx="2354">
                  <c:v>39989</c:v>
                </c:pt>
                <c:pt idx="2355">
                  <c:v>39990</c:v>
                </c:pt>
                <c:pt idx="2356">
                  <c:v>39993</c:v>
                </c:pt>
                <c:pt idx="2357">
                  <c:v>39994</c:v>
                </c:pt>
                <c:pt idx="2358">
                  <c:v>39995</c:v>
                </c:pt>
                <c:pt idx="2359">
                  <c:v>39996</c:v>
                </c:pt>
                <c:pt idx="2360">
                  <c:v>40000</c:v>
                </c:pt>
                <c:pt idx="2361">
                  <c:v>40001</c:v>
                </c:pt>
                <c:pt idx="2362">
                  <c:v>40002</c:v>
                </c:pt>
                <c:pt idx="2363">
                  <c:v>40003</c:v>
                </c:pt>
                <c:pt idx="2364">
                  <c:v>40004</c:v>
                </c:pt>
                <c:pt idx="2365">
                  <c:v>40007</c:v>
                </c:pt>
                <c:pt idx="2366">
                  <c:v>40008</c:v>
                </c:pt>
                <c:pt idx="2367">
                  <c:v>40009</c:v>
                </c:pt>
                <c:pt idx="2368">
                  <c:v>40010</c:v>
                </c:pt>
                <c:pt idx="2369">
                  <c:v>40011</c:v>
                </c:pt>
                <c:pt idx="2370">
                  <c:v>40014</c:v>
                </c:pt>
                <c:pt idx="2371">
                  <c:v>40015</c:v>
                </c:pt>
                <c:pt idx="2372">
                  <c:v>40016</c:v>
                </c:pt>
                <c:pt idx="2373">
                  <c:v>40017</c:v>
                </c:pt>
                <c:pt idx="2374">
                  <c:v>40018</c:v>
                </c:pt>
                <c:pt idx="2375">
                  <c:v>40021</c:v>
                </c:pt>
                <c:pt idx="2376">
                  <c:v>40022</c:v>
                </c:pt>
                <c:pt idx="2377">
                  <c:v>40023</c:v>
                </c:pt>
                <c:pt idx="2378">
                  <c:v>40024</c:v>
                </c:pt>
                <c:pt idx="2379">
                  <c:v>40025</c:v>
                </c:pt>
                <c:pt idx="2380">
                  <c:v>40029</c:v>
                </c:pt>
                <c:pt idx="2381">
                  <c:v>40030</c:v>
                </c:pt>
                <c:pt idx="2382">
                  <c:v>40031</c:v>
                </c:pt>
                <c:pt idx="2383">
                  <c:v>40032</c:v>
                </c:pt>
                <c:pt idx="2384">
                  <c:v>40035</c:v>
                </c:pt>
                <c:pt idx="2385">
                  <c:v>40036</c:v>
                </c:pt>
                <c:pt idx="2386">
                  <c:v>40037</c:v>
                </c:pt>
                <c:pt idx="2387">
                  <c:v>40038</c:v>
                </c:pt>
                <c:pt idx="2388">
                  <c:v>40039</c:v>
                </c:pt>
                <c:pt idx="2389">
                  <c:v>40042</c:v>
                </c:pt>
                <c:pt idx="2390">
                  <c:v>40043</c:v>
                </c:pt>
                <c:pt idx="2391">
                  <c:v>40044</c:v>
                </c:pt>
                <c:pt idx="2392">
                  <c:v>40045</c:v>
                </c:pt>
                <c:pt idx="2393">
                  <c:v>40046</c:v>
                </c:pt>
                <c:pt idx="2394">
                  <c:v>40049</c:v>
                </c:pt>
                <c:pt idx="2395">
                  <c:v>40050</c:v>
                </c:pt>
                <c:pt idx="2396">
                  <c:v>40051</c:v>
                </c:pt>
                <c:pt idx="2397">
                  <c:v>40052</c:v>
                </c:pt>
                <c:pt idx="2398">
                  <c:v>40053</c:v>
                </c:pt>
                <c:pt idx="2399">
                  <c:v>40056</c:v>
                </c:pt>
                <c:pt idx="2400">
                  <c:v>40057</c:v>
                </c:pt>
                <c:pt idx="2401">
                  <c:v>40058</c:v>
                </c:pt>
                <c:pt idx="2402">
                  <c:v>40059</c:v>
                </c:pt>
                <c:pt idx="2403">
                  <c:v>40060</c:v>
                </c:pt>
                <c:pt idx="2404">
                  <c:v>40064</c:v>
                </c:pt>
                <c:pt idx="2405">
                  <c:v>40065</c:v>
                </c:pt>
                <c:pt idx="2406">
                  <c:v>40066</c:v>
                </c:pt>
                <c:pt idx="2407">
                  <c:v>40067</c:v>
                </c:pt>
                <c:pt idx="2408">
                  <c:v>40070</c:v>
                </c:pt>
                <c:pt idx="2409">
                  <c:v>40071</c:v>
                </c:pt>
                <c:pt idx="2410">
                  <c:v>40072</c:v>
                </c:pt>
                <c:pt idx="2411">
                  <c:v>40073</c:v>
                </c:pt>
                <c:pt idx="2412">
                  <c:v>40074</c:v>
                </c:pt>
                <c:pt idx="2413">
                  <c:v>40077</c:v>
                </c:pt>
                <c:pt idx="2414">
                  <c:v>40078</c:v>
                </c:pt>
                <c:pt idx="2415">
                  <c:v>40079</c:v>
                </c:pt>
                <c:pt idx="2416">
                  <c:v>40080</c:v>
                </c:pt>
                <c:pt idx="2417">
                  <c:v>40081</c:v>
                </c:pt>
                <c:pt idx="2418">
                  <c:v>40084</c:v>
                </c:pt>
                <c:pt idx="2419">
                  <c:v>40085</c:v>
                </c:pt>
                <c:pt idx="2420">
                  <c:v>40086</c:v>
                </c:pt>
                <c:pt idx="2421">
                  <c:v>40087</c:v>
                </c:pt>
                <c:pt idx="2422">
                  <c:v>40088</c:v>
                </c:pt>
                <c:pt idx="2423">
                  <c:v>40091</c:v>
                </c:pt>
                <c:pt idx="2424">
                  <c:v>40092</c:v>
                </c:pt>
                <c:pt idx="2425">
                  <c:v>40093</c:v>
                </c:pt>
                <c:pt idx="2426">
                  <c:v>40094</c:v>
                </c:pt>
                <c:pt idx="2427">
                  <c:v>40095</c:v>
                </c:pt>
                <c:pt idx="2428">
                  <c:v>40099</c:v>
                </c:pt>
                <c:pt idx="2429">
                  <c:v>40100</c:v>
                </c:pt>
                <c:pt idx="2430">
                  <c:v>40101</c:v>
                </c:pt>
                <c:pt idx="2431">
                  <c:v>40102</c:v>
                </c:pt>
                <c:pt idx="2432">
                  <c:v>40105</c:v>
                </c:pt>
                <c:pt idx="2433">
                  <c:v>40106</c:v>
                </c:pt>
                <c:pt idx="2434">
                  <c:v>40107</c:v>
                </c:pt>
                <c:pt idx="2435">
                  <c:v>40108</c:v>
                </c:pt>
                <c:pt idx="2436">
                  <c:v>40109</c:v>
                </c:pt>
                <c:pt idx="2437">
                  <c:v>40112</c:v>
                </c:pt>
                <c:pt idx="2438">
                  <c:v>40113</c:v>
                </c:pt>
                <c:pt idx="2439">
                  <c:v>40114</c:v>
                </c:pt>
                <c:pt idx="2440">
                  <c:v>40115</c:v>
                </c:pt>
                <c:pt idx="2441">
                  <c:v>40116</c:v>
                </c:pt>
                <c:pt idx="2442">
                  <c:v>40119</c:v>
                </c:pt>
                <c:pt idx="2443">
                  <c:v>40120</c:v>
                </c:pt>
                <c:pt idx="2444">
                  <c:v>40121</c:v>
                </c:pt>
                <c:pt idx="2445">
                  <c:v>40122</c:v>
                </c:pt>
                <c:pt idx="2446">
                  <c:v>40123</c:v>
                </c:pt>
                <c:pt idx="2447">
                  <c:v>40126</c:v>
                </c:pt>
                <c:pt idx="2448">
                  <c:v>40127</c:v>
                </c:pt>
                <c:pt idx="2449">
                  <c:v>40129</c:v>
                </c:pt>
                <c:pt idx="2450">
                  <c:v>40130</c:v>
                </c:pt>
                <c:pt idx="2451">
                  <c:v>40133</c:v>
                </c:pt>
                <c:pt idx="2452">
                  <c:v>40134</c:v>
                </c:pt>
                <c:pt idx="2453">
                  <c:v>40135</c:v>
                </c:pt>
                <c:pt idx="2454">
                  <c:v>40136</c:v>
                </c:pt>
                <c:pt idx="2455">
                  <c:v>40137</c:v>
                </c:pt>
                <c:pt idx="2456">
                  <c:v>40140</c:v>
                </c:pt>
                <c:pt idx="2457">
                  <c:v>40141</c:v>
                </c:pt>
                <c:pt idx="2458">
                  <c:v>40142</c:v>
                </c:pt>
                <c:pt idx="2459">
                  <c:v>40144</c:v>
                </c:pt>
                <c:pt idx="2460">
                  <c:v>40147</c:v>
                </c:pt>
                <c:pt idx="2461">
                  <c:v>40148</c:v>
                </c:pt>
                <c:pt idx="2462">
                  <c:v>40149</c:v>
                </c:pt>
                <c:pt idx="2463">
                  <c:v>40150</c:v>
                </c:pt>
                <c:pt idx="2464">
                  <c:v>40151</c:v>
                </c:pt>
                <c:pt idx="2465">
                  <c:v>40154</c:v>
                </c:pt>
                <c:pt idx="2466">
                  <c:v>40155</c:v>
                </c:pt>
                <c:pt idx="2467">
                  <c:v>40156</c:v>
                </c:pt>
                <c:pt idx="2468">
                  <c:v>40157</c:v>
                </c:pt>
                <c:pt idx="2469">
                  <c:v>40158</c:v>
                </c:pt>
                <c:pt idx="2470">
                  <c:v>40161</c:v>
                </c:pt>
                <c:pt idx="2471">
                  <c:v>40162</c:v>
                </c:pt>
                <c:pt idx="2472">
                  <c:v>40163</c:v>
                </c:pt>
                <c:pt idx="2473">
                  <c:v>40164</c:v>
                </c:pt>
                <c:pt idx="2474">
                  <c:v>40165</c:v>
                </c:pt>
                <c:pt idx="2475">
                  <c:v>40168</c:v>
                </c:pt>
                <c:pt idx="2476">
                  <c:v>40169</c:v>
                </c:pt>
                <c:pt idx="2477">
                  <c:v>40170</c:v>
                </c:pt>
                <c:pt idx="2478">
                  <c:v>40171</c:v>
                </c:pt>
                <c:pt idx="2479">
                  <c:v>40175</c:v>
                </c:pt>
                <c:pt idx="2480">
                  <c:v>40176</c:v>
                </c:pt>
                <c:pt idx="2481">
                  <c:v>40177</c:v>
                </c:pt>
                <c:pt idx="2482">
                  <c:v>40178</c:v>
                </c:pt>
                <c:pt idx="2483">
                  <c:v>40182</c:v>
                </c:pt>
                <c:pt idx="2484">
                  <c:v>40183</c:v>
                </c:pt>
                <c:pt idx="2485">
                  <c:v>40184</c:v>
                </c:pt>
                <c:pt idx="2486">
                  <c:v>40185</c:v>
                </c:pt>
                <c:pt idx="2487">
                  <c:v>40186</c:v>
                </c:pt>
                <c:pt idx="2488">
                  <c:v>40189</c:v>
                </c:pt>
                <c:pt idx="2489">
                  <c:v>40190</c:v>
                </c:pt>
                <c:pt idx="2490">
                  <c:v>40191</c:v>
                </c:pt>
                <c:pt idx="2491">
                  <c:v>40192</c:v>
                </c:pt>
                <c:pt idx="2492">
                  <c:v>40193</c:v>
                </c:pt>
                <c:pt idx="2493">
                  <c:v>40197</c:v>
                </c:pt>
                <c:pt idx="2494">
                  <c:v>40198</c:v>
                </c:pt>
                <c:pt idx="2495">
                  <c:v>40199</c:v>
                </c:pt>
                <c:pt idx="2496">
                  <c:v>40200</c:v>
                </c:pt>
                <c:pt idx="2497">
                  <c:v>40203</c:v>
                </c:pt>
                <c:pt idx="2498">
                  <c:v>40204</c:v>
                </c:pt>
                <c:pt idx="2499">
                  <c:v>40205</c:v>
                </c:pt>
                <c:pt idx="2500">
                  <c:v>40206</c:v>
                </c:pt>
                <c:pt idx="2501">
                  <c:v>40207</c:v>
                </c:pt>
                <c:pt idx="2502">
                  <c:v>40210</c:v>
                </c:pt>
                <c:pt idx="2503">
                  <c:v>40211</c:v>
                </c:pt>
                <c:pt idx="2504">
                  <c:v>40212</c:v>
                </c:pt>
                <c:pt idx="2505">
                  <c:v>40213</c:v>
                </c:pt>
                <c:pt idx="2506">
                  <c:v>40214</c:v>
                </c:pt>
                <c:pt idx="2507">
                  <c:v>40217</c:v>
                </c:pt>
                <c:pt idx="2508">
                  <c:v>40218</c:v>
                </c:pt>
                <c:pt idx="2509">
                  <c:v>40219</c:v>
                </c:pt>
                <c:pt idx="2510">
                  <c:v>40220</c:v>
                </c:pt>
                <c:pt idx="2511">
                  <c:v>40221</c:v>
                </c:pt>
                <c:pt idx="2512">
                  <c:v>40225</c:v>
                </c:pt>
                <c:pt idx="2513">
                  <c:v>40226</c:v>
                </c:pt>
                <c:pt idx="2514">
                  <c:v>40227</c:v>
                </c:pt>
                <c:pt idx="2515">
                  <c:v>40228</c:v>
                </c:pt>
                <c:pt idx="2516">
                  <c:v>40231</c:v>
                </c:pt>
                <c:pt idx="2517">
                  <c:v>40232</c:v>
                </c:pt>
                <c:pt idx="2518">
                  <c:v>40233</c:v>
                </c:pt>
                <c:pt idx="2519">
                  <c:v>40234</c:v>
                </c:pt>
                <c:pt idx="2520">
                  <c:v>40235</c:v>
                </c:pt>
                <c:pt idx="2521">
                  <c:v>40238</c:v>
                </c:pt>
                <c:pt idx="2522">
                  <c:v>40239</c:v>
                </c:pt>
                <c:pt idx="2523">
                  <c:v>40240</c:v>
                </c:pt>
                <c:pt idx="2524">
                  <c:v>40241</c:v>
                </c:pt>
                <c:pt idx="2525">
                  <c:v>40242</c:v>
                </c:pt>
                <c:pt idx="2526">
                  <c:v>40245</c:v>
                </c:pt>
                <c:pt idx="2527">
                  <c:v>40246</c:v>
                </c:pt>
                <c:pt idx="2528">
                  <c:v>40247</c:v>
                </c:pt>
                <c:pt idx="2529">
                  <c:v>40248</c:v>
                </c:pt>
                <c:pt idx="2530">
                  <c:v>40249</c:v>
                </c:pt>
                <c:pt idx="2531">
                  <c:v>40252</c:v>
                </c:pt>
                <c:pt idx="2532">
                  <c:v>40253</c:v>
                </c:pt>
                <c:pt idx="2533">
                  <c:v>40254</c:v>
                </c:pt>
                <c:pt idx="2534">
                  <c:v>40255</c:v>
                </c:pt>
                <c:pt idx="2535">
                  <c:v>40256</c:v>
                </c:pt>
                <c:pt idx="2536">
                  <c:v>40259</c:v>
                </c:pt>
                <c:pt idx="2537">
                  <c:v>40260</c:v>
                </c:pt>
                <c:pt idx="2538">
                  <c:v>40261</c:v>
                </c:pt>
                <c:pt idx="2539">
                  <c:v>40262</c:v>
                </c:pt>
                <c:pt idx="2540">
                  <c:v>40263</c:v>
                </c:pt>
                <c:pt idx="2541">
                  <c:v>40266</c:v>
                </c:pt>
                <c:pt idx="2542">
                  <c:v>40267</c:v>
                </c:pt>
                <c:pt idx="2543">
                  <c:v>40268</c:v>
                </c:pt>
                <c:pt idx="2544">
                  <c:v>40269</c:v>
                </c:pt>
                <c:pt idx="2545">
                  <c:v>40270</c:v>
                </c:pt>
                <c:pt idx="2546">
                  <c:v>40273</c:v>
                </c:pt>
                <c:pt idx="2547">
                  <c:v>40274</c:v>
                </c:pt>
                <c:pt idx="2548">
                  <c:v>40275</c:v>
                </c:pt>
                <c:pt idx="2549">
                  <c:v>40276</c:v>
                </c:pt>
                <c:pt idx="2550">
                  <c:v>40277</c:v>
                </c:pt>
                <c:pt idx="2551">
                  <c:v>40280</c:v>
                </c:pt>
                <c:pt idx="2552">
                  <c:v>40281</c:v>
                </c:pt>
                <c:pt idx="2553">
                  <c:v>40282</c:v>
                </c:pt>
                <c:pt idx="2554">
                  <c:v>40283</c:v>
                </c:pt>
                <c:pt idx="2555">
                  <c:v>40284</c:v>
                </c:pt>
                <c:pt idx="2556">
                  <c:v>40287</c:v>
                </c:pt>
                <c:pt idx="2557">
                  <c:v>40288</c:v>
                </c:pt>
                <c:pt idx="2558">
                  <c:v>40289</c:v>
                </c:pt>
                <c:pt idx="2559">
                  <c:v>40290</c:v>
                </c:pt>
                <c:pt idx="2560">
                  <c:v>40291</c:v>
                </c:pt>
                <c:pt idx="2561">
                  <c:v>40294</c:v>
                </c:pt>
                <c:pt idx="2562">
                  <c:v>40295</c:v>
                </c:pt>
                <c:pt idx="2563">
                  <c:v>40296</c:v>
                </c:pt>
                <c:pt idx="2564">
                  <c:v>40297</c:v>
                </c:pt>
                <c:pt idx="2565">
                  <c:v>40298</c:v>
                </c:pt>
                <c:pt idx="2566">
                  <c:v>40301</c:v>
                </c:pt>
                <c:pt idx="2567">
                  <c:v>40302</c:v>
                </c:pt>
                <c:pt idx="2568">
                  <c:v>40303</c:v>
                </c:pt>
                <c:pt idx="2569">
                  <c:v>40304</c:v>
                </c:pt>
                <c:pt idx="2570">
                  <c:v>40305</c:v>
                </c:pt>
                <c:pt idx="2571">
                  <c:v>40308</c:v>
                </c:pt>
                <c:pt idx="2572">
                  <c:v>40309</c:v>
                </c:pt>
                <c:pt idx="2573">
                  <c:v>40310</c:v>
                </c:pt>
                <c:pt idx="2574">
                  <c:v>40311</c:v>
                </c:pt>
                <c:pt idx="2575">
                  <c:v>40312</c:v>
                </c:pt>
                <c:pt idx="2576">
                  <c:v>40315</c:v>
                </c:pt>
                <c:pt idx="2577">
                  <c:v>40316</c:v>
                </c:pt>
                <c:pt idx="2578">
                  <c:v>40317</c:v>
                </c:pt>
                <c:pt idx="2579">
                  <c:v>40318</c:v>
                </c:pt>
                <c:pt idx="2580">
                  <c:v>40319</c:v>
                </c:pt>
                <c:pt idx="2581">
                  <c:v>40322</c:v>
                </c:pt>
                <c:pt idx="2582">
                  <c:v>40323</c:v>
                </c:pt>
                <c:pt idx="2583">
                  <c:v>40324</c:v>
                </c:pt>
                <c:pt idx="2584">
                  <c:v>40325</c:v>
                </c:pt>
                <c:pt idx="2585">
                  <c:v>40330</c:v>
                </c:pt>
                <c:pt idx="2586">
                  <c:v>40331</c:v>
                </c:pt>
                <c:pt idx="2587">
                  <c:v>40332</c:v>
                </c:pt>
                <c:pt idx="2588">
                  <c:v>40333</c:v>
                </c:pt>
                <c:pt idx="2589">
                  <c:v>40336</c:v>
                </c:pt>
                <c:pt idx="2590">
                  <c:v>40337</c:v>
                </c:pt>
                <c:pt idx="2591">
                  <c:v>40338</c:v>
                </c:pt>
                <c:pt idx="2592">
                  <c:v>40339</c:v>
                </c:pt>
                <c:pt idx="2593">
                  <c:v>40340</c:v>
                </c:pt>
                <c:pt idx="2594">
                  <c:v>40343</c:v>
                </c:pt>
                <c:pt idx="2595">
                  <c:v>40344</c:v>
                </c:pt>
                <c:pt idx="2596">
                  <c:v>40345</c:v>
                </c:pt>
                <c:pt idx="2597">
                  <c:v>40346</c:v>
                </c:pt>
                <c:pt idx="2598">
                  <c:v>40347</c:v>
                </c:pt>
                <c:pt idx="2599">
                  <c:v>40350</c:v>
                </c:pt>
                <c:pt idx="2600">
                  <c:v>40351</c:v>
                </c:pt>
                <c:pt idx="2601">
                  <c:v>40352</c:v>
                </c:pt>
                <c:pt idx="2602">
                  <c:v>40353</c:v>
                </c:pt>
                <c:pt idx="2603">
                  <c:v>40354</c:v>
                </c:pt>
                <c:pt idx="2604">
                  <c:v>40357</c:v>
                </c:pt>
                <c:pt idx="2605">
                  <c:v>40358</c:v>
                </c:pt>
                <c:pt idx="2606">
                  <c:v>40359</c:v>
                </c:pt>
                <c:pt idx="2607">
                  <c:v>40360</c:v>
                </c:pt>
                <c:pt idx="2608">
                  <c:v>40361</c:v>
                </c:pt>
                <c:pt idx="2609">
                  <c:v>40365</c:v>
                </c:pt>
                <c:pt idx="2610">
                  <c:v>40366</c:v>
                </c:pt>
                <c:pt idx="2611">
                  <c:v>40367</c:v>
                </c:pt>
                <c:pt idx="2612">
                  <c:v>40368</c:v>
                </c:pt>
                <c:pt idx="2613">
                  <c:v>40371</c:v>
                </c:pt>
                <c:pt idx="2614">
                  <c:v>40372</c:v>
                </c:pt>
                <c:pt idx="2615">
                  <c:v>40373</c:v>
                </c:pt>
                <c:pt idx="2616">
                  <c:v>40374</c:v>
                </c:pt>
                <c:pt idx="2617">
                  <c:v>40375</c:v>
                </c:pt>
                <c:pt idx="2618">
                  <c:v>40378</c:v>
                </c:pt>
                <c:pt idx="2619">
                  <c:v>40379</c:v>
                </c:pt>
                <c:pt idx="2620">
                  <c:v>40380</c:v>
                </c:pt>
                <c:pt idx="2621">
                  <c:v>40381</c:v>
                </c:pt>
                <c:pt idx="2622">
                  <c:v>40382</c:v>
                </c:pt>
                <c:pt idx="2623">
                  <c:v>40385</c:v>
                </c:pt>
                <c:pt idx="2624">
                  <c:v>40386</c:v>
                </c:pt>
                <c:pt idx="2625">
                  <c:v>40387</c:v>
                </c:pt>
                <c:pt idx="2626">
                  <c:v>40388</c:v>
                </c:pt>
                <c:pt idx="2627">
                  <c:v>40389</c:v>
                </c:pt>
                <c:pt idx="2628">
                  <c:v>40392</c:v>
                </c:pt>
                <c:pt idx="2629">
                  <c:v>40393</c:v>
                </c:pt>
                <c:pt idx="2630">
                  <c:v>40394</c:v>
                </c:pt>
                <c:pt idx="2631">
                  <c:v>40395</c:v>
                </c:pt>
                <c:pt idx="2632">
                  <c:v>40396</c:v>
                </c:pt>
                <c:pt idx="2633">
                  <c:v>40399</c:v>
                </c:pt>
                <c:pt idx="2634">
                  <c:v>40400</c:v>
                </c:pt>
                <c:pt idx="2635">
                  <c:v>40401</c:v>
                </c:pt>
                <c:pt idx="2636">
                  <c:v>40402</c:v>
                </c:pt>
                <c:pt idx="2637">
                  <c:v>40403</c:v>
                </c:pt>
                <c:pt idx="2638">
                  <c:v>40406</c:v>
                </c:pt>
                <c:pt idx="2639">
                  <c:v>40407</c:v>
                </c:pt>
                <c:pt idx="2640">
                  <c:v>40408</c:v>
                </c:pt>
                <c:pt idx="2641">
                  <c:v>40409</c:v>
                </c:pt>
                <c:pt idx="2642">
                  <c:v>40410</c:v>
                </c:pt>
                <c:pt idx="2643">
                  <c:v>40413</c:v>
                </c:pt>
                <c:pt idx="2644">
                  <c:v>40414</c:v>
                </c:pt>
                <c:pt idx="2645">
                  <c:v>40415</c:v>
                </c:pt>
                <c:pt idx="2646">
                  <c:v>40416</c:v>
                </c:pt>
                <c:pt idx="2647">
                  <c:v>40417</c:v>
                </c:pt>
                <c:pt idx="2648">
                  <c:v>40420</c:v>
                </c:pt>
                <c:pt idx="2649">
                  <c:v>40421</c:v>
                </c:pt>
                <c:pt idx="2650">
                  <c:v>40422</c:v>
                </c:pt>
                <c:pt idx="2651">
                  <c:v>40423</c:v>
                </c:pt>
                <c:pt idx="2652">
                  <c:v>40424</c:v>
                </c:pt>
                <c:pt idx="2653">
                  <c:v>40428</c:v>
                </c:pt>
                <c:pt idx="2654">
                  <c:v>40429</c:v>
                </c:pt>
                <c:pt idx="2655">
                  <c:v>40430</c:v>
                </c:pt>
                <c:pt idx="2656">
                  <c:v>40431</c:v>
                </c:pt>
                <c:pt idx="2657">
                  <c:v>40434</c:v>
                </c:pt>
                <c:pt idx="2658">
                  <c:v>40435</c:v>
                </c:pt>
                <c:pt idx="2659">
                  <c:v>40436</c:v>
                </c:pt>
                <c:pt idx="2660">
                  <c:v>40437</c:v>
                </c:pt>
                <c:pt idx="2661">
                  <c:v>40438</c:v>
                </c:pt>
                <c:pt idx="2662">
                  <c:v>40441</c:v>
                </c:pt>
                <c:pt idx="2663">
                  <c:v>40442</c:v>
                </c:pt>
                <c:pt idx="2664">
                  <c:v>40443</c:v>
                </c:pt>
                <c:pt idx="2665">
                  <c:v>40444</c:v>
                </c:pt>
                <c:pt idx="2666">
                  <c:v>40445</c:v>
                </c:pt>
                <c:pt idx="2667">
                  <c:v>40448</c:v>
                </c:pt>
                <c:pt idx="2668">
                  <c:v>40449</c:v>
                </c:pt>
                <c:pt idx="2669">
                  <c:v>40450</c:v>
                </c:pt>
                <c:pt idx="2670">
                  <c:v>40451</c:v>
                </c:pt>
                <c:pt idx="2671">
                  <c:v>40452</c:v>
                </c:pt>
                <c:pt idx="2672">
                  <c:v>40455</c:v>
                </c:pt>
                <c:pt idx="2673">
                  <c:v>40456</c:v>
                </c:pt>
                <c:pt idx="2674">
                  <c:v>40457</c:v>
                </c:pt>
                <c:pt idx="2675">
                  <c:v>40458</c:v>
                </c:pt>
                <c:pt idx="2676">
                  <c:v>40459</c:v>
                </c:pt>
                <c:pt idx="2677">
                  <c:v>40463</c:v>
                </c:pt>
                <c:pt idx="2678">
                  <c:v>40464</c:v>
                </c:pt>
                <c:pt idx="2679">
                  <c:v>40465</c:v>
                </c:pt>
                <c:pt idx="2680">
                  <c:v>40466</c:v>
                </c:pt>
                <c:pt idx="2681">
                  <c:v>40469</c:v>
                </c:pt>
                <c:pt idx="2682">
                  <c:v>40470</c:v>
                </c:pt>
                <c:pt idx="2683">
                  <c:v>40471</c:v>
                </c:pt>
                <c:pt idx="2684">
                  <c:v>40472</c:v>
                </c:pt>
                <c:pt idx="2685">
                  <c:v>40473</c:v>
                </c:pt>
                <c:pt idx="2686">
                  <c:v>40476</c:v>
                </c:pt>
                <c:pt idx="2687">
                  <c:v>40477</c:v>
                </c:pt>
                <c:pt idx="2688">
                  <c:v>40478</c:v>
                </c:pt>
                <c:pt idx="2689">
                  <c:v>40479</c:v>
                </c:pt>
                <c:pt idx="2690">
                  <c:v>40480</c:v>
                </c:pt>
                <c:pt idx="2691">
                  <c:v>40483</c:v>
                </c:pt>
                <c:pt idx="2692">
                  <c:v>40484</c:v>
                </c:pt>
                <c:pt idx="2693">
                  <c:v>40485</c:v>
                </c:pt>
                <c:pt idx="2694">
                  <c:v>40486</c:v>
                </c:pt>
                <c:pt idx="2695">
                  <c:v>40487</c:v>
                </c:pt>
                <c:pt idx="2696">
                  <c:v>40490</c:v>
                </c:pt>
                <c:pt idx="2697">
                  <c:v>40491</c:v>
                </c:pt>
                <c:pt idx="2698">
                  <c:v>40492</c:v>
                </c:pt>
                <c:pt idx="2699">
                  <c:v>40494</c:v>
                </c:pt>
                <c:pt idx="2700">
                  <c:v>40497</c:v>
                </c:pt>
                <c:pt idx="2701">
                  <c:v>40498</c:v>
                </c:pt>
                <c:pt idx="2702">
                  <c:v>40499</c:v>
                </c:pt>
                <c:pt idx="2703">
                  <c:v>40500</c:v>
                </c:pt>
                <c:pt idx="2704">
                  <c:v>40501</c:v>
                </c:pt>
                <c:pt idx="2705">
                  <c:v>40504</c:v>
                </c:pt>
                <c:pt idx="2706">
                  <c:v>40505</c:v>
                </c:pt>
                <c:pt idx="2707">
                  <c:v>40506</c:v>
                </c:pt>
                <c:pt idx="2708">
                  <c:v>40508</c:v>
                </c:pt>
                <c:pt idx="2709">
                  <c:v>40511</c:v>
                </c:pt>
                <c:pt idx="2710">
                  <c:v>40512</c:v>
                </c:pt>
                <c:pt idx="2711">
                  <c:v>40513</c:v>
                </c:pt>
                <c:pt idx="2712">
                  <c:v>40514</c:v>
                </c:pt>
                <c:pt idx="2713">
                  <c:v>40515</c:v>
                </c:pt>
                <c:pt idx="2714">
                  <c:v>40518</c:v>
                </c:pt>
                <c:pt idx="2715">
                  <c:v>40519</c:v>
                </c:pt>
                <c:pt idx="2716">
                  <c:v>40520</c:v>
                </c:pt>
                <c:pt idx="2717">
                  <c:v>40521</c:v>
                </c:pt>
                <c:pt idx="2718">
                  <c:v>40522</c:v>
                </c:pt>
                <c:pt idx="2719">
                  <c:v>40525</c:v>
                </c:pt>
                <c:pt idx="2720">
                  <c:v>40526</c:v>
                </c:pt>
                <c:pt idx="2721">
                  <c:v>40527</c:v>
                </c:pt>
                <c:pt idx="2722">
                  <c:v>40528</c:v>
                </c:pt>
                <c:pt idx="2723">
                  <c:v>40529</c:v>
                </c:pt>
                <c:pt idx="2724">
                  <c:v>40532</c:v>
                </c:pt>
                <c:pt idx="2725">
                  <c:v>40533</c:v>
                </c:pt>
                <c:pt idx="2726">
                  <c:v>40534</c:v>
                </c:pt>
                <c:pt idx="2727">
                  <c:v>40535</c:v>
                </c:pt>
                <c:pt idx="2728">
                  <c:v>40539</c:v>
                </c:pt>
                <c:pt idx="2729">
                  <c:v>40540</c:v>
                </c:pt>
                <c:pt idx="2730">
                  <c:v>40541</c:v>
                </c:pt>
                <c:pt idx="2731">
                  <c:v>40542</c:v>
                </c:pt>
                <c:pt idx="2732">
                  <c:v>40543</c:v>
                </c:pt>
                <c:pt idx="2733">
                  <c:v>40546</c:v>
                </c:pt>
                <c:pt idx="2734">
                  <c:v>40547</c:v>
                </c:pt>
                <c:pt idx="2735">
                  <c:v>40548</c:v>
                </c:pt>
                <c:pt idx="2736">
                  <c:v>40549</c:v>
                </c:pt>
                <c:pt idx="2737">
                  <c:v>40550</c:v>
                </c:pt>
                <c:pt idx="2738">
                  <c:v>40553</c:v>
                </c:pt>
                <c:pt idx="2739">
                  <c:v>40554</c:v>
                </c:pt>
                <c:pt idx="2740">
                  <c:v>40555</c:v>
                </c:pt>
                <c:pt idx="2741">
                  <c:v>40556</c:v>
                </c:pt>
                <c:pt idx="2742">
                  <c:v>40557</c:v>
                </c:pt>
                <c:pt idx="2743">
                  <c:v>40561</c:v>
                </c:pt>
                <c:pt idx="2744">
                  <c:v>40562</c:v>
                </c:pt>
                <c:pt idx="2745">
                  <c:v>40563</c:v>
                </c:pt>
                <c:pt idx="2746">
                  <c:v>40564</c:v>
                </c:pt>
                <c:pt idx="2747">
                  <c:v>40567</c:v>
                </c:pt>
                <c:pt idx="2748">
                  <c:v>40568</c:v>
                </c:pt>
                <c:pt idx="2749">
                  <c:v>40569</c:v>
                </c:pt>
                <c:pt idx="2750">
                  <c:v>40570</c:v>
                </c:pt>
                <c:pt idx="2751">
                  <c:v>40571</c:v>
                </c:pt>
                <c:pt idx="2752">
                  <c:v>40574</c:v>
                </c:pt>
                <c:pt idx="2753">
                  <c:v>40575</c:v>
                </c:pt>
                <c:pt idx="2754">
                  <c:v>40576</c:v>
                </c:pt>
                <c:pt idx="2755">
                  <c:v>40577</c:v>
                </c:pt>
                <c:pt idx="2756">
                  <c:v>40578</c:v>
                </c:pt>
                <c:pt idx="2757">
                  <c:v>40581</c:v>
                </c:pt>
                <c:pt idx="2758">
                  <c:v>40582</c:v>
                </c:pt>
                <c:pt idx="2759">
                  <c:v>40583</c:v>
                </c:pt>
                <c:pt idx="2760">
                  <c:v>40584</c:v>
                </c:pt>
                <c:pt idx="2761">
                  <c:v>40585</c:v>
                </c:pt>
                <c:pt idx="2762">
                  <c:v>40588</c:v>
                </c:pt>
                <c:pt idx="2763">
                  <c:v>40589</c:v>
                </c:pt>
                <c:pt idx="2764">
                  <c:v>40590</c:v>
                </c:pt>
                <c:pt idx="2765">
                  <c:v>40591</c:v>
                </c:pt>
                <c:pt idx="2766">
                  <c:v>40592</c:v>
                </c:pt>
                <c:pt idx="2767">
                  <c:v>40596</c:v>
                </c:pt>
                <c:pt idx="2768">
                  <c:v>40597</c:v>
                </c:pt>
                <c:pt idx="2769">
                  <c:v>40598</c:v>
                </c:pt>
                <c:pt idx="2770">
                  <c:v>40599</c:v>
                </c:pt>
                <c:pt idx="2771">
                  <c:v>40602</c:v>
                </c:pt>
                <c:pt idx="2772">
                  <c:v>40603</c:v>
                </c:pt>
                <c:pt idx="2773">
                  <c:v>40604</c:v>
                </c:pt>
                <c:pt idx="2774">
                  <c:v>40605</c:v>
                </c:pt>
                <c:pt idx="2775">
                  <c:v>40606</c:v>
                </c:pt>
                <c:pt idx="2776">
                  <c:v>40609</c:v>
                </c:pt>
                <c:pt idx="2777">
                  <c:v>40610</c:v>
                </c:pt>
                <c:pt idx="2778">
                  <c:v>40611</c:v>
                </c:pt>
                <c:pt idx="2779">
                  <c:v>40612</c:v>
                </c:pt>
                <c:pt idx="2780">
                  <c:v>40613</c:v>
                </c:pt>
                <c:pt idx="2781">
                  <c:v>40616</c:v>
                </c:pt>
                <c:pt idx="2782">
                  <c:v>40617</c:v>
                </c:pt>
                <c:pt idx="2783">
                  <c:v>40618</c:v>
                </c:pt>
                <c:pt idx="2784">
                  <c:v>40619</c:v>
                </c:pt>
                <c:pt idx="2785">
                  <c:v>40620</c:v>
                </c:pt>
                <c:pt idx="2786">
                  <c:v>40623</c:v>
                </c:pt>
                <c:pt idx="2787">
                  <c:v>40624</c:v>
                </c:pt>
                <c:pt idx="2788">
                  <c:v>40625</c:v>
                </c:pt>
                <c:pt idx="2789">
                  <c:v>40626</c:v>
                </c:pt>
                <c:pt idx="2790">
                  <c:v>40627</c:v>
                </c:pt>
                <c:pt idx="2791">
                  <c:v>40630</c:v>
                </c:pt>
                <c:pt idx="2792">
                  <c:v>40631</c:v>
                </c:pt>
                <c:pt idx="2793">
                  <c:v>40632</c:v>
                </c:pt>
                <c:pt idx="2794">
                  <c:v>40633</c:v>
                </c:pt>
                <c:pt idx="2795">
                  <c:v>40634</c:v>
                </c:pt>
                <c:pt idx="2796">
                  <c:v>40637</c:v>
                </c:pt>
                <c:pt idx="2797">
                  <c:v>40638</c:v>
                </c:pt>
                <c:pt idx="2798">
                  <c:v>40639</c:v>
                </c:pt>
                <c:pt idx="2799">
                  <c:v>40640</c:v>
                </c:pt>
                <c:pt idx="2800">
                  <c:v>40641</c:v>
                </c:pt>
                <c:pt idx="2801">
                  <c:v>40644</c:v>
                </c:pt>
                <c:pt idx="2802">
                  <c:v>40645</c:v>
                </c:pt>
                <c:pt idx="2803">
                  <c:v>40646</c:v>
                </c:pt>
                <c:pt idx="2804">
                  <c:v>40647</c:v>
                </c:pt>
                <c:pt idx="2805">
                  <c:v>40648</c:v>
                </c:pt>
                <c:pt idx="2806">
                  <c:v>40651</c:v>
                </c:pt>
                <c:pt idx="2807">
                  <c:v>40652</c:v>
                </c:pt>
                <c:pt idx="2808">
                  <c:v>40653</c:v>
                </c:pt>
                <c:pt idx="2809">
                  <c:v>40654</c:v>
                </c:pt>
                <c:pt idx="2810">
                  <c:v>40658</c:v>
                </c:pt>
                <c:pt idx="2811">
                  <c:v>40659</c:v>
                </c:pt>
                <c:pt idx="2812">
                  <c:v>40660</c:v>
                </c:pt>
                <c:pt idx="2813">
                  <c:v>40661</c:v>
                </c:pt>
                <c:pt idx="2814">
                  <c:v>40662</c:v>
                </c:pt>
                <c:pt idx="2815">
                  <c:v>40665</c:v>
                </c:pt>
                <c:pt idx="2816">
                  <c:v>40666</c:v>
                </c:pt>
                <c:pt idx="2817">
                  <c:v>40667</c:v>
                </c:pt>
                <c:pt idx="2818">
                  <c:v>40668</c:v>
                </c:pt>
                <c:pt idx="2819">
                  <c:v>40669</c:v>
                </c:pt>
                <c:pt idx="2820">
                  <c:v>40672</c:v>
                </c:pt>
                <c:pt idx="2821">
                  <c:v>40673</c:v>
                </c:pt>
                <c:pt idx="2822">
                  <c:v>40674</c:v>
                </c:pt>
                <c:pt idx="2823">
                  <c:v>40675</c:v>
                </c:pt>
                <c:pt idx="2824">
                  <c:v>40676</c:v>
                </c:pt>
                <c:pt idx="2825">
                  <c:v>40679</c:v>
                </c:pt>
                <c:pt idx="2826">
                  <c:v>40680</c:v>
                </c:pt>
                <c:pt idx="2827">
                  <c:v>40681</c:v>
                </c:pt>
                <c:pt idx="2828">
                  <c:v>40682</c:v>
                </c:pt>
                <c:pt idx="2829">
                  <c:v>40683</c:v>
                </c:pt>
                <c:pt idx="2830">
                  <c:v>40686</c:v>
                </c:pt>
                <c:pt idx="2831">
                  <c:v>40687</c:v>
                </c:pt>
                <c:pt idx="2832">
                  <c:v>40688</c:v>
                </c:pt>
                <c:pt idx="2833">
                  <c:v>40689</c:v>
                </c:pt>
                <c:pt idx="2834">
                  <c:v>40690</c:v>
                </c:pt>
                <c:pt idx="2835">
                  <c:v>40694</c:v>
                </c:pt>
                <c:pt idx="2836">
                  <c:v>40695</c:v>
                </c:pt>
                <c:pt idx="2837">
                  <c:v>40696</c:v>
                </c:pt>
                <c:pt idx="2838">
                  <c:v>40697</c:v>
                </c:pt>
                <c:pt idx="2839">
                  <c:v>40700</c:v>
                </c:pt>
                <c:pt idx="2840">
                  <c:v>40701</c:v>
                </c:pt>
                <c:pt idx="2841">
                  <c:v>40702</c:v>
                </c:pt>
                <c:pt idx="2842">
                  <c:v>40703</c:v>
                </c:pt>
                <c:pt idx="2843">
                  <c:v>40704</c:v>
                </c:pt>
                <c:pt idx="2844">
                  <c:v>40707</c:v>
                </c:pt>
                <c:pt idx="2845">
                  <c:v>40708</c:v>
                </c:pt>
                <c:pt idx="2846">
                  <c:v>40709</c:v>
                </c:pt>
                <c:pt idx="2847">
                  <c:v>40710</c:v>
                </c:pt>
                <c:pt idx="2848">
                  <c:v>40711</c:v>
                </c:pt>
                <c:pt idx="2849">
                  <c:v>40714</c:v>
                </c:pt>
                <c:pt idx="2850">
                  <c:v>40715</c:v>
                </c:pt>
                <c:pt idx="2851">
                  <c:v>40716</c:v>
                </c:pt>
                <c:pt idx="2852">
                  <c:v>40717</c:v>
                </c:pt>
                <c:pt idx="2853">
                  <c:v>40718</c:v>
                </c:pt>
                <c:pt idx="2854">
                  <c:v>40721</c:v>
                </c:pt>
                <c:pt idx="2855">
                  <c:v>40722</c:v>
                </c:pt>
                <c:pt idx="2856">
                  <c:v>40723</c:v>
                </c:pt>
                <c:pt idx="2857">
                  <c:v>40724</c:v>
                </c:pt>
                <c:pt idx="2858">
                  <c:v>40725</c:v>
                </c:pt>
                <c:pt idx="2859">
                  <c:v>40729</c:v>
                </c:pt>
                <c:pt idx="2860">
                  <c:v>40730</c:v>
                </c:pt>
                <c:pt idx="2861">
                  <c:v>40731</c:v>
                </c:pt>
                <c:pt idx="2862">
                  <c:v>40732</c:v>
                </c:pt>
                <c:pt idx="2863">
                  <c:v>40735</c:v>
                </c:pt>
                <c:pt idx="2864">
                  <c:v>40736</c:v>
                </c:pt>
                <c:pt idx="2865">
                  <c:v>40737</c:v>
                </c:pt>
                <c:pt idx="2866">
                  <c:v>40738</c:v>
                </c:pt>
                <c:pt idx="2867">
                  <c:v>40739</c:v>
                </c:pt>
                <c:pt idx="2868">
                  <c:v>40742</c:v>
                </c:pt>
                <c:pt idx="2869">
                  <c:v>40743</c:v>
                </c:pt>
                <c:pt idx="2870">
                  <c:v>40744</c:v>
                </c:pt>
                <c:pt idx="2871">
                  <c:v>40745</c:v>
                </c:pt>
                <c:pt idx="2872">
                  <c:v>40746</c:v>
                </c:pt>
                <c:pt idx="2873">
                  <c:v>40749</c:v>
                </c:pt>
                <c:pt idx="2874">
                  <c:v>40750</c:v>
                </c:pt>
                <c:pt idx="2875">
                  <c:v>40751</c:v>
                </c:pt>
                <c:pt idx="2876">
                  <c:v>40752</c:v>
                </c:pt>
                <c:pt idx="2877">
                  <c:v>40753</c:v>
                </c:pt>
                <c:pt idx="2878">
                  <c:v>40756</c:v>
                </c:pt>
                <c:pt idx="2879">
                  <c:v>40757</c:v>
                </c:pt>
                <c:pt idx="2880">
                  <c:v>40758</c:v>
                </c:pt>
                <c:pt idx="2881">
                  <c:v>40759</c:v>
                </c:pt>
                <c:pt idx="2882">
                  <c:v>40760</c:v>
                </c:pt>
                <c:pt idx="2883">
                  <c:v>40763</c:v>
                </c:pt>
                <c:pt idx="2884">
                  <c:v>40764</c:v>
                </c:pt>
                <c:pt idx="2885">
                  <c:v>40765</c:v>
                </c:pt>
                <c:pt idx="2886">
                  <c:v>40766</c:v>
                </c:pt>
                <c:pt idx="2887">
                  <c:v>40767</c:v>
                </c:pt>
                <c:pt idx="2888">
                  <c:v>40770</c:v>
                </c:pt>
                <c:pt idx="2889">
                  <c:v>40771</c:v>
                </c:pt>
                <c:pt idx="2890">
                  <c:v>40772</c:v>
                </c:pt>
                <c:pt idx="2891">
                  <c:v>40773</c:v>
                </c:pt>
                <c:pt idx="2892">
                  <c:v>40774</c:v>
                </c:pt>
                <c:pt idx="2893">
                  <c:v>40777</c:v>
                </c:pt>
                <c:pt idx="2894">
                  <c:v>40778</c:v>
                </c:pt>
                <c:pt idx="2895">
                  <c:v>40779</c:v>
                </c:pt>
                <c:pt idx="2896">
                  <c:v>40780</c:v>
                </c:pt>
                <c:pt idx="2897">
                  <c:v>40781</c:v>
                </c:pt>
                <c:pt idx="2898">
                  <c:v>40784</c:v>
                </c:pt>
                <c:pt idx="2899">
                  <c:v>40785</c:v>
                </c:pt>
                <c:pt idx="2900">
                  <c:v>40786</c:v>
                </c:pt>
                <c:pt idx="2901">
                  <c:v>40787</c:v>
                </c:pt>
                <c:pt idx="2902">
                  <c:v>40788</c:v>
                </c:pt>
                <c:pt idx="2903">
                  <c:v>40792</c:v>
                </c:pt>
                <c:pt idx="2904">
                  <c:v>40793</c:v>
                </c:pt>
                <c:pt idx="2905">
                  <c:v>40794</c:v>
                </c:pt>
                <c:pt idx="2906">
                  <c:v>40795</c:v>
                </c:pt>
                <c:pt idx="2907">
                  <c:v>40798</c:v>
                </c:pt>
                <c:pt idx="2908">
                  <c:v>40799</c:v>
                </c:pt>
                <c:pt idx="2909">
                  <c:v>40800</c:v>
                </c:pt>
                <c:pt idx="2910">
                  <c:v>40801</c:v>
                </c:pt>
                <c:pt idx="2911">
                  <c:v>40802</c:v>
                </c:pt>
                <c:pt idx="2912">
                  <c:v>40805</c:v>
                </c:pt>
                <c:pt idx="2913">
                  <c:v>40806</c:v>
                </c:pt>
                <c:pt idx="2914">
                  <c:v>40807</c:v>
                </c:pt>
                <c:pt idx="2915">
                  <c:v>40808</c:v>
                </c:pt>
                <c:pt idx="2916">
                  <c:v>40809</c:v>
                </c:pt>
                <c:pt idx="2917">
                  <c:v>40812</c:v>
                </c:pt>
                <c:pt idx="2918">
                  <c:v>40813</c:v>
                </c:pt>
                <c:pt idx="2919">
                  <c:v>40814</c:v>
                </c:pt>
                <c:pt idx="2920">
                  <c:v>40815</c:v>
                </c:pt>
                <c:pt idx="2921">
                  <c:v>40816</c:v>
                </c:pt>
                <c:pt idx="2922">
                  <c:v>40819</c:v>
                </c:pt>
                <c:pt idx="2923">
                  <c:v>40820</c:v>
                </c:pt>
                <c:pt idx="2924">
                  <c:v>40821</c:v>
                </c:pt>
                <c:pt idx="2925">
                  <c:v>40822</c:v>
                </c:pt>
                <c:pt idx="2926">
                  <c:v>40823</c:v>
                </c:pt>
                <c:pt idx="2927">
                  <c:v>40827</c:v>
                </c:pt>
                <c:pt idx="2928">
                  <c:v>40828</c:v>
                </c:pt>
                <c:pt idx="2929">
                  <c:v>40829</c:v>
                </c:pt>
                <c:pt idx="2930">
                  <c:v>40830</c:v>
                </c:pt>
                <c:pt idx="2931">
                  <c:v>40833</c:v>
                </c:pt>
                <c:pt idx="2932">
                  <c:v>40834</c:v>
                </c:pt>
                <c:pt idx="2933">
                  <c:v>40835</c:v>
                </c:pt>
                <c:pt idx="2934">
                  <c:v>40836</c:v>
                </c:pt>
                <c:pt idx="2935">
                  <c:v>40837</c:v>
                </c:pt>
                <c:pt idx="2936">
                  <c:v>40840</c:v>
                </c:pt>
                <c:pt idx="2937">
                  <c:v>40841</c:v>
                </c:pt>
                <c:pt idx="2938">
                  <c:v>40842</c:v>
                </c:pt>
                <c:pt idx="2939">
                  <c:v>40843</c:v>
                </c:pt>
                <c:pt idx="2940">
                  <c:v>40844</c:v>
                </c:pt>
                <c:pt idx="2941">
                  <c:v>40847</c:v>
                </c:pt>
                <c:pt idx="2942">
                  <c:v>40848</c:v>
                </c:pt>
                <c:pt idx="2943">
                  <c:v>40849</c:v>
                </c:pt>
                <c:pt idx="2944">
                  <c:v>40850</c:v>
                </c:pt>
                <c:pt idx="2945">
                  <c:v>40851</c:v>
                </c:pt>
                <c:pt idx="2946">
                  <c:v>40854</c:v>
                </c:pt>
                <c:pt idx="2947">
                  <c:v>40855</c:v>
                </c:pt>
                <c:pt idx="2948">
                  <c:v>40856</c:v>
                </c:pt>
                <c:pt idx="2949">
                  <c:v>40857</c:v>
                </c:pt>
                <c:pt idx="2950">
                  <c:v>40861</c:v>
                </c:pt>
                <c:pt idx="2951">
                  <c:v>40862</c:v>
                </c:pt>
                <c:pt idx="2952">
                  <c:v>40863</c:v>
                </c:pt>
                <c:pt idx="2953">
                  <c:v>40864</c:v>
                </c:pt>
                <c:pt idx="2954">
                  <c:v>40865</c:v>
                </c:pt>
                <c:pt idx="2955">
                  <c:v>40868</c:v>
                </c:pt>
                <c:pt idx="2956">
                  <c:v>40869</c:v>
                </c:pt>
                <c:pt idx="2957">
                  <c:v>40870</c:v>
                </c:pt>
                <c:pt idx="2958">
                  <c:v>40872</c:v>
                </c:pt>
                <c:pt idx="2959">
                  <c:v>40875</c:v>
                </c:pt>
                <c:pt idx="2960">
                  <c:v>40876</c:v>
                </c:pt>
                <c:pt idx="2961">
                  <c:v>40877</c:v>
                </c:pt>
                <c:pt idx="2962">
                  <c:v>40878</c:v>
                </c:pt>
                <c:pt idx="2963">
                  <c:v>40879</c:v>
                </c:pt>
                <c:pt idx="2964">
                  <c:v>40882</c:v>
                </c:pt>
                <c:pt idx="2965">
                  <c:v>40883</c:v>
                </c:pt>
                <c:pt idx="2966">
                  <c:v>40884</c:v>
                </c:pt>
                <c:pt idx="2967">
                  <c:v>40885</c:v>
                </c:pt>
                <c:pt idx="2968">
                  <c:v>40886</c:v>
                </c:pt>
                <c:pt idx="2969">
                  <c:v>40889</c:v>
                </c:pt>
                <c:pt idx="2970">
                  <c:v>40890</c:v>
                </c:pt>
                <c:pt idx="2971">
                  <c:v>40891</c:v>
                </c:pt>
                <c:pt idx="2972">
                  <c:v>40892</c:v>
                </c:pt>
                <c:pt idx="2973">
                  <c:v>40893</c:v>
                </c:pt>
                <c:pt idx="2974">
                  <c:v>40896</c:v>
                </c:pt>
                <c:pt idx="2975">
                  <c:v>40897</c:v>
                </c:pt>
                <c:pt idx="2976">
                  <c:v>40898</c:v>
                </c:pt>
                <c:pt idx="2977">
                  <c:v>40899</c:v>
                </c:pt>
                <c:pt idx="2978">
                  <c:v>40904</c:v>
                </c:pt>
                <c:pt idx="2979">
                  <c:v>40905</c:v>
                </c:pt>
                <c:pt idx="2980">
                  <c:v>40906</c:v>
                </c:pt>
                <c:pt idx="2981">
                  <c:v>40907</c:v>
                </c:pt>
                <c:pt idx="2982">
                  <c:v>40911</c:v>
                </c:pt>
                <c:pt idx="2983">
                  <c:v>40912</c:v>
                </c:pt>
                <c:pt idx="2984">
                  <c:v>40913</c:v>
                </c:pt>
                <c:pt idx="2985">
                  <c:v>40914</c:v>
                </c:pt>
                <c:pt idx="2986">
                  <c:v>40917</c:v>
                </c:pt>
                <c:pt idx="2987">
                  <c:v>40918</c:v>
                </c:pt>
                <c:pt idx="2988">
                  <c:v>40919</c:v>
                </c:pt>
                <c:pt idx="2989">
                  <c:v>40920</c:v>
                </c:pt>
                <c:pt idx="2990">
                  <c:v>40921</c:v>
                </c:pt>
                <c:pt idx="2991">
                  <c:v>40925</c:v>
                </c:pt>
                <c:pt idx="2992">
                  <c:v>40926</c:v>
                </c:pt>
                <c:pt idx="2993">
                  <c:v>40927</c:v>
                </c:pt>
                <c:pt idx="2994">
                  <c:v>40928</c:v>
                </c:pt>
                <c:pt idx="2995">
                  <c:v>40931</c:v>
                </c:pt>
                <c:pt idx="2996">
                  <c:v>40932</c:v>
                </c:pt>
                <c:pt idx="2997">
                  <c:v>40933</c:v>
                </c:pt>
                <c:pt idx="2998">
                  <c:v>40934</c:v>
                </c:pt>
                <c:pt idx="2999">
                  <c:v>40935</c:v>
                </c:pt>
                <c:pt idx="3000">
                  <c:v>40938</c:v>
                </c:pt>
                <c:pt idx="3001">
                  <c:v>40939</c:v>
                </c:pt>
                <c:pt idx="3002">
                  <c:v>40940</c:v>
                </c:pt>
                <c:pt idx="3003">
                  <c:v>40941</c:v>
                </c:pt>
                <c:pt idx="3004">
                  <c:v>40942</c:v>
                </c:pt>
                <c:pt idx="3005">
                  <c:v>40945</c:v>
                </c:pt>
                <c:pt idx="3006">
                  <c:v>40946</c:v>
                </c:pt>
                <c:pt idx="3007">
                  <c:v>40947</c:v>
                </c:pt>
                <c:pt idx="3008">
                  <c:v>40948</c:v>
                </c:pt>
                <c:pt idx="3009">
                  <c:v>40949</c:v>
                </c:pt>
                <c:pt idx="3010">
                  <c:v>40952</c:v>
                </c:pt>
                <c:pt idx="3011">
                  <c:v>40953</c:v>
                </c:pt>
                <c:pt idx="3012">
                  <c:v>40954</c:v>
                </c:pt>
                <c:pt idx="3013">
                  <c:v>40955</c:v>
                </c:pt>
                <c:pt idx="3014">
                  <c:v>40956</c:v>
                </c:pt>
                <c:pt idx="3015">
                  <c:v>40960</c:v>
                </c:pt>
                <c:pt idx="3016">
                  <c:v>40961</c:v>
                </c:pt>
                <c:pt idx="3017">
                  <c:v>40962</c:v>
                </c:pt>
                <c:pt idx="3018">
                  <c:v>40963</c:v>
                </c:pt>
                <c:pt idx="3019">
                  <c:v>40966</c:v>
                </c:pt>
                <c:pt idx="3020">
                  <c:v>40967</c:v>
                </c:pt>
                <c:pt idx="3021">
                  <c:v>40968</c:v>
                </c:pt>
                <c:pt idx="3022">
                  <c:v>40969</c:v>
                </c:pt>
                <c:pt idx="3023">
                  <c:v>40970</c:v>
                </c:pt>
                <c:pt idx="3024">
                  <c:v>40973</c:v>
                </c:pt>
                <c:pt idx="3025">
                  <c:v>40974</c:v>
                </c:pt>
                <c:pt idx="3026">
                  <c:v>40975</c:v>
                </c:pt>
                <c:pt idx="3027">
                  <c:v>40976</c:v>
                </c:pt>
                <c:pt idx="3028">
                  <c:v>40977</c:v>
                </c:pt>
                <c:pt idx="3029">
                  <c:v>40980</c:v>
                </c:pt>
                <c:pt idx="3030">
                  <c:v>40981</c:v>
                </c:pt>
                <c:pt idx="3031">
                  <c:v>40982</c:v>
                </c:pt>
                <c:pt idx="3032">
                  <c:v>40983</c:v>
                </c:pt>
                <c:pt idx="3033">
                  <c:v>40984</c:v>
                </c:pt>
                <c:pt idx="3034">
                  <c:v>40987</c:v>
                </c:pt>
                <c:pt idx="3035">
                  <c:v>40988</c:v>
                </c:pt>
                <c:pt idx="3036">
                  <c:v>40989</c:v>
                </c:pt>
                <c:pt idx="3037">
                  <c:v>40990</c:v>
                </c:pt>
                <c:pt idx="3038">
                  <c:v>40991</c:v>
                </c:pt>
                <c:pt idx="3039">
                  <c:v>40994</c:v>
                </c:pt>
                <c:pt idx="3040">
                  <c:v>40995</c:v>
                </c:pt>
                <c:pt idx="3041">
                  <c:v>40996</c:v>
                </c:pt>
                <c:pt idx="3042">
                  <c:v>40997</c:v>
                </c:pt>
                <c:pt idx="3043">
                  <c:v>40998</c:v>
                </c:pt>
                <c:pt idx="3044">
                  <c:v>41001</c:v>
                </c:pt>
                <c:pt idx="3045">
                  <c:v>41002</c:v>
                </c:pt>
                <c:pt idx="3046">
                  <c:v>41003</c:v>
                </c:pt>
                <c:pt idx="3047">
                  <c:v>41004</c:v>
                </c:pt>
                <c:pt idx="3048">
                  <c:v>41005</c:v>
                </c:pt>
                <c:pt idx="3049">
                  <c:v>41008</c:v>
                </c:pt>
                <c:pt idx="3050">
                  <c:v>41009</c:v>
                </c:pt>
                <c:pt idx="3051">
                  <c:v>41010</c:v>
                </c:pt>
                <c:pt idx="3052">
                  <c:v>41011</c:v>
                </c:pt>
                <c:pt idx="3053">
                  <c:v>41012</c:v>
                </c:pt>
                <c:pt idx="3054">
                  <c:v>41015</c:v>
                </c:pt>
                <c:pt idx="3055">
                  <c:v>41016</c:v>
                </c:pt>
                <c:pt idx="3056">
                  <c:v>41017</c:v>
                </c:pt>
                <c:pt idx="3057">
                  <c:v>41018</c:v>
                </c:pt>
                <c:pt idx="3058">
                  <c:v>41019</c:v>
                </c:pt>
                <c:pt idx="3059">
                  <c:v>41022</c:v>
                </c:pt>
                <c:pt idx="3060">
                  <c:v>41023</c:v>
                </c:pt>
                <c:pt idx="3061">
                  <c:v>41024</c:v>
                </c:pt>
                <c:pt idx="3062">
                  <c:v>41025</c:v>
                </c:pt>
                <c:pt idx="3063">
                  <c:v>41026</c:v>
                </c:pt>
                <c:pt idx="3064">
                  <c:v>41029</c:v>
                </c:pt>
                <c:pt idx="3065">
                  <c:v>41030</c:v>
                </c:pt>
                <c:pt idx="3066">
                  <c:v>41031</c:v>
                </c:pt>
                <c:pt idx="3067">
                  <c:v>41032</c:v>
                </c:pt>
                <c:pt idx="3068">
                  <c:v>41033</c:v>
                </c:pt>
                <c:pt idx="3069">
                  <c:v>41036</c:v>
                </c:pt>
                <c:pt idx="3070">
                  <c:v>41037</c:v>
                </c:pt>
                <c:pt idx="3071">
                  <c:v>41038</c:v>
                </c:pt>
                <c:pt idx="3072">
                  <c:v>41039</c:v>
                </c:pt>
                <c:pt idx="3073">
                  <c:v>41040</c:v>
                </c:pt>
                <c:pt idx="3074">
                  <c:v>41043</c:v>
                </c:pt>
                <c:pt idx="3075">
                  <c:v>41044</c:v>
                </c:pt>
                <c:pt idx="3076">
                  <c:v>41045</c:v>
                </c:pt>
                <c:pt idx="3077">
                  <c:v>41046</c:v>
                </c:pt>
                <c:pt idx="3078">
                  <c:v>41047</c:v>
                </c:pt>
                <c:pt idx="3079">
                  <c:v>41050</c:v>
                </c:pt>
                <c:pt idx="3080">
                  <c:v>41051</c:v>
                </c:pt>
                <c:pt idx="3081">
                  <c:v>41052</c:v>
                </c:pt>
                <c:pt idx="3082">
                  <c:v>41053</c:v>
                </c:pt>
                <c:pt idx="3083">
                  <c:v>41054</c:v>
                </c:pt>
                <c:pt idx="3084">
                  <c:v>41058</c:v>
                </c:pt>
                <c:pt idx="3085">
                  <c:v>41059</c:v>
                </c:pt>
                <c:pt idx="3086">
                  <c:v>41060</c:v>
                </c:pt>
                <c:pt idx="3087">
                  <c:v>41061</c:v>
                </c:pt>
                <c:pt idx="3088">
                  <c:v>41064</c:v>
                </c:pt>
                <c:pt idx="3089">
                  <c:v>41065</c:v>
                </c:pt>
                <c:pt idx="3090">
                  <c:v>41066</c:v>
                </c:pt>
                <c:pt idx="3091">
                  <c:v>41067</c:v>
                </c:pt>
                <c:pt idx="3092">
                  <c:v>41068</c:v>
                </c:pt>
                <c:pt idx="3093">
                  <c:v>41071</c:v>
                </c:pt>
                <c:pt idx="3094">
                  <c:v>41072</c:v>
                </c:pt>
                <c:pt idx="3095">
                  <c:v>41073</c:v>
                </c:pt>
                <c:pt idx="3096">
                  <c:v>41074</c:v>
                </c:pt>
                <c:pt idx="3097">
                  <c:v>41075</c:v>
                </c:pt>
                <c:pt idx="3098">
                  <c:v>41078</c:v>
                </c:pt>
                <c:pt idx="3099">
                  <c:v>41079</c:v>
                </c:pt>
                <c:pt idx="3100">
                  <c:v>41080</c:v>
                </c:pt>
                <c:pt idx="3101">
                  <c:v>41081</c:v>
                </c:pt>
                <c:pt idx="3102">
                  <c:v>41082</c:v>
                </c:pt>
                <c:pt idx="3103">
                  <c:v>41085</c:v>
                </c:pt>
                <c:pt idx="3104">
                  <c:v>41086</c:v>
                </c:pt>
                <c:pt idx="3105">
                  <c:v>41087</c:v>
                </c:pt>
                <c:pt idx="3106">
                  <c:v>41088</c:v>
                </c:pt>
                <c:pt idx="3107">
                  <c:v>41089</c:v>
                </c:pt>
                <c:pt idx="3108">
                  <c:v>41092</c:v>
                </c:pt>
                <c:pt idx="3109">
                  <c:v>41093</c:v>
                </c:pt>
                <c:pt idx="3110">
                  <c:v>41095</c:v>
                </c:pt>
                <c:pt idx="3111">
                  <c:v>41096</c:v>
                </c:pt>
                <c:pt idx="3112">
                  <c:v>41099</c:v>
                </c:pt>
                <c:pt idx="3113">
                  <c:v>41100</c:v>
                </c:pt>
                <c:pt idx="3114">
                  <c:v>41101</c:v>
                </c:pt>
                <c:pt idx="3115">
                  <c:v>41102</c:v>
                </c:pt>
                <c:pt idx="3116">
                  <c:v>41103</c:v>
                </c:pt>
                <c:pt idx="3117">
                  <c:v>41106</c:v>
                </c:pt>
                <c:pt idx="3118">
                  <c:v>41107</c:v>
                </c:pt>
                <c:pt idx="3119">
                  <c:v>41108</c:v>
                </c:pt>
                <c:pt idx="3120">
                  <c:v>41109</c:v>
                </c:pt>
                <c:pt idx="3121">
                  <c:v>41110</c:v>
                </c:pt>
                <c:pt idx="3122">
                  <c:v>41113</c:v>
                </c:pt>
                <c:pt idx="3123">
                  <c:v>41114</c:v>
                </c:pt>
                <c:pt idx="3124">
                  <c:v>41115</c:v>
                </c:pt>
                <c:pt idx="3125">
                  <c:v>41116</c:v>
                </c:pt>
                <c:pt idx="3126">
                  <c:v>41117</c:v>
                </c:pt>
                <c:pt idx="3127">
                  <c:v>41120</c:v>
                </c:pt>
                <c:pt idx="3128">
                  <c:v>41121</c:v>
                </c:pt>
                <c:pt idx="3129">
                  <c:v>41122</c:v>
                </c:pt>
                <c:pt idx="3130">
                  <c:v>41123</c:v>
                </c:pt>
                <c:pt idx="3131">
                  <c:v>41124</c:v>
                </c:pt>
                <c:pt idx="3132">
                  <c:v>41127</c:v>
                </c:pt>
                <c:pt idx="3133">
                  <c:v>41128</c:v>
                </c:pt>
                <c:pt idx="3134">
                  <c:v>41129</c:v>
                </c:pt>
                <c:pt idx="3135">
                  <c:v>41130</c:v>
                </c:pt>
                <c:pt idx="3136">
                  <c:v>41131</c:v>
                </c:pt>
                <c:pt idx="3137">
                  <c:v>41134</c:v>
                </c:pt>
                <c:pt idx="3138">
                  <c:v>41135</c:v>
                </c:pt>
                <c:pt idx="3139">
                  <c:v>41136</c:v>
                </c:pt>
                <c:pt idx="3140">
                  <c:v>41137</c:v>
                </c:pt>
                <c:pt idx="3141">
                  <c:v>41138</c:v>
                </c:pt>
                <c:pt idx="3142">
                  <c:v>41141</c:v>
                </c:pt>
                <c:pt idx="3143">
                  <c:v>41142</c:v>
                </c:pt>
                <c:pt idx="3144">
                  <c:v>41143</c:v>
                </c:pt>
                <c:pt idx="3145">
                  <c:v>41144</c:v>
                </c:pt>
                <c:pt idx="3146">
                  <c:v>41145</c:v>
                </c:pt>
                <c:pt idx="3147">
                  <c:v>41148</c:v>
                </c:pt>
                <c:pt idx="3148">
                  <c:v>41149</c:v>
                </c:pt>
                <c:pt idx="3149">
                  <c:v>41150</c:v>
                </c:pt>
                <c:pt idx="3150">
                  <c:v>41151</c:v>
                </c:pt>
                <c:pt idx="3151">
                  <c:v>41152</c:v>
                </c:pt>
                <c:pt idx="3152">
                  <c:v>41156</c:v>
                </c:pt>
                <c:pt idx="3153">
                  <c:v>41157</c:v>
                </c:pt>
                <c:pt idx="3154">
                  <c:v>41158</c:v>
                </c:pt>
                <c:pt idx="3155">
                  <c:v>41159</c:v>
                </c:pt>
                <c:pt idx="3156">
                  <c:v>41162</c:v>
                </c:pt>
                <c:pt idx="3157">
                  <c:v>41163</c:v>
                </c:pt>
                <c:pt idx="3158">
                  <c:v>41164</c:v>
                </c:pt>
                <c:pt idx="3159">
                  <c:v>41165</c:v>
                </c:pt>
                <c:pt idx="3160">
                  <c:v>41166</c:v>
                </c:pt>
                <c:pt idx="3161">
                  <c:v>41169</c:v>
                </c:pt>
                <c:pt idx="3162">
                  <c:v>41170</c:v>
                </c:pt>
                <c:pt idx="3163">
                  <c:v>41171</c:v>
                </c:pt>
                <c:pt idx="3164">
                  <c:v>41172</c:v>
                </c:pt>
                <c:pt idx="3165">
                  <c:v>41173</c:v>
                </c:pt>
                <c:pt idx="3166">
                  <c:v>41176</c:v>
                </c:pt>
                <c:pt idx="3167">
                  <c:v>41177</c:v>
                </c:pt>
                <c:pt idx="3168">
                  <c:v>41178</c:v>
                </c:pt>
                <c:pt idx="3169">
                  <c:v>41179</c:v>
                </c:pt>
                <c:pt idx="3170">
                  <c:v>41180</c:v>
                </c:pt>
                <c:pt idx="3171">
                  <c:v>41183</c:v>
                </c:pt>
                <c:pt idx="3172">
                  <c:v>41184</c:v>
                </c:pt>
                <c:pt idx="3173">
                  <c:v>41185</c:v>
                </c:pt>
                <c:pt idx="3174">
                  <c:v>41186</c:v>
                </c:pt>
                <c:pt idx="3175">
                  <c:v>41187</c:v>
                </c:pt>
                <c:pt idx="3176">
                  <c:v>41191</c:v>
                </c:pt>
                <c:pt idx="3177">
                  <c:v>41192</c:v>
                </c:pt>
                <c:pt idx="3178">
                  <c:v>41193</c:v>
                </c:pt>
                <c:pt idx="3179">
                  <c:v>41194</c:v>
                </c:pt>
                <c:pt idx="3180">
                  <c:v>41197</c:v>
                </c:pt>
                <c:pt idx="3181">
                  <c:v>41198</c:v>
                </c:pt>
                <c:pt idx="3182">
                  <c:v>41199</c:v>
                </c:pt>
                <c:pt idx="3183">
                  <c:v>41200</c:v>
                </c:pt>
                <c:pt idx="3184">
                  <c:v>41201</c:v>
                </c:pt>
                <c:pt idx="3185">
                  <c:v>41204</c:v>
                </c:pt>
                <c:pt idx="3186">
                  <c:v>41205</c:v>
                </c:pt>
                <c:pt idx="3187">
                  <c:v>41206</c:v>
                </c:pt>
                <c:pt idx="3188">
                  <c:v>41207</c:v>
                </c:pt>
                <c:pt idx="3189">
                  <c:v>41208</c:v>
                </c:pt>
                <c:pt idx="3190">
                  <c:v>41211</c:v>
                </c:pt>
                <c:pt idx="3191">
                  <c:v>41213</c:v>
                </c:pt>
                <c:pt idx="3192">
                  <c:v>41214</c:v>
                </c:pt>
                <c:pt idx="3193">
                  <c:v>41215</c:v>
                </c:pt>
                <c:pt idx="3194">
                  <c:v>41218</c:v>
                </c:pt>
                <c:pt idx="3195">
                  <c:v>41219</c:v>
                </c:pt>
                <c:pt idx="3196">
                  <c:v>41220</c:v>
                </c:pt>
                <c:pt idx="3197">
                  <c:v>41221</c:v>
                </c:pt>
                <c:pt idx="3198">
                  <c:v>41222</c:v>
                </c:pt>
                <c:pt idx="3199">
                  <c:v>41226</c:v>
                </c:pt>
                <c:pt idx="3200">
                  <c:v>41227</c:v>
                </c:pt>
                <c:pt idx="3201">
                  <c:v>41228</c:v>
                </c:pt>
                <c:pt idx="3202">
                  <c:v>41229</c:v>
                </c:pt>
                <c:pt idx="3203">
                  <c:v>41232</c:v>
                </c:pt>
                <c:pt idx="3204">
                  <c:v>41233</c:v>
                </c:pt>
                <c:pt idx="3205">
                  <c:v>41234</c:v>
                </c:pt>
                <c:pt idx="3206">
                  <c:v>41236</c:v>
                </c:pt>
                <c:pt idx="3207">
                  <c:v>41239</c:v>
                </c:pt>
                <c:pt idx="3208">
                  <c:v>41240</c:v>
                </c:pt>
                <c:pt idx="3209">
                  <c:v>41241</c:v>
                </c:pt>
                <c:pt idx="3210">
                  <c:v>41242</c:v>
                </c:pt>
                <c:pt idx="3211">
                  <c:v>41243</c:v>
                </c:pt>
                <c:pt idx="3212">
                  <c:v>41246</c:v>
                </c:pt>
                <c:pt idx="3213">
                  <c:v>41247</c:v>
                </c:pt>
                <c:pt idx="3214">
                  <c:v>41248</c:v>
                </c:pt>
                <c:pt idx="3215">
                  <c:v>41249</c:v>
                </c:pt>
                <c:pt idx="3216">
                  <c:v>41250</c:v>
                </c:pt>
                <c:pt idx="3217">
                  <c:v>41253</c:v>
                </c:pt>
                <c:pt idx="3218">
                  <c:v>41254</c:v>
                </c:pt>
                <c:pt idx="3219">
                  <c:v>41255</c:v>
                </c:pt>
                <c:pt idx="3220">
                  <c:v>41256</c:v>
                </c:pt>
                <c:pt idx="3221">
                  <c:v>41257</c:v>
                </c:pt>
                <c:pt idx="3222">
                  <c:v>41260</c:v>
                </c:pt>
                <c:pt idx="3223">
                  <c:v>41261</c:v>
                </c:pt>
                <c:pt idx="3224">
                  <c:v>41262</c:v>
                </c:pt>
                <c:pt idx="3225">
                  <c:v>41263</c:v>
                </c:pt>
                <c:pt idx="3226">
                  <c:v>41264</c:v>
                </c:pt>
                <c:pt idx="3227">
                  <c:v>41267</c:v>
                </c:pt>
                <c:pt idx="3228">
                  <c:v>41269</c:v>
                </c:pt>
                <c:pt idx="3229">
                  <c:v>41270</c:v>
                </c:pt>
                <c:pt idx="3230">
                  <c:v>41271</c:v>
                </c:pt>
                <c:pt idx="3231">
                  <c:v>41274</c:v>
                </c:pt>
                <c:pt idx="3232">
                  <c:v>41276</c:v>
                </c:pt>
                <c:pt idx="3233">
                  <c:v>41277</c:v>
                </c:pt>
                <c:pt idx="3234">
                  <c:v>41278</c:v>
                </c:pt>
                <c:pt idx="3235">
                  <c:v>41281</c:v>
                </c:pt>
                <c:pt idx="3236">
                  <c:v>41282</c:v>
                </c:pt>
                <c:pt idx="3237">
                  <c:v>41283</c:v>
                </c:pt>
                <c:pt idx="3238">
                  <c:v>41284</c:v>
                </c:pt>
                <c:pt idx="3239">
                  <c:v>41285</c:v>
                </c:pt>
                <c:pt idx="3240">
                  <c:v>41288</c:v>
                </c:pt>
                <c:pt idx="3241">
                  <c:v>41289</c:v>
                </c:pt>
                <c:pt idx="3242">
                  <c:v>41290</c:v>
                </c:pt>
                <c:pt idx="3243">
                  <c:v>41291</c:v>
                </c:pt>
                <c:pt idx="3244">
                  <c:v>41292</c:v>
                </c:pt>
                <c:pt idx="3245">
                  <c:v>41296</c:v>
                </c:pt>
                <c:pt idx="3246">
                  <c:v>41297</c:v>
                </c:pt>
                <c:pt idx="3247">
                  <c:v>41298</c:v>
                </c:pt>
                <c:pt idx="3248">
                  <c:v>41299</c:v>
                </c:pt>
                <c:pt idx="3249">
                  <c:v>41302</c:v>
                </c:pt>
                <c:pt idx="3250">
                  <c:v>41303</c:v>
                </c:pt>
                <c:pt idx="3251">
                  <c:v>41304</c:v>
                </c:pt>
                <c:pt idx="3252">
                  <c:v>41305</c:v>
                </c:pt>
                <c:pt idx="3253">
                  <c:v>41306</c:v>
                </c:pt>
                <c:pt idx="3254">
                  <c:v>41309</c:v>
                </c:pt>
                <c:pt idx="3255">
                  <c:v>41310</c:v>
                </c:pt>
                <c:pt idx="3256">
                  <c:v>41311</c:v>
                </c:pt>
                <c:pt idx="3257">
                  <c:v>41312</c:v>
                </c:pt>
                <c:pt idx="3258">
                  <c:v>41313</c:v>
                </c:pt>
                <c:pt idx="3259">
                  <c:v>41316</c:v>
                </c:pt>
                <c:pt idx="3260">
                  <c:v>41317</c:v>
                </c:pt>
                <c:pt idx="3261">
                  <c:v>41318</c:v>
                </c:pt>
                <c:pt idx="3262">
                  <c:v>41319</c:v>
                </c:pt>
                <c:pt idx="3263">
                  <c:v>41320</c:v>
                </c:pt>
                <c:pt idx="3264">
                  <c:v>41324</c:v>
                </c:pt>
                <c:pt idx="3265">
                  <c:v>41325</c:v>
                </c:pt>
                <c:pt idx="3266">
                  <c:v>41326</c:v>
                </c:pt>
                <c:pt idx="3267">
                  <c:v>41327</c:v>
                </c:pt>
                <c:pt idx="3268">
                  <c:v>41330</c:v>
                </c:pt>
                <c:pt idx="3269">
                  <c:v>41331</c:v>
                </c:pt>
                <c:pt idx="3270">
                  <c:v>41332</c:v>
                </c:pt>
                <c:pt idx="3271">
                  <c:v>41333</c:v>
                </c:pt>
                <c:pt idx="3272">
                  <c:v>41334</c:v>
                </c:pt>
                <c:pt idx="3273">
                  <c:v>41337</c:v>
                </c:pt>
                <c:pt idx="3274">
                  <c:v>41338</c:v>
                </c:pt>
                <c:pt idx="3275">
                  <c:v>41339</c:v>
                </c:pt>
                <c:pt idx="3276">
                  <c:v>41340</c:v>
                </c:pt>
                <c:pt idx="3277">
                  <c:v>41341</c:v>
                </c:pt>
                <c:pt idx="3278">
                  <c:v>41344</c:v>
                </c:pt>
                <c:pt idx="3279">
                  <c:v>41345</c:v>
                </c:pt>
                <c:pt idx="3280">
                  <c:v>41346</c:v>
                </c:pt>
                <c:pt idx="3281">
                  <c:v>41347</c:v>
                </c:pt>
                <c:pt idx="3282">
                  <c:v>41348</c:v>
                </c:pt>
                <c:pt idx="3283">
                  <c:v>41351</c:v>
                </c:pt>
                <c:pt idx="3284">
                  <c:v>41352</c:v>
                </c:pt>
                <c:pt idx="3285">
                  <c:v>41353</c:v>
                </c:pt>
                <c:pt idx="3286">
                  <c:v>41354</c:v>
                </c:pt>
                <c:pt idx="3287">
                  <c:v>41355</c:v>
                </c:pt>
                <c:pt idx="3288">
                  <c:v>41358</c:v>
                </c:pt>
                <c:pt idx="3289">
                  <c:v>41359</c:v>
                </c:pt>
                <c:pt idx="3290">
                  <c:v>41360</c:v>
                </c:pt>
                <c:pt idx="3291">
                  <c:v>41361</c:v>
                </c:pt>
                <c:pt idx="3292">
                  <c:v>41365</c:v>
                </c:pt>
                <c:pt idx="3293">
                  <c:v>41366</c:v>
                </c:pt>
                <c:pt idx="3294">
                  <c:v>41367</c:v>
                </c:pt>
                <c:pt idx="3295">
                  <c:v>41368</c:v>
                </c:pt>
                <c:pt idx="3296">
                  <c:v>41369</c:v>
                </c:pt>
                <c:pt idx="3297">
                  <c:v>41372</c:v>
                </c:pt>
                <c:pt idx="3298">
                  <c:v>41373</c:v>
                </c:pt>
                <c:pt idx="3299">
                  <c:v>41374</c:v>
                </c:pt>
                <c:pt idx="3300">
                  <c:v>41375</c:v>
                </c:pt>
                <c:pt idx="3301">
                  <c:v>41376</c:v>
                </c:pt>
                <c:pt idx="3302">
                  <c:v>41379</c:v>
                </c:pt>
                <c:pt idx="3303">
                  <c:v>41380</c:v>
                </c:pt>
                <c:pt idx="3304">
                  <c:v>41381</c:v>
                </c:pt>
                <c:pt idx="3305">
                  <c:v>41382</c:v>
                </c:pt>
                <c:pt idx="3306">
                  <c:v>41383</c:v>
                </c:pt>
                <c:pt idx="3307">
                  <c:v>41386</c:v>
                </c:pt>
                <c:pt idx="3308">
                  <c:v>41387</c:v>
                </c:pt>
                <c:pt idx="3309">
                  <c:v>41388</c:v>
                </c:pt>
                <c:pt idx="3310">
                  <c:v>41389</c:v>
                </c:pt>
                <c:pt idx="3311">
                  <c:v>41390</c:v>
                </c:pt>
                <c:pt idx="3312">
                  <c:v>41393</c:v>
                </c:pt>
                <c:pt idx="3313">
                  <c:v>41394</c:v>
                </c:pt>
                <c:pt idx="3314">
                  <c:v>41395</c:v>
                </c:pt>
                <c:pt idx="3315">
                  <c:v>41396</c:v>
                </c:pt>
                <c:pt idx="3316">
                  <c:v>41397</c:v>
                </c:pt>
                <c:pt idx="3317">
                  <c:v>41400</c:v>
                </c:pt>
                <c:pt idx="3318">
                  <c:v>41401</c:v>
                </c:pt>
                <c:pt idx="3319">
                  <c:v>41402</c:v>
                </c:pt>
                <c:pt idx="3320">
                  <c:v>41403</c:v>
                </c:pt>
                <c:pt idx="3321">
                  <c:v>41404</c:v>
                </c:pt>
                <c:pt idx="3322">
                  <c:v>41407</c:v>
                </c:pt>
                <c:pt idx="3323">
                  <c:v>41408</c:v>
                </c:pt>
                <c:pt idx="3324">
                  <c:v>41409</c:v>
                </c:pt>
                <c:pt idx="3325">
                  <c:v>41410</c:v>
                </c:pt>
                <c:pt idx="3326">
                  <c:v>41411</c:v>
                </c:pt>
                <c:pt idx="3327">
                  <c:v>41414</c:v>
                </c:pt>
                <c:pt idx="3328">
                  <c:v>41415</c:v>
                </c:pt>
                <c:pt idx="3329">
                  <c:v>41416</c:v>
                </c:pt>
                <c:pt idx="3330">
                  <c:v>41417</c:v>
                </c:pt>
                <c:pt idx="3331">
                  <c:v>41418</c:v>
                </c:pt>
                <c:pt idx="3332">
                  <c:v>41422</c:v>
                </c:pt>
                <c:pt idx="3333">
                  <c:v>41423</c:v>
                </c:pt>
                <c:pt idx="3334">
                  <c:v>41424</c:v>
                </c:pt>
                <c:pt idx="3335">
                  <c:v>41425</c:v>
                </c:pt>
                <c:pt idx="3336">
                  <c:v>41428</c:v>
                </c:pt>
                <c:pt idx="3337">
                  <c:v>41429</c:v>
                </c:pt>
                <c:pt idx="3338">
                  <c:v>41430</c:v>
                </c:pt>
                <c:pt idx="3339">
                  <c:v>41431</c:v>
                </c:pt>
                <c:pt idx="3340">
                  <c:v>41432</c:v>
                </c:pt>
                <c:pt idx="3341">
                  <c:v>41435</c:v>
                </c:pt>
                <c:pt idx="3342">
                  <c:v>41436</c:v>
                </c:pt>
                <c:pt idx="3343">
                  <c:v>41437</c:v>
                </c:pt>
                <c:pt idx="3344">
                  <c:v>41438</c:v>
                </c:pt>
                <c:pt idx="3345">
                  <c:v>41439</c:v>
                </c:pt>
                <c:pt idx="3346">
                  <c:v>41442</c:v>
                </c:pt>
                <c:pt idx="3347">
                  <c:v>41443</c:v>
                </c:pt>
                <c:pt idx="3348">
                  <c:v>41444</c:v>
                </c:pt>
                <c:pt idx="3349">
                  <c:v>41445</c:v>
                </c:pt>
                <c:pt idx="3350">
                  <c:v>41446</c:v>
                </c:pt>
                <c:pt idx="3351">
                  <c:v>41449</c:v>
                </c:pt>
                <c:pt idx="3352">
                  <c:v>41450</c:v>
                </c:pt>
                <c:pt idx="3353">
                  <c:v>41451</c:v>
                </c:pt>
                <c:pt idx="3354">
                  <c:v>41452</c:v>
                </c:pt>
                <c:pt idx="3355">
                  <c:v>41453</c:v>
                </c:pt>
                <c:pt idx="3356">
                  <c:v>41456</c:v>
                </c:pt>
                <c:pt idx="3357">
                  <c:v>41457</c:v>
                </c:pt>
                <c:pt idx="3358">
                  <c:v>41458</c:v>
                </c:pt>
                <c:pt idx="3359">
                  <c:v>41460</c:v>
                </c:pt>
                <c:pt idx="3360">
                  <c:v>41463</c:v>
                </c:pt>
                <c:pt idx="3361">
                  <c:v>41464</c:v>
                </c:pt>
                <c:pt idx="3362">
                  <c:v>41465</c:v>
                </c:pt>
                <c:pt idx="3363">
                  <c:v>41466</c:v>
                </c:pt>
                <c:pt idx="3364">
                  <c:v>41467</c:v>
                </c:pt>
                <c:pt idx="3365">
                  <c:v>41470</c:v>
                </c:pt>
                <c:pt idx="3366">
                  <c:v>41471</c:v>
                </c:pt>
                <c:pt idx="3367">
                  <c:v>41472</c:v>
                </c:pt>
                <c:pt idx="3368">
                  <c:v>41473</c:v>
                </c:pt>
                <c:pt idx="3369">
                  <c:v>41474</c:v>
                </c:pt>
                <c:pt idx="3370">
                  <c:v>41477</c:v>
                </c:pt>
                <c:pt idx="3371">
                  <c:v>41478</c:v>
                </c:pt>
                <c:pt idx="3372">
                  <c:v>41479</c:v>
                </c:pt>
                <c:pt idx="3373">
                  <c:v>41480</c:v>
                </c:pt>
                <c:pt idx="3374">
                  <c:v>41481</c:v>
                </c:pt>
                <c:pt idx="3375">
                  <c:v>41484</c:v>
                </c:pt>
                <c:pt idx="3376">
                  <c:v>41485</c:v>
                </c:pt>
                <c:pt idx="3377">
                  <c:v>41486</c:v>
                </c:pt>
                <c:pt idx="3378">
                  <c:v>41487</c:v>
                </c:pt>
                <c:pt idx="3379">
                  <c:v>41488</c:v>
                </c:pt>
                <c:pt idx="3380">
                  <c:v>41491</c:v>
                </c:pt>
                <c:pt idx="3381">
                  <c:v>41492</c:v>
                </c:pt>
                <c:pt idx="3382">
                  <c:v>41493</c:v>
                </c:pt>
                <c:pt idx="3383">
                  <c:v>41494</c:v>
                </c:pt>
                <c:pt idx="3384">
                  <c:v>41495</c:v>
                </c:pt>
                <c:pt idx="3385">
                  <c:v>41498</c:v>
                </c:pt>
                <c:pt idx="3386">
                  <c:v>41499</c:v>
                </c:pt>
                <c:pt idx="3387">
                  <c:v>41500</c:v>
                </c:pt>
                <c:pt idx="3388">
                  <c:v>41501</c:v>
                </c:pt>
                <c:pt idx="3389">
                  <c:v>41502</c:v>
                </c:pt>
                <c:pt idx="3390">
                  <c:v>41505</c:v>
                </c:pt>
                <c:pt idx="3391">
                  <c:v>41506</c:v>
                </c:pt>
                <c:pt idx="3392">
                  <c:v>41507</c:v>
                </c:pt>
                <c:pt idx="3393">
                  <c:v>41508</c:v>
                </c:pt>
                <c:pt idx="3394">
                  <c:v>41509</c:v>
                </c:pt>
                <c:pt idx="3395">
                  <c:v>41512</c:v>
                </c:pt>
                <c:pt idx="3396">
                  <c:v>41513</c:v>
                </c:pt>
                <c:pt idx="3397">
                  <c:v>41514</c:v>
                </c:pt>
                <c:pt idx="3398">
                  <c:v>41515</c:v>
                </c:pt>
                <c:pt idx="3399">
                  <c:v>41516</c:v>
                </c:pt>
                <c:pt idx="3400">
                  <c:v>41520</c:v>
                </c:pt>
                <c:pt idx="3401">
                  <c:v>41521</c:v>
                </c:pt>
                <c:pt idx="3402">
                  <c:v>41522</c:v>
                </c:pt>
                <c:pt idx="3403">
                  <c:v>41523</c:v>
                </c:pt>
                <c:pt idx="3404">
                  <c:v>41526</c:v>
                </c:pt>
                <c:pt idx="3405">
                  <c:v>41527</c:v>
                </c:pt>
                <c:pt idx="3406">
                  <c:v>41528</c:v>
                </c:pt>
                <c:pt idx="3407">
                  <c:v>41529</c:v>
                </c:pt>
                <c:pt idx="3408">
                  <c:v>41530</c:v>
                </c:pt>
                <c:pt idx="3409">
                  <c:v>41533</c:v>
                </c:pt>
                <c:pt idx="3410">
                  <c:v>41534</c:v>
                </c:pt>
                <c:pt idx="3411">
                  <c:v>41535</c:v>
                </c:pt>
                <c:pt idx="3412">
                  <c:v>41536</c:v>
                </c:pt>
                <c:pt idx="3413">
                  <c:v>41537</c:v>
                </c:pt>
                <c:pt idx="3414">
                  <c:v>41540</c:v>
                </c:pt>
                <c:pt idx="3415">
                  <c:v>41541</c:v>
                </c:pt>
                <c:pt idx="3416">
                  <c:v>41542</c:v>
                </c:pt>
                <c:pt idx="3417">
                  <c:v>41543</c:v>
                </c:pt>
                <c:pt idx="3418">
                  <c:v>41544</c:v>
                </c:pt>
                <c:pt idx="3419">
                  <c:v>41547</c:v>
                </c:pt>
                <c:pt idx="3420">
                  <c:v>41548</c:v>
                </c:pt>
                <c:pt idx="3421">
                  <c:v>41549</c:v>
                </c:pt>
                <c:pt idx="3422">
                  <c:v>41550</c:v>
                </c:pt>
                <c:pt idx="3423">
                  <c:v>41551</c:v>
                </c:pt>
                <c:pt idx="3424">
                  <c:v>41554</c:v>
                </c:pt>
                <c:pt idx="3425">
                  <c:v>41555</c:v>
                </c:pt>
                <c:pt idx="3426">
                  <c:v>41556</c:v>
                </c:pt>
                <c:pt idx="3427">
                  <c:v>41557</c:v>
                </c:pt>
                <c:pt idx="3428">
                  <c:v>41558</c:v>
                </c:pt>
                <c:pt idx="3429">
                  <c:v>41562</c:v>
                </c:pt>
                <c:pt idx="3430">
                  <c:v>41563</c:v>
                </c:pt>
                <c:pt idx="3431">
                  <c:v>41564</c:v>
                </c:pt>
                <c:pt idx="3432">
                  <c:v>41565</c:v>
                </c:pt>
                <c:pt idx="3433">
                  <c:v>41568</c:v>
                </c:pt>
                <c:pt idx="3434">
                  <c:v>41569</c:v>
                </c:pt>
                <c:pt idx="3435">
                  <c:v>41570</c:v>
                </c:pt>
                <c:pt idx="3436">
                  <c:v>41571</c:v>
                </c:pt>
                <c:pt idx="3437">
                  <c:v>41572</c:v>
                </c:pt>
                <c:pt idx="3438">
                  <c:v>41575</c:v>
                </c:pt>
                <c:pt idx="3439">
                  <c:v>41576</c:v>
                </c:pt>
                <c:pt idx="3440">
                  <c:v>41577</c:v>
                </c:pt>
                <c:pt idx="3441">
                  <c:v>41578</c:v>
                </c:pt>
                <c:pt idx="3442">
                  <c:v>41579</c:v>
                </c:pt>
                <c:pt idx="3443">
                  <c:v>41582</c:v>
                </c:pt>
                <c:pt idx="3444">
                  <c:v>41583</c:v>
                </c:pt>
                <c:pt idx="3445">
                  <c:v>41584</c:v>
                </c:pt>
                <c:pt idx="3446">
                  <c:v>41585</c:v>
                </c:pt>
                <c:pt idx="3447">
                  <c:v>41586</c:v>
                </c:pt>
                <c:pt idx="3448">
                  <c:v>41590</c:v>
                </c:pt>
                <c:pt idx="3449">
                  <c:v>41591</c:v>
                </c:pt>
                <c:pt idx="3450">
                  <c:v>41592</c:v>
                </c:pt>
                <c:pt idx="3451">
                  <c:v>41593</c:v>
                </c:pt>
                <c:pt idx="3452">
                  <c:v>41596</c:v>
                </c:pt>
                <c:pt idx="3453">
                  <c:v>41597</c:v>
                </c:pt>
                <c:pt idx="3454">
                  <c:v>41598</c:v>
                </c:pt>
                <c:pt idx="3455">
                  <c:v>41599</c:v>
                </c:pt>
                <c:pt idx="3456">
                  <c:v>41600</c:v>
                </c:pt>
                <c:pt idx="3457">
                  <c:v>41603</c:v>
                </c:pt>
                <c:pt idx="3458">
                  <c:v>41604</c:v>
                </c:pt>
                <c:pt idx="3459">
                  <c:v>41605</c:v>
                </c:pt>
                <c:pt idx="3460">
                  <c:v>41607</c:v>
                </c:pt>
                <c:pt idx="3461">
                  <c:v>41610</c:v>
                </c:pt>
                <c:pt idx="3462">
                  <c:v>41611</c:v>
                </c:pt>
                <c:pt idx="3463">
                  <c:v>41612</c:v>
                </c:pt>
                <c:pt idx="3464">
                  <c:v>41613</c:v>
                </c:pt>
                <c:pt idx="3465">
                  <c:v>41614</c:v>
                </c:pt>
                <c:pt idx="3466">
                  <c:v>41617</c:v>
                </c:pt>
                <c:pt idx="3467">
                  <c:v>41618</c:v>
                </c:pt>
                <c:pt idx="3468">
                  <c:v>41619</c:v>
                </c:pt>
                <c:pt idx="3469">
                  <c:v>41620</c:v>
                </c:pt>
                <c:pt idx="3470">
                  <c:v>41621</c:v>
                </c:pt>
                <c:pt idx="3471">
                  <c:v>41624</c:v>
                </c:pt>
                <c:pt idx="3472">
                  <c:v>41625</c:v>
                </c:pt>
                <c:pt idx="3473">
                  <c:v>41626</c:v>
                </c:pt>
                <c:pt idx="3474">
                  <c:v>41627</c:v>
                </c:pt>
                <c:pt idx="3475">
                  <c:v>41628</c:v>
                </c:pt>
                <c:pt idx="3476">
                  <c:v>41631</c:v>
                </c:pt>
                <c:pt idx="3477">
                  <c:v>41632</c:v>
                </c:pt>
                <c:pt idx="3478">
                  <c:v>41634</c:v>
                </c:pt>
                <c:pt idx="3479">
                  <c:v>41635</c:v>
                </c:pt>
                <c:pt idx="3480">
                  <c:v>41638</c:v>
                </c:pt>
                <c:pt idx="3481">
                  <c:v>41639</c:v>
                </c:pt>
                <c:pt idx="3482">
                  <c:v>41641</c:v>
                </c:pt>
                <c:pt idx="3483">
                  <c:v>41642</c:v>
                </c:pt>
                <c:pt idx="3484">
                  <c:v>41645</c:v>
                </c:pt>
                <c:pt idx="3485">
                  <c:v>41646</c:v>
                </c:pt>
                <c:pt idx="3486">
                  <c:v>41647</c:v>
                </c:pt>
                <c:pt idx="3487">
                  <c:v>41648</c:v>
                </c:pt>
                <c:pt idx="3488">
                  <c:v>41649</c:v>
                </c:pt>
                <c:pt idx="3489">
                  <c:v>41652</c:v>
                </c:pt>
                <c:pt idx="3490">
                  <c:v>41653</c:v>
                </c:pt>
                <c:pt idx="3491">
                  <c:v>41654</c:v>
                </c:pt>
                <c:pt idx="3492">
                  <c:v>41655</c:v>
                </c:pt>
                <c:pt idx="3493">
                  <c:v>41656</c:v>
                </c:pt>
                <c:pt idx="3494">
                  <c:v>41660</c:v>
                </c:pt>
                <c:pt idx="3495">
                  <c:v>41661</c:v>
                </c:pt>
                <c:pt idx="3496">
                  <c:v>41662</c:v>
                </c:pt>
                <c:pt idx="3497">
                  <c:v>41663</c:v>
                </c:pt>
                <c:pt idx="3498">
                  <c:v>41666</c:v>
                </c:pt>
                <c:pt idx="3499">
                  <c:v>41667</c:v>
                </c:pt>
                <c:pt idx="3500">
                  <c:v>41668</c:v>
                </c:pt>
                <c:pt idx="3501">
                  <c:v>41669</c:v>
                </c:pt>
                <c:pt idx="3502">
                  <c:v>41670</c:v>
                </c:pt>
                <c:pt idx="3503">
                  <c:v>41673</c:v>
                </c:pt>
                <c:pt idx="3504">
                  <c:v>41674</c:v>
                </c:pt>
                <c:pt idx="3505">
                  <c:v>41675</c:v>
                </c:pt>
                <c:pt idx="3506">
                  <c:v>41676</c:v>
                </c:pt>
                <c:pt idx="3507">
                  <c:v>41677</c:v>
                </c:pt>
                <c:pt idx="3508">
                  <c:v>41680</c:v>
                </c:pt>
                <c:pt idx="3509">
                  <c:v>41681</c:v>
                </c:pt>
                <c:pt idx="3510">
                  <c:v>41682</c:v>
                </c:pt>
                <c:pt idx="3511">
                  <c:v>41683</c:v>
                </c:pt>
                <c:pt idx="3512">
                  <c:v>41684</c:v>
                </c:pt>
                <c:pt idx="3513">
                  <c:v>41688</c:v>
                </c:pt>
                <c:pt idx="3514">
                  <c:v>41689</c:v>
                </c:pt>
                <c:pt idx="3515">
                  <c:v>41690</c:v>
                </c:pt>
                <c:pt idx="3516">
                  <c:v>41691</c:v>
                </c:pt>
                <c:pt idx="3517">
                  <c:v>41694</c:v>
                </c:pt>
                <c:pt idx="3518">
                  <c:v>41695</c:v>
                </c:pt>
                <c:pt idx="3519">
                  <c:v>41696</c:v>
                </c:pt>
                <c:pt idx="3520">
                  <c:v>41697</c:v>
                </c:pt>
                <c:pt idx="3521">
                  <c:v>41698</c:v>
                </c:pt>
                <c:pt idx="3522">
                  <c:v>41701</c:v>
                </c:pt>
                <c:pt idx="3523">
                  <c:v>41702</c:v>
                </c:pt>
                <c:pt idx="3524">
                  <c:v>41703</c:v>
                </c:pt>
                <c:pt idx="3525">
                  <c:v>41704</c:v>
                </c:pt>
                <c:pt idx="3526">
                  <c:v>41705</c:v>
                </c:pt>
                <c:pt idx="3527">
                  <c:v>41708</c:v>
                </c:pt>
                <c:pt idx="3528">
                  <c:v>41709</c:v>
                </c:pt>
                <c:pt idx="3529">
                  <c:v>41710</c:v>
                </c:pt>
                <c:pt idx="3530">
                  <c:v>41711</c:v>
                </c:pt>
                <c:pt idx="3531">
                  <c:v>41712</c:v>
                </c:pt>
                <c:pt idx="3532">
                  <c:v>41715</c:v>
                </c:pt>
                <c:pt idx="3533">
                  <c:v>41716</c:v>
                </c:pt>
                <c:pt idx="3534">
                  <c:v>41717</c:v>
                </c:pt>
                <c:pt idx="3535">
                  <c:v>41718</c:v>
                </c:pt>
                <c:pt idx="3536">
                  <c:v>41719</c:v>
                </c:pt>
                <c:pt idx="3537">
                  <c:v>41722</c:v>
                </c:pt>
                <c:pt idx="3538">
                  <c:v>41723</c:v>
                </c:pt>
                <c:pt idx="3539">
                  <c:v>41724</c:v>
                </c:pt>
                <c:pt idx="3540">
                  <c:v>41725</c:v>
                </c:pt>
                <c:pt idx="3541">
                  <c:v>41726</c:v>
                </c:pt>
                <c:pt idx="3542">
                  <c:v>41729</c:v>
                </c:pt>
                <c:pt idx="3543">
                  <c:v>41730</c:v>
                </c:pt>
                <c:pt idx="3544">
                  <c:v>41731</c:v>
                </c:pt>
                <c:pt idx="3545">
                  <c:v>41732</c:v>
                </c:pt>
                <c:pt idx="3546">
                  <c:v>41733</c:v>
                </c:pt>
                <c:pt idx="3547">
                  <c:v>41736</c:v>
                </c:pt>
                <c:pt idx="3548">
                  <c:v>41737</c:v>
                </c:pt>
                <c:pt idx="3549">
                  <c:v>41738</c:v>
                </c:pt>
                <c:pt idx="3550">
                  <c:v>41739</c:v>
                </c:pt>
                <c:pt idx="3551">
                  <c:v>41740</c:v>
                </c:pt>
                <c:pt idx="3552">
                  <c:v>41743</c:v>
                </c:pt>
                <c:pt idx="3553">
                  <c:v>41744</c:v>
                </c:pt>
                <c:pt idx="3554">
                  <c:v>41745</c:v>
                </c:pt>
                <c:pt idx="3555">
                  <c:v>41746</c:v>
                </c:pt>
                <c:pt idx="3556">
                  <c:v>41750</c:v>
                </c:pt>
                <c:pt idx="3557">
                  <c:v>41751</c:v>
                </c:pt>
                <c:pt idx="3558">
                  <c:v>41752</c:v>
                </c:pt>
                <c:pt idx="3559">
                  <c:v>41753</c:v>
                </c:pt>
                <c:pt idx="3560">
                  <c:v>41754</c:v>
                </c:pt>
                <c:pt idx="3561">
                  <c:v>41757</c:v>
                </c:pt>
                <c:pt idx="3562">
                  <c:v>41758</c:v>
                </c:pt>
                <c:pt idx="3563">
                  <c:v>41759</c:v>
                </c:pt>
                <c:pt idx="3564">
                  <c:v>41760</c:v>
                </c:pt>
                <c:pt idx="3565">
                  <c:v>41761</c:v>
                </c:pt>
                <c:pt idx="3566">
                  <c:v>41764</c:v>
                </c:pt>
                <c:pt idx="3567">
                  <c:v>41765</c:v>
                </c:pt>
                <c:pt idx="3568">
                  <c:v>41766</c:v>
                </c:pt>
                <c:pt idx="3569">
                  <c:v>41767</c:v>
                </c:pt>
                <c:pt idx="3570">
                  <c:v>41768</c:v>
                </c:pt>
                <c:pt idx="3571">
                  <c:v>41771</c:v>
                </c:pt>
                <c:pt idx="3572">
                  <c:v>41772</c:v>
                </c:pt>
                <c:pt idx="3573">
                  <c:v>41773</c:v>
                </c:pt>
                <c:pt idx="3574">
                  <c:v>41774</c:v>
                </c:pt>
                <c:pt idx="3575">
                  <c:v>41775</c:v>
                </c:pt>
                <c:pt idx="3576">
                  <c:v>41778</c:v>
                </c:pt>
                <c:pt idx="3577">
                  <c:v>41779</c:v>
                </c:pt>
                <c:pt idx="3578">
                  <c:v>41780</c:v>
                </c:pt>
                <c:pt idx="3579">
                  <c:v>41781</c:v>
                </c:pt>
                <c:pt idx="3580">
                  <c:v>41782</c:v>
                </c:pt>
                <c:pt idx="3581">
                  <c:v>41786</c:v>
                </c:pt>
                <c:pt idx="3582">
                  <c:v>41787</c:v>
                </c:pt>
                <c:pt idx="3583">
                  <c:v>41788</c:v>
                </c:pt>
                <c:pt idx="3584">
                  <c:v>41789</c:v>
                </c:pt>
                <c:pt idx="3585">
                  <c:v>41792</c:v>
                </c:pt>
                <c:pt idx="3586">
                  <c:v>41794</c:v>
                </c:pt>
                <c:pt idx="3587">
                  <c:v>41795</c:v>
                </c:pt>
                <c:pt idx="3588">
                  <c:v>41796</c:v>
                </c:pt>
                <c:pt idx="3589">
                  <c:v>41799</c:v>
                </c:pt>
                <c:pt idx="3590">
                  <c:v>41800</c:v>
                </c:pt>
                <c:pt idx="3591">
                  <c:v>41801</c:v>
                </c:pt>
                <c:pt idx="3592">
                  <c:v>41802</c:v>
                </c:pt>
                <c:pt idx="3593">
                  <c:v>41803</c:v>
                </c:pt>
                <c:pt idx="3594">
                  <c:v>41806</c:v>
                </c:pt>
                <c:pt idx="3595">
                  <c:v>41807</c:v>
                </c:pt>
                <c:pt idx="3596">
                  <c:v>41808</c:v>
                </c:pt>
                <c:pt idx="3597">
                  <c:v>41809</c:v>
                </c:pt>
                <c:pt idx="3598">
                  <c:v>41810</c:v>
                </c:pt>
                <c:pt idx="3599">
                  <c:v>41813</c:v>
                </c:pt>
                <c:pt idx="3600">
                  <c:v>41814</c:v>
                </c:pt>
                <c:pt idx="3601">
                  <c:v>41815</c:v>
                </c:pt>
                <c:pt idx="3602">
                  <c:v>41816</c:v>
                </c:pt>
                <c:pt idx="3603">
                  <c:v>41817</c:v>
                </c:pt>
                <c:pt idx="3604">
                  <c:v>41820</c:v>
                </c:pt>
                <c:pt idx="3605">
                  <c:v>41821</c:v>
                </c:pt>
                <c:pt idx="3606">
                  <c:v>41822</c:v>
                </c:pt>
                <c:pt idx="3607">
                  <c:v>41823</c:v>
                </c:pt>
                <c:pt idx="3608">
                  <c:v>41827</c:v>
                </c:pt>
                <c:pt idx="3609">
                  <c:v>41828</c:v>
                </c:pt>
                <c:pt idx="3610">
                  <c:v>41829</c:v>
                </c:pt>
                <c:pt idx="3611">
                  <c:v>41830</c:v>
                </c:pt>
                <c:pt idx="3612">
                  <c:v>41831</c:v>
                </c:pt>
                <c:pt idx="3613">
                  <c:v>41834</c:v>
                </c:pt>
                <c:pt idx="3614">
                  <c:v>41835</c:v>
                </c:pt>
                <c:pt idx="3615">
                  <c:v>41836</c:v>
                </c:pt>
                <c:pt idx="3616">
                  <c:v>41837</c:v>
                </c:pt>
                <c:pt idx="3617">
                  <c:v>41838</c:v>
                </c:pt>
                <c:pt idx="3618">
                  <c:v>41841</c:v>
                </c:pt>
                <c:pt idx="3619">
                  <c:v>41842</c:v>
                </c:pt>
                <c:pt idx="3620">
                  <c:v>41843</c:v>
                </c:pt>
                <c:pt idx="3621">
                  <c:v>41844</c:v>
                </c:pt>
                <c:pt idx="3622">
                  <c:v>41845</c:v>
                </c:pt>
                <c:pt idx="3623">
                  <c:v>41848</c:v>
                </c:pt>
                <c:pt idx="3624">
                  <c:v>41849</c:v>
                </c:pt>
                <c:pt idx="3625">
                  <c:v>41850</c:v>
                </c:pt>
                <c:pt idx="3626">
                  <c:v>41851</c:v>
                </c:pt>
                <c:pt idx="3627">
                  <c:v>41852</c:v>
                </c:pt>
                <c:pt idx="3628">
                  <c:v>41855</c:v>
                </c:pt>
                <c:pt idx="3629">
                  <c:v>41856</c:v>
                </c:pt>
                <c:pt idx="3630">
                  <c:v>41857</c:v>
                </c:pt>
                <c:pt idx="3631">
                  <c:v>41858</c:v>
                </c:pt>
                <c:pt idx="3632">
                  <c:v>41859</c:v>
                </c:pt>
                <c:pt idx="3633">
                  <c:v>41862</c:v>
                </c:pt>
                <c:pt idx="3634">
                  <c:v>41863</c:v>
                </c:pt>
                <c:pt idx="3635">
                  <c:v>41864</c:v>
                </c:pt>
                <c:pt idx="3636">
                  <c:v>41865</c:v>
                </c:pt>
                <c:pt idx="3637">
                  <c:v>41866</c:v>
                </c:pt>
                <c:pt idx="3638">
                  <c:v>41869</c:v>
                </c:pt>
                <c:pt idx="3639">
                  <c:v>41870</c:v>
                </c:pt>
                <c:pt idx="3640">
                  <c:v>41871</c:v>
                </c:pt>
                <c:pt idx="3641">
                  <c:v>41872</c:v>
                </c:pt>
                <c:pt idx="3642">
                  <c:v>41873</c:v>
                </c:pt>
                <c:pt idx="3643">
                  <c:v>41876</c:v>
                </c:pt>
                <c:pt idx="3644">
                  <c:v>41877</c:v>
                </c:pt>
                <c:pt idx="3645">
                  <c:v>41878</c:v>
                </c:pt>
                <c:pt idx="3646">
                  <c:v>41879</c:v>
                </c:pt>
                <c:pt idx="3647">
                  <c:v>41880</c:v>
                </c:pt>
                <c:pt idx="3648">
                  <c:v>41884</c:v>
                </c:pt>
                <c:pt idx="3649">
                  <c:v>41885</c:v>
                </c:pt>
                <c:pt idx="3650">
                  <c:v>41886</c:v>
                </c:pt>
                <c:pt idx="3651">
                  <c:v>41887</c:v>
                </c:pt>
                <c:pt idx="3652">
                  <c:v>41890</c:v>
                </c:pt>
                <c:pt idx="3653">
                  <c:v>41891</c:v>
                </c:pt>
                <c:pt idx="3654">
                  <c:v>41892</c:v>
                </c:pt>
                <c:pt idx="3655">
                  <c:v>41893</c:v>
                </c:pt>
                <c:pt idx="3656">
                  <c:v>41894</c:v>
                </c:pt>
                <c:pt idx="3657">
                  <c:v>41897</c:v>
                </c:pt>
                <c:pt idx="3658">
                  <c:v>41898</c:v>
                </c:pt>
                <c:pt idx="3659">
                  <c:v>41899</c:v>
                </c:pt>
                <c:pt idx="3660">
                  <c:v>41900</c:v>
                </c:pt>
                <c:pt idx="3661">
                  <c:v>41901</c:v>
                </c:pt>
                <c:pt idx="3662">
                  <c:v>41904</c:v>
                </c:pt>
                <c:pt idx="3663">
                  <c:v>41905</c:v>
                </c:pt>
                <c:pt idx="3664">
                  <c:v>41906</c:v>
                </c:pt>
                <c:pt idx="3665">
                  <c:v>41907</c:v>
                </c:pt>
                <c:pt idx="3666">
                  <c:v>41908</c:v>
                </c:pt>
                <c:pt idx="3667">
                  <c:v>41911</c:v>
                </c:pt>
                <c:pt idx="3668">
                  <c:v>41912</c:v>
                </c:pt>
                <c:pt idx="3669">
                  <c:v>41913</c:v>
                </c:pt>
                <c:pt idx="3670">
                  <c:v>41914</c:v>
                </c:pt>
                <c:pt idx="3671">
                  <c:v>41915</c:v>
                </c:pt>
                <c:pt idx="3672">
                  <c:v>41918</c:v>
                </c:pt>
                <c:pt idx="3673">
                  <c:v>41919</c:v>
                </c:pt>
                <c:pt idx="3674">
                  <c:v>41920</c:v>
                </c:pt>
                <c:pt idx="3675">
                  <c:v>41921</c:v>
                </c:pt>
                <c:pt idx="3676">
                  <c:v>41922</c:v>
                </c:pt>
                <c:pt idx="3677">
                  <c:v>41926</c:v>
                </c:pt>
                <c:pt idx="3678">
                  <c:v>41927</c:v>
                </c:pt>
                <c:pt idx="3679">
                  <c:v>41928</c:v>
                </c:pt>
                <c:pt idx="3680">
                  <c:v>41932</c:v>
                </c:pt>
                <c:pt idx="3681">
                  <c:v>41933</c:v>
                </c:pt>
                <c:pt idx="3682">
                  <c:v>41934</c:v>
                </c:pt>
                <c:pt idx="3683">
                  <c:v>41935</c:v>
                </c:pt>
                <c:pt idx="3684">
                  <c:v>41936</c:v>
                </c:pt>
                <c:pt idx="3685">
                  <c:v>41939</c:v>
                </c:pt>
                <c:pt idx="3686">
                  <c:v>41940</c:v>
                </c:pt>
                <c:pt idx="3687">
                  <c:v>41941</c:v>
                </c:pt>
                <c:pt idx="3688">
                  <c:v>41942</c:v>
                </c:pt>
                <c:pt idx="3689">
                  <c:v>41943</c:v>
                </c:pt>
                <c:pt idx="3690">
                  <c:v>41946</c:v>
                </c:pt>
                <c:pt idx="3691">
                  <c:v>41947</c:v>
                </c:pt>
                <c:pt idx="3692">
                  <c:v>41948</c:v>
                </c:pt>
                <c:pt idx="3693">
                  <c:v>41949</c:v>
                </c:pt>
                <c:pt idx="3694">
                  <c:v>41950</c:v>
                </c:pt>
                <c:pt idx="3695">
                  <c:v>41953</c:v>
                </c:pt>
                <c:pt idx="3696">
                  <c:v>41955</c:v>
                </c:pt>
                <c:pt idx="3697">
                  <c:v>41956</c:v>
                </c:pt>
                <c:pt idx="3698">
                  <c:v>41957</c:v>
                </c:pt>
                <c:pt idx="3699">
                  <c:v>41960</c:v>
                </c:pt>
                <c:pt idx="3700">
                  <c:v>41961</c:v>
                </c:pt>
                <c:pt idx="3701">
                  <c:v>41962</c:v>
                </c:pt>
                <c:pt idx="3702">
                  <c:v>41963</c:v>
                </c:pt>
                <c:pt idx="3703">
                  <c:v>41964</c:v>
                </c:pt>
                <c:pt idx="3704">
                  <c:v>41967</c:v>
                </c:pt>
                <c:pt idx="3705">
                  <c:v>41968</c:v>
                </c:pt>
                <c:pt idx="3706">
                  <c:v>41969</c:v>
                </c:pt>
                <c:pt idx="3707">
                  <c:v>41971</c:v>
                </c:pt>
                <c:pt idx="3708">
                  <c:v>41974</c:v>
                </c:pt>
                <c:pt idx="3709">
                  <c:v>41975</c:v>
                </c:pt>
                <c:pt idx="3710">
                  <c:v>41976</c:v>
                </c:pt>
                <c:pt idx="3711">
                  <c:v>41977</c:v>
                </c:pt>
                <c:pt idx="3712">
                  <c:v>41978</c:v>
                </c:pt>
                <c:pt idx="3713">
                  <c:v>41981</c:v>
                </c:pt>
                <c:pt idx="3714">
                  <c:v>41982</c:v>
                </c:pt>
                <c:pt idx="3715">
                  <c:v>41983</c:v>
                </c:pt>
                <c:pt idx="3716">
                  <c:v>41984</c:v>
                </c:pt>
                <c:pt idx="3717">
                  <c:v>41985</c:v>
                </c:pt>
                <c:pt idx="3718">
                  <c:v>41988</c:v>
                </c:pt>
                <c:pt idx="3719">
                  <c:v>41989</c:v>
                </c:pt>
                <c:pt idx="3720">
                  <c:v>41990</c:v>
                </c:pt>
                <c:pt idx="3721">
                  <c:v>41991</c:v>
                </c:pt>
                <c:pt idx="3722">
                  <c:v>41992</c:v>
                </c:pt>
                <c:pt idx="3723">
                  <c:v>41995</c:v>
                </c:pt>
                <c:pt idx="3724">
                  <c:v>41996</c:v>
                </c:pt>
                <c:pt idx="3725">
                  <c:v>41997</c:v>
                </c:pt>
                <c:pt idx="3726">
                  <c:v>41999</c:v>
                </c:pt>
                <c:pt idx="3727">
                  <c:v>42002</c:v>
                </c:pt>
                <c:pt idx="3728">
                  <c:v>42003</c:v>
                </c:pt>
                <c:pt idx="3729">
                  <c:v>42004</c:v>
                </c:pt>
                <c:pt idx="3730">
                  <c:v>42006</c:v>
                </c:pt>
                <c:pt idx="3731">
                  <c:v>42009</c:v>
                </c:pt>
                <c:pt idx="3732">
                  <c:v>42010</c:v>
                </c:pt>
                <c:pt idx="3733">
                  <c:v>42011</c:v>
                </c:pt>
                <c:pt idx="3734">
                  <c:v>42012</c:v>
                </c:pt>
                <c:pt idx="3735">
                  <c:v>42013</c:v>
                </c:pt>
                <c:pt idx="3736">
                  <c:v>42016</c:v>
                </c:pt>
                <c:pt idx="3737">
                  <c:v>42017</c:v>
                </c:pt>
                <c:pt idx="3738">
                  <c:v>42018</c:v>
                </c:pt>
                <c:pt idx="3739">
                  <c:v>42019</c:v>
                </c:pt>
                <c:pt idx="3740">
                  <c:v>42020</c:v>
                </c:pt>
                <c:pt idx="3741">
                  <c:v>42024</c:v>
                </c:pt>
                <c:pt idx="3742">
                  <c:v>42025</c:v>
                </c:pt>
                <c:pt idx="3743">
                  <c:v>42026</c:v>
                </c:pt>
                <c:pt idx="3744">
                  <c:v>42027</c:v>
                </c:pt>
                <c:pt idx="3745">
                  <c:v>42030</c:v>
                </c:pt>
                <c:pt idx="3746">
                  <c:v>42031</c:v>
                </c:pt>
                <c:pt idx="3747">
                  <c:v>42032</c:v>
                </c:pt>
                <c:pt idx="3748">
                  <c:v>42033</c:v>
                </c:pt>
                <c:pt idx="3749">
                  <c:v>42034</c:v>
                </c:pt>
                <c:pt idx="3750">
                  <c:v>42037</c:v>
                </c:pt>
                <c:pt idx="3751">
                  <c:v>42038</c:v>
                </c:pt>
                <c:pt idx="3752">
                  <c:v>42039</c:v>
                </c:pt>
                <c:pt idx="3753">
                  <c:v>42040</c:v>
                </c:pt>
                <c:pt idx="3754">
                  <c:v>42041</c:v>
                </c:pt>
                <c:pt idx="3755">
                  <c:v>42044</c:v>
                </c:pt>
                <c:pt idx="3756">
                  <c:v>42045</c:v>
                </c:pt>
                <c:pt idx="3757">
                  <c:v>42046</c:v>
                </c:pt>
                <c:pt idx="3758">
                  <c:v>42047</c:v>
                </c:pt>
                <c:pt idx="3759">
                  <c:v>42048</c:v>
                </c:pt>
                <c:pt idx="3760">
                  <c:v>42052</c:v>
                </c:pt>
                <c:pt idx="3761">
                  <c:v>42053</c:v>
                </c:pt>
                <c:pt idx="3762">
                  <c:v>42054</c:v>
                </c:pt>
                <c:pt idx="3763">
                  <c:v>42055</c:v>
                </c:pt>
                <c:pt idx="3764">
                  <c:v>42058</c:v>
                </c:pt>
                <c:pt idx="3765">
                  <c:v>42059</c:v>
                </c:pt>
                <c:pt idx="3766">
                  <c:v>42060</c:v>
                </c:pt>
                <c:pt idx="3767">
                  <c:v>42061</c:v>
                </c:pt>
                <c:pt idx="3768">
                  <c:v>42062</c:v>
                </c:pt>
                <c:pt idx="3769">
                  <c:v>42065</c:v>
                </c:pt>
                <c:pt idx="3770">
                  <c:v>42066</c:v>
                </c:pt>
                <c:pt idx="3771">
                  <c:v>42067</c:v>
                </c:pt>
                <c:pt idx="3772">
                  <c:v>42068</c:v>
                </c:pt>
                <c:pt idx="3773">
                  <c:v>42069</c:v>
                </c:pt>
                <c:pt idx="3774">
                  <c:v>42072</c:v>
                </c:pt>
                <c:pt idx="3775">
                  <c:v>42073</c:v>
                </c:pt>
                <c:pt idx="3776">
                  <c:v>42074</c:v>
                </c:pt>
                <c:pt idx="3777">
                  <c:v>42075</c:v>
                </c:pt>
                <c:pt idx="3778">
                  <c:v>42076</c:v>
                </c:pt>
                <c:pt idx="3779">
                  <c:v>42079</c:v>
                </c:pt>
                <c:pt idx="3780">
                  <c:v>42080</c:v>
                </c:pt>
                <c:pt idx="3781">
                  <c:v>42081</c:v>
                </c:pt>
                <c:pt idx="3782">
                  <c:v>42082</c:v>
                </c:pt>
                <c:pt idx="3783">
                  <c:v>42083</c:v>
                </c:pt>
                <c:pt idx="3784">
                  <c:v>42086</c:v>
                </c:pt>
                <c:pt idx="3785">
                  <c:v>42087</c:v>
                </c:pt>
                <c:pt idx="3786">
                  <c:v>42088</c:v>
                </c:pt>
                <c:pt idx="3787">
                  <c:v>42089</c:v>
                </c:pt>
                <c:pt idx="3788">
                  <c:v>42093</c:v>
                </c:pt>
                <c:pt idx="3789">
                  <c:v>42094</c:v>
                </c:pt>
                <c:pt idx="3790">
                  <c:v>42095</c:v>
                </c:pt>
                <c:pt idx="3791">
                  <c:v>42096</c:v>
                </c:pt>
                <c:pt idx="3792">
                  <c:v>42100</c:v>
                </c:pt>
                <c:pt idx="3793">
                  <c:v>42101</c:v>
                </c:pt>
                <c:pt idx="3794">
                  <c:v>42102</c:v>
                </c:pt>
                <c:pt idx="3795">
                  <c:v>42103</c:v>
                </c:pt>
                <c:pt idx="3796">
                  <c:v>42104</c:v>
                </c:pt>
                <c:pt idx="3797">
                  <c:v>42107</c:v>
                </c:pt>
                <c:pt idx="3798">
                  <c:v>42108</c:v>
                </c:pt>
                <c:pt idx="3799">
                  <c:v>42109</c:v>
                </c:pt>
                <c:pt idx="3800">
                  <c:v>42110</c:v>
                </c:pt>
                <c:pt idx="3801">
                  <c:v>42111</c:v>
                </c:pt>
                <c:pt idx="3802">
                  <c:v>42114</c:v>
                </c:pt>
                <c:pt idx="3803">
                  <c:v>42115</c:v>
                </c:pt>
                <c:pt idx="3804">
                  <c:v>42116</c:v>
                </c:pt>
                <c:pt idx="3805">
                  <c:v>42117</c:v>
                </c:pt>
                <c:pt idx="3806">
                  <c:v>42118</c:v>
                </c:pt>
                <c:pt idx="3807">
                  <c:v>42121</c:v>
                </c:pt>
                <c:pt idx="3808">
                  <c:v>42122</c:v>
                </c:pt>
                <c:pt idx="3809">
                  <c:v>42123</c:v>
                </c:pt>
                <c:pt idx="3810">
                  <c:v>42124</c:v>
                </c:pt>
                <c:pt idx="3811">
                  <c:v>42125</c:v>
                </c:pt>
                <c:pt idx="3812">
                  <c:v>42128</c:v>
                </c:pt>
                <c:pt idx="3813">
                  <c:v>42129</c:v>
                </c:pt>
                <c:pt idx="3814">
                  <c:v>42130</c:v>
                </c:pt>
                <c:pt idx="3815">
                  <c:v>42131</c:v>
                </c:pt>
                <c:pt idx="3816">
                  <c:v>42132</c:v>
                </c:pt>
                <c:pt idx="3817">
                  <c:v>42135</c:v>
                </c:pt>
                <c:pt idx="3818">
                  <c:v>42136</c:v>
                </c:pt>
                <c:pt idx="3819">
                  <c:v>42137</c:v>
                </c:pt>
                <c:pt idx="3820">
                  <c:v>42138</c:v>
                </c:pt>
                <c:pt idx="3821">
                  <c:v>42142</c:v>
                </c:pt>
                <c:pt idx="3822">
                  <c:v>42143</c:v>
                </c:pt>
                <c:pt idx="3823">
                  <c:v>42144</c:v>
                </c:pt>
                <c:pt idx="3824">
                  <c:v>42145</c:v>
                </c:pt>
                <c:pt idx="3825">
                  <c:v>42146</c:v>
                </c:pt>
                <c:pt idx="3826">
                  <c:v>42150</c:v>
                </c:pt>
                <c:pt idx="3827">
                  <c:v>42151</c:v>
                </c:pt>
                <c:pt idx="3828">
                  <c:v>42152</c:v>
                </c:pt>
                <c:pt idx="3829">
                  <c:v>42153</c:v>
                </c:pt>
                <c:pt idx="3830">
                  <c:v>42156</c:v>
                </c:pt>
                <c:pt idx="3831">
                  <c:v>42157</c:v>
                </c:pt>
                <c:pt idx="3832">
                  <c:v>42158</c:v>
                </c:pt>
                <c:pt idx="3833">
                  <c:v>42159</c:v>
                </c:pt>
                <c:pt idx="3834">
                  <c:v>42163</c:v>
                </c:pt>
                <c:pt idx="3835">
                  <c:v>42164</c:v>
                </c:pt>
                <c:pt idx="3836">
                  <c:v>42165</c:v>
                </c:pt>
                <c:pt idx="3837">
                  <c:v>42166</c:v>
                </c:pt>
                <c:pt idx="3838">
                  <c:v>42167</c:v>
                </c:pt>
                <c:pt idx="3839">
                  <c:v>42170</c:v>
                </c:pt>
                <c:pt idx="3840">
                  <c:v>42171</c:v>
                </c:pt>
                <c:pt idx="3841">
                  <c:v>42172</c:v>
                </c:pt>
                <c:pt idx="3842">
                  <c:v>42173</c:v>
                </c:pt>
                <c:pt idx="3843">
                  <c:v>42174</c:v>
                </c:pt>
                <c:pt idx="3844">
                  <c:v>42177</c:v>
                </c:pt>
                <c:pt idx="3845">
                  <c:v>42178</c:v>
                </c:pt>
                <c:pt idx="3846">
                  <c:v>42179</c:v>
                </c:pt>
                <c:pt idx="3847">
                  <c:v>42180</c:v>
                </c:pt>
                <c:pt idx="3848">
                  <c:v>42181</c:v>
                </c:pt>
                <c:pt idx="3849">
                  <c:v>42184</c:v>
                </c:pt>
                <c:pt idx="3850">
                  <c:v>42185</c:v>
                </c:pt>
                <c:pt idx="3851">
                  <c:v>42186</c:v>
                </c:pt>
                <c:pt idx="3852">
                  <c:v>42187</c:v>
                </c:pt>
                <c:pt idx="3853">
                  <c:v>42191</c:v>
                </c:pt>
                <c:pt idx="3854">
                  <c:v>42192</c:v>
                </c:pt>
                <c:pt idx="3855">
                  <c:v>42193</c:v>
                </c:pt>
                <c:pt idx="3856">
                  <c:v>42194</c:v>
                </c:pt>
                <c:pt idx="3857">
                  <c:v>42195</c:v>
                </c:pt>
                <c:pt idx="3858">
                  <c:v>42198</c:v>
                </c:pt>
                <c:pt idx="3859">
                  <c:v>42199</c:v>
                </c:pt>
                <c:pt idx="3860">
                  <c:v>42200</c:v>
                </c:pt>
                <c:pt idx="3861">
                  <c:v>42201</c:v>
                </c:pt>
                <c:pt idx="3862">
                  <c:v>42202</c:v>
                </c:pt>
                <c:pt idx="3863">
                  <c:v>42205</c:v>
                </c:pt>
                <c:pt idx="3864">
                  <c:v>42206</c:v>
                </c:pt>
                <c:pt idx="3865">
                  <c:v>42207</c:v>
                </c:pt>
                <c:pt idx="3866">
                  <c:v>42208</c:v>
                </c:pt>
                <c:pt idx="3867">
                  <c:v>42209</c:v>
                </c:pt>
                <c:pt idx="3868">
                  <c:v>42212</c:v>
                </c:pt>
                <c:pt idx="3869">
                  <c:v>42213</c:v>
                </c:pt>
                <c:pt idx="3870">
                  <c:v>42214</c:v>
                </c:pt>
                <c:pt idx="3871">
                  <c:v>42215</c:v>
                </c:pt>
                <c:pt idx="3872">
                  <c:v>42216</c:v>
                </c:pt>
                <c:pt idx="3873">
                  <c:v>42219</c:v>
                </c:pt>
                <c:pt idx="3874">
                  <c:v>42220</c:v>
                </c:pt>
                <c:pt idx="3875">
                  <c:v>42221</c:v>
                </c:pt>
                <c:pt idx="3876">
                  <c:v>42222</c:v>
                </c:pt>
                <c:pt idx="3877">
                  <c:v>42223</c:v>
                </c:pt>
                <c:pt idx="3878">
                  <c:v>42226</c:v>
                </c:pt>
                <c:pt idx="3879">
                  <c:v>42227</c:v>
                </c:pt>
                <c:pt idx="3880">
                  <c:v>42228</c:v>
                </c:pt>
                <c:pt idx="3881">
                  <c:v>42229</c:v>
                </c:pt>
                <c:pt idx="3882">
                  <c:v>42230</c:v>
                </c:pt>
                <c:pt idx="3883">
                  <c:v>42233</c:v>
                </c:pt>
                <c:pt idx="3884">
                  <c:v>42234</c:v>
                </c:pt>
                <c:pt idx="3885">
                  <c:v>42235</c:v>
                </c:pt>
                <c:pt idx="3886">
                  <c:v>42236</c:v>
                </c:pt>
                <c:pt idx="3887">
                  <c:v>42240</c:v>
                </c:pt>
                <c:pt idx="3888">
                  <c:v>42241</c:v>
                </c:pt>
                <c:pt idx="3889">
                  <c:v>42242</c:v>
                </c:pt>
                <c:pt idx="3890">
                  <c:v>42243</c:v>
                </c:pt>
                <c:pt idx="3891">
                  <c:v>42244</c:v>
                </c:pt>
                <c:pt idx="3892">
                  <c:v>42247</c:v>
                </c:pt>
                <c:pt idx="3893">
                  <c:v>42248</c:v>
                </c:pt>
                <c:pt idx="3894">
                  <c:v>42249</c:v>
                </c:pt>
                <c:pt idx="3895">
                  <c:v>42250</c:v>
                </c:pt>
                <c:pt idx="3896">
                  <c:v>42251</c:v>
                </c:pt>
                <c:pt idx="3897">
                  <c:v>42255</c:v>
                </c:pt>
                <c:pt idx="3898">
                  <c:v>42256</c:v>
                </c:pt>
                <c:pt idx="3899">
                  <c:v>42257</c:v>
                </c:pt>
                <c:pt idx="3900">
                  <c:v>42258</c:v>
                </c:pt>
                <c:pt idx="3901">
                  <c:v>42261</c:v>
                </c:pt>
                <c:pt idx="3902">
                  <c:v>42262</c:v>
                </c:pt>
                <c:pt idx="3903">
                  <c:v>42263</c:v>
                </c:pt>
                <c:pt idx="3904">
                  <c:v>42264</c:v>
                </c:pt>
                <c:pt idx="3905">
                  <c:v>42265</c:v>
                </c:pt>
                <c:pt idx="3906">
                  <c:v>42268</c:v>
                </c:pt>
                <c:pt idx="3907">
                  <c:v>42269</c:v>
                </c:pt>
                <c:pt idx="3908">
                  <c:v>42270</c:v>
                </c:pt>
                <c:pt idx="3909">
                  <c:v>42271</c:v>
                </c:pt>
                <c:pt idx="3910">
                  <c:v>42272</c:v>
                </c:pt>
                <c:pt idx="3911">
                  <c:v>42275</c:v>
                </c:pt>
                <c:pt idx="3912">
                  <c:v>42276</c:v>
                </c:pt>
                <c:pt idx="3913">
                  <c:v>42277</c:v>
                </c:pt>
                <c:pt idx="3914">
                  <c:v>42278</c:v>
                </c:pt>
                <c:pt idx="3915">
                  <c:v>42279</c:v>
                </c:pt>
                <c:pt idx="3916">
                  <c:v>42282</c:v>
                </c:pt>
                <c:pt idx="3917">
                  <c:v>42283</c:v>
                </c:pt>
                <c:pt idx="3918">
                  <c:v>42284</c:v>
                </c:pt>
                <c:pt idx="3919">
                  <c:v>42285</c:v>
                </c:pt>
                <c:pt idx="3920">
                  <c:v>42286</c:v>
                </c:pt>
                <c:pt idx="3921">
                  <c:v>42290</c:v>
                </c:pt>
                <c:pt idx="3922">
                  <c:v>42291</c:v>
                </c:pt>
                <c:pt idx="3923">
                  <c:v>42292</c:v>
                </c:pt>
                <c:pt idx="3924">
                  <c:v>42293</c:v>
                </c:pt>
                <c:pt idx="3925">
                  <c:v>42296</c:v>
                </c:pt>
                <c:pt idx="3926">
                  <c:v>42297</c:v>
                </c:pt>
                <c:pt idx="3927">
                  <c:v>42298</c:v>
                </c:pt>
                <c:pt idx="3928">
                  <c:v>42299</c:v>
                </c:pt>
                <c:pt idx="3929">
                  <c:v>42300</c:v>
                </c:pt>
                <c:pt idx="3930">
                  <c:v>42303</c:v>
                </c:pt>
                <c:pt idx="3931">
                  <c:v>42304</c:v>
                </c:pt>
                <c:pt idx="3932">
                  <c:v>42305</c:v>
                </c:pt>
                <c:pt idx="3933">
                  <c:v>42306</c:v>
                </c:pt>
                <c:pt idx="3934">
                  <c:v>42307</c:v>
                </c:pt>
                <c:pt idx="3935">
                  <c:v>42310</c:v>
                </c:pt>
                <c:pt idx="3936">
                  <c:v>42311</c:v>
                </c:pt>
                <c:pt idx="3937">
                  <c:v>42312</c:v>
                </c:pt>
                <c:pt idx="3938">
                  <c:v>42313</c:v>
                </c:pt>
                <c:pt idx="3939">
                  <c:v>42314</c:v>
                </c:pt>
                <c:pt idx="3940">
                  <c:v>42317</c:v>
                </c:pt>
                <c:pt idx="3941">
                  <c:v>42318</c:v>
                </c:pt>
                <c:pt idx="3942">
                  <c:v>42320</c:v>
                </c:pt>
                <c:pt idx="3943">
                  <c:v>42321</c:v>
                </c:pt>
                <c:pt idx="3944">
                  <c:v>42324</c:v>
                </c:pt>
                <c:pt idx="3945">
                  <c:v>42325</c:v>
                </c:pt>
                <c:pt idx="3946">
                  <c:v>42326</c:v>
                </c:pt>
                <c:pt idx="3947">
                  <c:v>42327</c:v>
                </c:pt>
                <c:pt idx="3948">
                  <c:v>42328</c:v>
                </c:pt>
                <c:pt idx="3949">
                  <c:v>42331</c:v>
                </c:pt>
                <c:pt idx="3950">
                  <c:v>42332</c:v>
                </c:pt>
                <c:pt idx="3951">
                  <c:v>42333</c:v>
                </c:pt>
                <c:pt idx="3952">
                  <c:v>42335</c:v>
                </c:pt>
                <c:pt idx="3953">
                  <c:v>42338</c:v>
                </c:pt>
                <c:pt idx="3954">
                  <c:v>42339</c:v>
                </c:pt>
                <c:pt idx="3955">
                  <c:v>42340</c:v>
                </c:pt>
                <c:pt idx="3956">
                  <c:v>42341</c:v>
                </c:pt>
                <c:pt idx="3957">
                  <c:v>42342</c:v>
                </c:pt>
                <c:pt idx="3958">
                  <c:v>42345</c:v>
                </c:pt>
                <c:pt idx="3959">
                  <c:v>42346</c:v>
                </c:pt>
                <c:pt idx="3960">
                  <c:v>42347</c:v>
                </c:pt>
                <c:pt idx="3961">
                  <c:v>42348</c:v>
                </c:pt>
                <c:pt idx="3962">
                  <c:v>42349</c:v>
                </c:pt>
                <c:pt idx="3963">
                  <c:v>42352</c:v>
                </c:pt>
                <c:pt idx="3964">
                  <c:v>42353</c:v>
                </c:pt>
                <c:pt idx="3965">
                  <c:v>42354</c:v>
                </c:pt>
                <c:pt idx="3966">
                  <c:v>42355</c:v>
                </c:pt>
                <c:pt idx="3967">
                  <c:v>42356</c:v>
                </c:pt>
                <c:pt idx="3968">
                  <c:v>42359</c:v>
                </c:pt>
                <c:pt idx="3969">
                  <c:v>42360</c:v>
                </c:pt>
                <c:pt idx="3970">
                  <c:v>42361</c:v>
                </c:pt>
                <c:pt idx="3971">
                  <c:v>42362</c:v>
                </c:pt>
                <c:pt idx="3972">
                  <c:v>42366</c:v>
                </c:pt>
                <c:pt idx="3973">
                  <c:v>42367</c:v>
                </c:pt>
                <c:pt idx="3974">
                  <c:v>42368</c:v>
                </c:pt>
                <c:pt idx="3975">
                  <c:v>42369</c:v>
                </c:pt>
                <c:pt idx="3976">
                  <c:v>42373</c:v>
                </c:pt>
                <c:pt idx="3977">
                  <c:v>42374</c:v>
                </c:pt>
                <c:pt idx="3978">
                  <c:v>42375</c:v>
                </c:pt>
                <c:pt idx="3979">
                  <c:v>42376</c:v>
                </c:pt>
                <c:pt idx="3980">
                  <c:v>42377</c:v>
                </c:pt>
                <c:pt idx="3981">
                  <c:v>42380</c:v>
                </c:pt>
                <c:pt idx="3982">
                  <c:v>42381</c:v>
                </c:pt>
                <c:pt idx="3983">
                  <c:v>42382</c:v>
                </c:pt>
                <c:pt idx="3984">
                  <c:v>42383</c:v>
                </c:pt>
                <c:pt idx="3985">
                  <c:v>42384</c:v>
                </c:pt>
                <c:pt idx="3986">
                  <c:v>42388</c:v>
                </c:pt>
                <c:pt idx="3987">
                  <c:v>42389</c:v>
                </c:pt>
                <c:pt idx="3988">
                  <c:v>42390</c:v>
                </c:pt>
                <c:pt idx="3989">
                  <c:v>42391</c:v>
                </c:pt>
                <c:pt idx="3990">
                  <c:v>42394</c:v>
                </c:pt>
                <c:pt idx="3991">
                  <c:v>42395</c:v>
                </c:pt>
                <c:pt idx="3992">
                  <c:v>42396</c:v>
                </c:pt>
                <c:pt idx="3993">
                  <c:v>42397</c:v>
                </c:pt>
                <c:pt idx="3994">
                  <c:v>42398</c:v>
                </c:pt>
                <c:pt idx="3995">
                  <c:v>42401</c:v>
                </c:pt>
                <c:pt idx="3996">
                  <c:v>42402</c:v>
                </c:pt>
                <c:pt idx="3997">
                  <c:v>42403</c:v>
                </c:pt>
                <c:pt idx="3998">
                  <c:v>42404</c:v>
                </c:pt>
                <c:pt idx="3999">
                  <c:v>42405</c:v>
                </c:pt>
                <c:pt idx="4000">
                  <c:v>42408</c:v>
                </c:pt>
                <c:pt idx="4001">
                  <c:v>42409</c:v>
                </c:pt>
                <c:pt idx="4002">
                  <c:v>42410</c:v>
                </c:pt>
                <c:pt idx="4003">
                  <c:v>42411</c:v>
                </c:pt>
                <c:pt idx="4004">
                  <c:v>42412</c:v>
                </c:pt>
                <c:pt idx="4005">
                  <c:v>42416</c:v>
                </c:pt>
                <c:pt idx="4006">
                  <c:v>42417</c:v>
                </c:pt>
                <c:pt idx="4007">
                  <c:v>42418</c:v>
                </c:pt>
                <c:pt idx="4008">
                  <c:v>42419</c:v>
                </c:pt>
                <c:pt idx="4009">
                  <c:v>42422</c:v>
                </c:pt>
                <c:pt idx="4010">
                  <c:v>42423</c:v>
                </c:pt>
                <c:pt idx="4011">
                  <c:v>42424</c:v>
                </c:pt>
                <c:pt idx="4012">
                  <c:v>42425</c:v>
                </c:pt>
                <c:pt idx="4013">
                  <c:v>42426</c:v>
                </c:pt>
                <c:pt idx="4014">
                  <c:v>42429</c:v>
                </c:pt>
                <c:pt idx="4015">
                  <c:v>42430</c:v>
                </c:pt>
                <c:pt idx="4016">
                  <c:v>42431</c:v>
                </c:pt>
                <c:pt idx="4017">
                  <c:v>42432</c:v>
                </c:pt>
                <c:pt idx="4018">
                  <c:v>42433</c:v>
                </c:pt>
                <c:pt idx="4019">
                  <c:v>42436</c:v>
                </c:pt>
                <c:pt idx="4020">
                  <c:v>42437</c:v>
                </c:pt>
                <c:pt idx="4021">
                  <c:v>42438</c:v>
                </c:pt>
                <c:pt idx="4022">
                  <c:v>42439</c:v>
                </c:pt>
                <c:pt idx="4023">
                  <c:v>42440</c:v>
                </c:pt>
                <c:pt idx="4024">
                  <c:v>42443</c:v>
                </c:pt>
                <c:pt idx="4025">
                  <c:v>42444</c:v>
                </c:pt>
                <c:pt idx="4026">
                  <c:v>42445</c:v>
                </c:pt>
                <c:pt idx="4027">
                  <c:v>42446</c:v>
                </c:pt>
                <c:pt idx="4028">
                  <c:v>42447</c:v>
                </c:pt>
                <c:pt idx="4029">
                  <c:v>42450</c:v>
                </c:pt>
                <c:pt idx="4030">
                  <c:v>42451</c:v>
                </c:pt>
                <c:pt idx="4031">
                  <c:v>42452</c:v>
                </c:pt>
                <c:pt idx="4032">
                  <c:v>42453</c:v>
                </c:pt>
                <c:pt idx="4033">
                  <c:v>42457</c:v>
                </c:pt>
                <c:pt idx="4034">
                  <c:v>42458</c:v>
                </c:pt>
                <c:pt idx="4035">
                  <c:v>42459</c:v>
                </c:pt>
                <c:pt idx="4036">
                  <c:v>42460</c:v>
                </c:pt>
                <c:pt idx="4037">
                  <c:v>42461</c:v>
                </c:pt>
                <c:pt idx="4038">
                  <c:v>42464</c:v>
                </c:pt>
                <c:pt idx="4039">
                  <c:v>42465</c:v>
                </c:pt>
                <c:pt idx="4040">
                  <c:v>42466</c:v>
                </c:pt>
                <c:pt idx="4041">
                  <c:v>42467</c:v>
                </c:pt>
                <c:pt idx="4042">
                  <c:v>42468</c:v>
                </c:pt>
                <c:pt idx="4043">
                  <c:v>42471</c:v>
                </c:pt>
                <c:pt idx="4044">
                  <c:v>42472</c:v>
                </c:pt>
                <c:pt idx="4045">
                  <c:v>42473</c:v>
                </c:pt>
                <c:pt idx="4046">
                  <c:v>42474</c:v>
                </c:pt>
                <c:pt idx="4047">
                  <c:v>42475</c:v>
                </c:pt>
                <c:pt idx="4048">
                  <c:v>42478</c:v>
                </c:pt>
                <c:pt idx="4049">
                  <c:v>42479</c:v>
                </c:pt>
                <c:pt idx="4050">
                  <c:v>42480</c:v>
                </c:pt>
                <c:pt idx="4051">
                  <c:v>42481</c:v>
                </c:pt>
                <c:pt idx="4052">
                  <c:v>42482</c:v>
                </c:pt>
                <c:pt idx="4053">
                  <c:v>42485</c:v>
                </c:pt>
                <c:pt idx="4054">
                  <c:v>42486</c:v>
                </c:pt>
                <c:pt idx="4055">
                  <c:v>42487</c:v>
                </c:pt>
                <c:pt idx="4056">
                  <c:v>42488</c:v>
                </c:pt>
                <c:pt idx="4057">
                  <c:v>42489</c:v>
                </c:pt>
                <c:pt idx="4058">
                  <c:v>42492</c:v>
                </c:pt>
                <c:pt idx="4059">
                  <c:v>42493</c:v>
                </c:pt>
                <c:pt idx="4060">
                  <c:v>42494</c:v>
                </c:pt>
                <c:pt idx="4061">
                  <c:v>42495</c:v>
                </c:pt>
                <c:pt idx="4062">
                  <c:v>42496</c:v>
                </c:pt>
                <c:pt idx="4063">
                  <c:v>42499</c:v>
                </c:pt>
                <c:pt idx="4064">
                  <c:v>42500</c:v>
                </c:pt>
                <c:pt idx="4065">
                  <c:v>42501</c:v>
                </c:pt>
                <c:pt idx="4066">
                  <c:v>42502</c:v>
                </c:pt>
                <c:pt idx="4067">
                  <c:v>42503</c:v>
                </c:pt>
                <c:pt idx="4068">
                  <c:v>42506</c:v>
                </c:pt>
                <c:pt idx="4069">
                  <c:v>42507</c:v>
                </c:pt>
                <c:pt idx="4070">
                  <c:v>42508</c:v>
                </c:pt>
                <c:pt idx="4071">
                  <c:v>42509</c:v>
                </c:pt>
                <c:pt idx="4072">
                  <c:v>42510</c:v>
                </c:pt>
                <c:pt idx="4073">
                  <c:v>42513</c:v>
                </c:pt>
                <c:pt idx="4074">
                  <c:v>42514</c:v>
                </c:pt>
                <c:pt idx="4075">
                  <c:v>42515</c:v>
                </c:pt>
                <c:pt idx="4076">
                  <c:v>42516</c:v>
                </c:pt>
                <c:pt idx="4077">
                  <c:v>42517</c:v>
                </c:pt>
                <c:pt idx="4078">
                  <c:v>42521</c:v>
                </c:pt>
                <c:pt idx="4079">
                  <c:v>42522</c:v>
                </c:pt>
                <c:pt idx="4080">
                  <c:v>42523</c:v>
                </c:pt>
                <c:pt idx="4081">
                  <c:v>42524</c:v>
                </c:pt>
                <c:pt idx="4082">
                  <c:v>42527</c:v>
                </c:pt>
                <c:pt idx="4083">
                  <c:v>42528</c:v>
                </c:pt>
                <c:pt idx="4084">
                  <c:v>42529</c:v>
                </c:pt>
                <c:pt idx="4085">
                  <c:v>42530</c:v>
                </c:pt>
                <c:pt idx="4086">
                  <c:v>42531</c:v>
                </c:pt>
                <c:pt idx="4087">
                  <c:v>42534</c:v>
                </c:pt>
                <c:pt idx="4088">
                  <c:v>42535</c:v>
                </c:pt>
                <c:pt idx="4089">
                  <c:v>42536</c:v>
                </c:pt>
                <c:pt idx="4090">
                  <c:v>42537</c:v>
                </c:pt>
                <c:pt idx="4091">
                  <c:v>42538</c:v>
                </c:pt>
                <c:pt idx="4092">
                  <c:v>42541</c:v>
                </c:pt>
                <c:pt idx="4093">
                  <c:v>42542</c:v>
                </c:pt>
                <c:pt idx="4094">
                  <c:v>42543</c:v>
                </c:pt>
                <c:pt idx="4095">
                  <c:v>42544</c:v>
                </c:pt>
                <c:pt idx="4096">
                  <c:v>42545</c:v>
                </c:pt>
                <c:pt idx="4097">
                  <c:v>42548</c:v>
                </c:pt>
                <c:pt idx="4098">
                  <c:v>42549</c:v>
                </c:pt>
                <c:pt idx="4099">
                  <c:v>42550</c:v>
                </c:pt>
                <c:pt idx="4100">
                  <c:v>42551</c:v>
                </c:pt>
                <c:pt idx="4101">
                  <c:v>42552</c:v>
                </c:pt>
                <c:pt idx="4102">
                  <c:v>42556</c:v>
                </c:pt>
                <c:pt idx="4103">
                  <c:v>42557</c:v>
                </c:pt>
                <c:pt idx="4104">
                  <c:v>42558</c:v>
                </c:pt>
                <c:pt idx="4105">
                  <c:v>42559</c:v>
                </c:pt>
                <c:pt idx="4106">
                  <c:v>42562</c:v>
                </c:pt>
                <c:pt idx="4107">
                  <c:v>42563</c:v>
                </c:pt>
                <c:pt idx="4108">
                  <c:v>42564</c:v>
                </c:pt>
                <c:pt idx="4109">
                  <c:v>42565</c:v>
                </c:pt>
                <c:pt idx="4110">
                  <c:v>42566</c:v>
                </c:pt>
                <c:pt idx="4111">
                  <c:v>42569</c:v>
                </c:pt>
                <c:pt idx="4112">
                  <c:v>42570</c:v>
                </c:pt>
                <c:pt idx="4113">
                  <c:v>42571</c:v>
                </c:pt>
                <c:pt idx="4114">
                  <c:v>42572</c:v>
                </c:pt>
                <c:pt idx="4115">
                  <c:v>42573</c:v>
                </c:pt>
                <c:pt idx="4116">
                  <c:v>42577</c:v>
                </c:pt>
                <c:pt idx="4117">
                  <c:v>42578</c:v>
                </c:pt>
                <c:pt idx="4118">
                  <c:v>42579</c:v>
                </c:pt>
                <c:pt idx="4119">
                  <c:v>42580</c:v>
                </c:pt>
                <c:pt idx="4120">
                  <c:v>42583</c:v>
                </c:pt>
                <c:pt idx="4121">
                  <c:v>42584</c:v>
                </c:pt>
                <c:pt idx="4122">
                  <c:v>42585</c:v>
                </c:pt>
                <c:pt idx="4123">
                  <c:v>42587</c:v>
                </c:pt>
                <c:pt idx="4124">
                  <c:v>42590</c:v>
                </c:pt>
                <c:pt idx="4125">
                  <c:v>42591</c:v>
                </c:pt>
                <c:pt idx="4126">
                  <c:v>42592</c:v>
                </c:pt>
                <c:pt idx="4127">
                  <c:v>42593</c:v>
                </c:pt>
                <c:pt idx="4128">
                  <c:v>42594</c:v>
                </c:pt>
                <c:pt idx="4129">
                  <c:v>42597</c:v>
                </c:pt>
                <c:pt idx="4130">
                  <c:v>42598</c:v>
                </c:pt>
                <c:pt idx="4131">
                  <c:v>42599</c:v>
                </c:pt>
                <c:pt idx="4132">
                  <c:v>42600</c:v>
                </c:pt>
                <c:pt idx="4133">
                  <c:v>42601</c:v>
                </c:pt>
                <c:pt idx="4134">
                  <c:v>42604</c:v>
                </c:pt>
                <c:pt idx="4135">
                  <c:v>42605</c:v>
                </c:pt>
                <c:pt idx="4136">
                  <c:v>42606</c:v>
                </c:pt>
                <c:pt idx="4137">
                  <c:v>42607</c:v>
                </c:pt>
                <c:pt idx="4138">
                  <c:v>42608</c:v>
                </c:pt>
                <c:pt idx="4139">
                  <c:v>42611</c:v>
                </c:pt>
                <c:pt idx="4140">
                  <c:v>42612</c:v>
                </c:pt>
                <c:pt idx="4141">
                  <c:v>42613</c:v>
                </c:pt>
                <c:pt idx="4142">
                  <c:v>42614</c:v>
                </c:pt>
                <c:pt idx="4143">
                  <c:v>42615</c:v>
                </c:pt>
                <c:pt idx="4144">
                  <c:v>42619</c:v>
                </c:pt>
                <c:pt idx="4145">
                  <c:v>42620</c:v>
                </c:pt>
                <c:pt idx="4146">
                  <c:v>42621</c:v>
                </c:pt>
                <c:pt idx="4147">
                  <c:v>42622</c:v>
                </c:pt>
                <c:pt idx="4148">
                  <c:v>42625</c:v>
                </c:pt>
                <c:pt idx="4149">
                  <c:v>42626</c:v>
                </c:pt>
                <c:pt idx="4150">
                  <c:v>42627</c:v>
                </c:pt>
                <c:pt idx="4151">
                  <c:v>42628</c:v>
                </c:pt>
                <c:pt idx="4152">
                  <c:v>42629</c:v>
                </c:pt>
                <c:pt idx="4153">
                  <c:v>42632</c:v>
                </c:pt>
                <c:pt idx="4154">
                  <c:v>42633</c:v>
                </c:pt>
                <c:pt idx="4155">
                  <c:v>42634</c:v>
                </c:pt>
                <c:pt idx="4156">
                  <c:v>42635</c:v>
                </c:pt>
                <c:pt idx="4157">
                  <c:v>42636</c:v>
                </c:pt>
                <c:pt idx="4158">
                  <c:v>42639</c:v>
                </c:pt>
                <c:pt idx="4159">
                  <c:v>42640</c:v>
                </c:pt>
                <c:pt idx="4160">
                  <c:v>42641</c:v>
                </c:pt>
                <c:pt idx="4161">
                  <c:v>42642</c:v>
                </c:pt>
                <c:pt idx="4162">
                  <c:v>42643</c:v>
                </c:pt>
                <c:pt idx="4163">
                  <c:v>42646</c:v>
                </c:pt>
                <c:pt idx="4164">
                  <c:v>42647</c:v>
                </c:pt>
                <c:pt idx="4165">
                  <c:v>42648</c:v>
                </c:pt>
                <c:pt idx="4166">
                  <c:v>42649</c:v>
                </c:pt>
                <c:pt idx="4167">
                  <c:v>42650</c:v>
                </c:pt>
                <c:pt idx="4168">
                  <c:v>42654</c:v>
                </c:pt>
                <c:pt idx="4169">
                  <c:v>42655</c:v>
                </c:pt>
                <c:pt idx="4170">
                  <c:v>42656</c:v>
                </c:pt>
                <c:pt idx="4171">
                  <c:v>42657</c:v>
                </c:pt>
                <c:pt idx="4172">
                  <c:v>42660</c:v>
                </c:pt>
                <c:pt idx="4173">
                  <c:v>42661</c:v>
                </c:pt>
                <c:pt idx="4174">
                  <c:v>42662</c:v>
                </c:pt>
                <c:pt idx="4175">
                  <c:v>42663</c:v>
                </c:pt>
                <c:pt idx="4176">
                  <c:v>42664</c:v>
                </c:pt>
                <c:pt idx="4177">
                  <c:v>42667</c:v>
                </c:pt>
                <c:pt idx="4178">
                  <c:v>42668</c:v>
                </c:pt>
                <c:pt idx="4179">
                  <c:v>42669</c:v>
                </c:pt>
                <c:pt idx="4180">
                  <c:v>42670</c:v>
                </c:pt>
                <c:pt idx="4181">
                  <c:v>42671</c:v>
                </c:pt>
                <c:pt idx="4182">
                  <c:v>42674</c:v>
                </c:pt>
                <c:pt idx="4183">
                  <c:v>42675</c:v>
                </c:pt>
                <c:pt idx="4184">
                  <c:v>42676</c:v>
                </c:pt>
                <c:pt idx="4185">
                  <c:v>42677</c:v>
                </c:pt>
                <c:pt idx="4186">
                  <c:v>42678</c:v>
                </c:pt>
                <c:pt idx="4187">
                  <c:v>42681</c:v>
                </c:pt>
                <c:pt idx="4188">
                  <c:v>42682</c:v>
                </c:pt>
                <c:pt idx="4189">
                  <c:v>42683</c:v>
                </c:pt>
                <c:pt idx="4190">
                  <c:v>42684</c:v>
                </c:pt>
                <c:pt idx="4191">
                  <c:v>42688</c:v>
                </c:pt>
                <c:pt idx="4192">
                  <c:v>42689</c:v>
                </c:pt>
                <c:pt idx="4193">
                  <c:v>42690</c:v>
                </c:pt>
                <c:pt idx="4194">
                  <c:v>42691</c:v>
                </c:pt>
                <c:pt idx="4195">
                  <c:v>42692</c:v>
                </c:pt>
                <c:pt idx="4196">
                  <c:v>42695</c:v>
                </c:pt>
                <c:pt idx="4197">
                  <c:v>42696</c:v>
                </c:pt>
                <c:pt idx="4198">
                  <c:v>42697</c:v>
                </c:pt>
                <c:pt idx="4199">
                  <c:v>42699</c:v>
                </c:pt>
                <c:pt idx="4200">
                  <c:v>42702</c:v>
                </c:pt>
                <c:pt idx="4201">
                  <c:v>42703</c:v>
                </c:pt>
                <c:pt idx="4202">
                  <c:v>42704</c:v>
                </c:pt>
                <c:pt idx="4203">
                  <c:v>42705</c:v>
                </c:pt>
                <c:pt idx="4204">
                  <c:v>42706</c:v>
                </c:pt>
                <c:pt idx="4205">
                  <c:v>42709</c:v>
                </c:pt>
                <c:pt idx="4206">
                  <c:v>42710</c:v>
                </c:pt>
                <c:pt idx="4207">
                  <c:v>42711</c:v>
                </c:pt>
                <c:pt idx="4208">
                  <c:v>42712</c:v>
                </c:pt>
                <c:pt idx="4209">
                  <c:v>42713</c:v>
                </c:pt>
                <c:pt idx="4210">
                  <c:v>42716</c:v>
                </c:pt>
                <c:pt idx="4211">
                  <c:v>42717</c:v>
                </c:pt>
                <c:pt idx="4212">
                  <c:v>42718</c:v>
                </c:pt>
                <c:pt idx="4213">
                  <c:v>42719</c:v>
                </c:pt>
                <c:pt idx="4214">
                  <c:v>42720</c:v>
                </c:pt>
                <c:pt idx="4215">
                  <c:v>42723</c:v>
                </c:pt>
                <c:pt idx="4216">
                  <c:v>42724</c:v>
                </c:pt>
                <c:pt idx="4217">
                  <c:v>42725</c:v>
                </c:pt>
                <c:pt idx="4218">
                  <c:v>42726</c:v>
                </c:pt>
                <c:pt idx="4219">
                  <c:v>42727</c:v>
                </c:pt>
                <c:pt idx="4220">
                  <c:v>42731</c:v>
                </c:pt>
                <c:pt idx="4221">
                  <c:v>42732</c:v>
                </c:pt>
                <c:pt idx="4222">
                  <c:v>42733</c:v>
                </c:pt>
                <c:pt idx="4223">
                  <c:v>42734</c:v>
                </c:pt>
                <c:pt idx="4224">
                  <c:v>42738</c:v>
                </c:pt>
                <c:pt idx="4225">
                  <c:v>42739</c:v>
                </c:pt>
                <c:pt idx="4226">
                  <c:v>42740</c:v>
                </c:pt>
                <c:pt idx="4227">
                  <c:v>42741</c:v>
                </c:pt>
                <c:pt idx="4228">
                  <c:v>42744</c:v>
                </c:pt>
                <c:pt idx="4229">
                  <c:v>42745</c:v>
                </c:pt>
                <c:pt idx="4230">
                  <c:v>42746</c:v>
                </c:pt>
                <c:pt idx="4231">
                  <c:v>42747</c:v>
                </c:pt>
                <c:pt idx="4232">
                  <c:v>42748</c:v>
                </c:pt>
                <c:pt idx="4233">
                  <c:v>42752</c:v>
                </c:pt>
                <c:pt idx="4234">
                  <c:v>42753</c:v>
                </c:pt>
                <c:pt idx="4235">
                  <c:v>42754</c:v>
                </c:pt>
                <c:pt idx="4236">
                  <c:v>42755</c:v>
                </c:pt>
                <c:pt idx="4237">
                  <c:v>42758</c:v>
                </c:pt>
                <c:pt idx="4238">
                  <c:v>42759</c:v>
                </c:pt>
                <c:pt idx="4239">
                  <c:v>42760</c:v>
                </c:pt>
                <c:pt idx="4240">
                  <c:v>42761</c:v>
                </c:pt>
                <c:pt idx="4241">
                  <c:v>42762</c:v>
                </c:pt>
                <c:pt idx="4242">
                  <c:v>42765</c:v>
                </c:pt>
                <c:pt idx="4243">
                  <c:v>42766</c:v>
                </c:pt>
                <c:pt idx="4244">
                  <c:v>42767</c:v>
                </c:pt>
                <c:pt idx="4245">
                  <c:v>42768</c:v>
                </c:pt>
                <c:pt idx="4246">
                  <c:v>42769</c:v>
                </c:pt>
                <c:pt idx="4247">
                  <c:v>42772</c:v>
                </c:pt>
                <c:pt idx="4248">
                  <c:v>42773</c:v>
                </c:pt>
                <c:pt idx="4249">
                  <c:v>42774</c:v>
                </c:pt>
                <c:pt idx="4250">
                  <c:v>42775</c:v>
                </c:pt>
                <c:pt idx="4251">
                  <c:v>42776</c:v>
                </c:pt>
                <c:pt idx="4252">
                  <c:v>42779</c:v>
                </c:pt>
                <c:pt idx="4253">
                  <c:v>42780</c:v>
                </c:pt>
                <c:pt idx="4254">
                  <c:v>42781</c:v>
                </c:pt>
                <c:pt idx="4255">
                  <c:v>42782</c:v>
                </c:pt>
                <c:pt idx="4256">
                  <c:v>42783</c:v>
                </c:pt>
                <c:pt idx="4257">
                  <c:v>42787</c:v>
                </c:pt>
                <c:pt idx="4258">
                  <c:v>42788</c:v>
                </c:pt>
                <c:pt idx="4259">
                  <c:v>42789</c:v>
                </c:pt>
                <c:pt idx="4260">
                  <c:v>42790</c:v>
                </c:pt>
                <c:pt idx="4261">
                  <c:v>42793</c:v>
                </c:pt>
                <c:pt idx="4262">
                  <c:v>42794</c:v>
                </c:pt>
                <c:pt idx="4263">
                  <c:v>42795</c:v>
                </c:pt>
                <c:pt idx="4264">
                  <c:v>42796</c:v>
                </c:pt>
                <c:pt idx="4265">
                  <c:v>42797</c:v>
                </c:pt>
                <c:pt idx="4266">
                  <c:v>42800</c:v>
                </c:pt>
                <c:pt idx="4267">
                  <c:v>42801</c:v>
                </c:pt>
                <c:pt idx="4268">
                  <c:v>42802</c:v>
                </c:pt>
                <c:pt idx="4269">
                  <c:v>42803</c:v>
                </c:pt>
                <c:pt idx="4270">
                  <c:v>42804</c:v>
                </c:pt>
                <c:pt idx="4271">
                  <c:v>42807</c:v>
                </c:pt>
                <c:pt idx="4272">
                  <c:v>42808</c:v>
                </c:pt>
                <c:pt idx="4273">
                  <c:v>42809</c:v>
                </c:pt>
                <c:pt idx="4274">
                  <c:v>42810</c:v>
                </c:pt>
                <c:pt idx="4275">
                  <c:v>42811</c:v>
                </c:pt>
                <c:pt idx="4276">
                  <c:v>42814</c:v>
                </c:pt>
                <c:pt idx="4277">
                  <c:v>42815</c:v>
                </c:pt>
                <c:pt idx="4278">
                  <c:v>42816</c:v>
                </c:pt>
                <c:pt idx="4279">
                  <c:v>42817</c:v>
                </c:pt>
                <c:pt idx="4280">
                  <c:v>42818</c:v>
                </c:pt>
                <c:pt idx="4281">
                  <c:v>42821</c:v>
                </c:pt>
                <c:pt idx="4282">
                  <c:v>42822</c:v>
                </c:pt>
                <c:pt idx="4283">
                  <c:v>42823</c:v>
                </c:pt>
                <c:pt idx="4284">
                  <c:v>42824</c:v>
                </c:pt>
                <c:pt idx="4285">
                  <c:v>42828</c:v>
                </c:pt>
                <c:pt idx="4286">
                  <c:v>42829</c:v>
                </c:pt>
                <c:pt idx="4287">
                  <c:v>42830</c:v>
                </c:pt>
                <c:pt idx="4288">
                  <c:v>42831</c:v>
                </c:pt>
                <c:pt idx="4289">
                  <c:v>42832</c:v>
                </c:pt>
                <c:pt idx="4290">
                  <c:v>42835</c:v>
                </c:pt>
                <c:pt idx="4291">
                  <c:v>42836</c:v>
                </c:pt>
                <c:pt idx="4292">
                  <c:v>42837</c:v>
                </c:pt>
                <c:pt idx="4293">
                  <c:v>42838</c:v>
                </c:pt>
                <c:pt idx="4294">
                  <c:v>42842</c:v>
                </c:pt>
                <c:pt idx="4295">
                  <c:v>42843</c:v>
                </c:pt>
                <c:pt idx="4296">
                  <c:v>42844</c:v>
                </c:pt>
                <c:pt idx="4297">
                  <c:v>42845</c:v>
                </c:pt>
                <c:pt idx="4298">
                  <c:v>42846</c:v>
                </c:pt>
                <c:pt idx="4299">
                  <c:v>42849</c:v>
                </c:pt>
                <c:pt idx="4300">
                  <c:v>42850</c:v>
                </c:pt>
                <c:pt idx="4301">
                  <c:v>42851</c:v>
                </c:pt>
                <c:pt idx="4302">
                  <c:v>42852</c:v>
                </c:pt>
                <c:pt idx="4303">
                  <c:v>42853</c:v>
                </c:pt>
                <c:pt idx="4304">
                  <c:v>42856</c:v>
                </c:pt>
                <c:pt idx="4305">
                  <c:v>42857</c:v>
                </c:pt>
                <c:pt idx="4306">
                  <c:v>42858</c:v>
                </c:pt>
                <c:pt idx="4307">
                  <c:v>42859</c:v>
                </c:pt>
                <c:pt idx="4308">
                  <c:v>42860</c:v>
                </c:pt>
                <c:pt idx="4309">
                  <c:v>42863</c:v>
                </c:pt>
                <c:pt idx="4310">
                  <c:v>42864</c:v>
                </c:pt>
                <c:pt idx="4311">
                  <c:v>42865</c:v>
                </c:pt>
                <c:pt idx="4312">
                  <c:v>42866</c:v>
                </c:pt>
                <c:pt idx="4313">
                  <c:v>42867</c:v>
                </c:pt>
                <c:pt idx="4314">
                  <c:v>42870</c:v>
                </c:pt>
                <c:pt idx="4315">
                  <c:v>42871</c:v>
                </c:pt>
                <c:pt idx="4316">
                  <c:v>42872</c:v>
                </c:pt>
                <c:pt idx="4317">
                  <c:v>42873</c:v>
                </c:pt>
                <c:pt idx="4318">
                  <c:v>42874</c:v>
                </c:pt>
                <c:pt idx="4319">
                  <c:v>42877</c:v>
                </c:pt>
                <c:pt idx="4320">
                  <c:v>42878</c:v>
                </c:pt>
                <c:pt idx="4321">
                  <c:v>42879</c:v>
                </c:pt>
                <c:pt idx="4322">
                  <c:v>42880</c:v>
                </c:pt>
                <c:pt idx="4323">
                  <c:v>42881</c:v>
                </c:pt>
                <c:pt idx="4324">
                  <c:v>42885</c:v>
                </c:pt>
                <c:pt idx="4325">
                  <c:v>42886</c:v>
                </c:pt>
                <c:pt idx="4326">
                  <c:v>42887</c:v>
                </c:pt>
                <c:pt idx="4327">
                  <c:v>42888</c:v>
                </c:pt>
                <c:pt idx="4328">
                  <c:v>42891</c:v>
                </c:pt>
                <c:pt idx="4329">
                  <c:v>42892</c:v>
                </c:pt>
                <c:pt idx="4330">
                  <c:v>42893</c:v>
                </c:pt>
                <c:pt idx="4331">
                  <c:v>42894</c:v>
                </c:pt>
                <c:pt idx="4332">
                  <c:v>42895</c:v>
                </c:pt>
                <c:pt idx="4333">
                  <c:v>42898</c:v>
                </c:pt>
                <c:pt idx="4334">
                  <c:v>42899</c:v>
                </c:pt>
                <c:pt idx="4335">
                  <c:v>42900</c:v>
                </c:pt>
                <c:pt idx="4336">
                  <c:v>42901</c:v>
                </c:pt>
                <c:pt idx="4337">
                  <c:v>42902</c:v>
                </c:pt>
                <c:pt idx="4338">
                  <c:v>42905</c:v>
                </c:pt>
                <c:pt idx="4339">
                  <c:v>42906</c:v>
                </c:pt>
                <c:pt idx="4340">
                  <c:v>42907</c:v>
                </c:pt>
                <c:pt idx="4341">
                  <c:v>42908</c:v>
                </c:pt>
                <c:pt idx="4342">
                  <c:v>42909</c:v>
                </c:pt>
                <c:pt idx="4343">
                  <c:v>42912</c:v>
                </c:pt>
                <c:pt idx="4344">
                  <c:v>42913</c:v>
                </c:pt>
                <c:pt idx="4345">
                  <c:v>42914</c:v>
                </c:pt>
                <c:pt idx="4346">
                  <c:v>42915</c:v>
                </c:pt>
                <c:pt idx="4347">
                  <c:v>42916</c:v>
                </c:pt>
                <c:pt idx="4348">
                  <c:v>42919</c:v>
                </c:pt>
                <c:pt idx="4349">
                  <c:v>42921</c:v>
                </c:pt>
                <c:pt idx="4350">
                  <c:v>42922</c:v>
                </c:pt>
                <c:pt idx="4351">
                  <c:v>42923</c:v>
                </c:pt>
                <c:pt idx="4352">
                  <c:v>42926</c:v>
                </c:pt>
                <c:pt idx="4353">
                  <c:v>42927</c:v>
                </c:pt>
                <c:pt idx="4354">
                  <c:v>42928</c:v>
                </c:pt>
                <c:pt idx="4355">
                  <c:v>42929</c:v>
                </c:pt>
                <c:pt idx="4356">
                  <c:v>42930</c:v>
                </c:pt>
                <c:pt idx="4357">
                  <c:v>42933</c:v>
                </c:pt>
                <c:pt idx="4358">
                  <c:v>42934</c:v>
                </c:pt>
                <c:pt idx="4359">
                  <c:v>42935</c:v>
                </c:pt>
                <c:pt idx="4360">
                  <c:v>42936</c:v>
                </c:pt>
                <c:pt idx="4361">
                  <c:v>42937</c:v>
                </c:pt>
                <c:pt idx="4362">
                  <c:v>42940</c:v>
                </c:pt>
                <c:pt idx="4363">
                  <c:v>42941</c:v>
                </c:pt>
                <c:pt idx="4364">
                  <c:v>42942</c:v>
                </c:pt>
                <c:pt idx="4365">
                  <c:v>42943</c:v>
                </c:pt>
                <c:pt idx="4366">
                  <c:v>42944</c:v>
                </c:pt>
                <c:pt idx="4367">
                  <c:v>42947</c:v>
                </c:pt>
                <c:pt idx="4368">
                  <c:v>42948</c:v>
                </c:pt>
                <c:pt idx="4369">
                  <c:v>42949</c:v>
                </c:pt>
                <c:pt idx="4370">
                  <c:v>42950</c:v>
                </c:pt>
                <c:pt idx="4371">
                  <c:v>42951</c:v>
                </c:pt>
                <c:pt idx="4372">
                  <c:v>42954</c:v>
                </c:pt>
                <c:pt idx="4373">
                  <c:v>42955</c:v>
                </c:pt>
                <c:pt idx="4374">
                  <c:v>42956</c:v>
                </c:pt>
                <c:pt idx="4375">
                  <c:v>42957</c:v>
                </c:pt>
                <c:pt idx="4376">
                  <c:v>42958</c:v>
                </c:pt>
                <c:pt idx="4377">
                  <c:v>42961</c:v>
                </c:pt>
                <c:pt idx="4378">
                  <c:v>42962</c:v>
                </c:pt>
                <c:pt idx="4379">
                  <c:v>42963</c:v>
                </c:pt>
                <c:pt idx="4380">
                  <c:v>42964</c:v>
                </c:pt>
                <c:pt idx="4381">
                  <c:v>42965</c:v>
                </c:pt>
                <c:pt idx="4382">
                  <c:v>42968</c:v>
                </c:pt>
                <c:pt idx="4383">
                  <c:v>42969</c:v>
                </c:pt>
                <c:pt idx="4384">
                  <c:v>42970</c:v>
                </c:pt>
                <c:pt idx="4385">
                  <c:v>42971</c:v>
                </c:pt>
                <c:pt idx="4386">
                  <c:v>42972</c:v>
                </c:pt>
                <c:pt idx="4387">
                  <c:v>42975</c:v>
                </c:pt>
                <c:pt idx="4388">
                  <c:v>42976</c:v>
                </c:pt>
                <c:pt idx="4389">
                  <c:v>42977</c:v>
                </c:pt>
                <c:pt idx="4390">
                  <c:v>42978</c:v>
                </c:pt>
                <c:pt idx="4391">
                  <c:v>42979</c:v>
                </c:pt>
                <c:pt idx="4392">
                  <c:v>42983</c:v>
                </c:pt>
                <c:pt idx="4393">
                  <c:v>42984</c:v>
                </c:pt>
                <c:pt idx="4394">
                  <c:v>42985</c:v>
                </c:pt>
                <c:pt idx="4395">
                  <c:v>42986</c:v>
                </c:pt>
                <c:pt idx="4396">
                  <c:v>42989</c:v>
                </c:pt>
                <c:pt idx="4397">
                  <c:v>42990</c:v>
                </c:pt>
                <c:pt idx="4398">
                  <c:v>42991</c:v>
                </c:pt>
                <c:pt idx="4399">
                  <c:v>42992</c:v>
                </c:pt>
                <c:pt idx="4400">
                  <c:v>42993</c:v>
                </c:pt>
                <c:pt idx="4401">
                  <c:v>42996</c:v>
                </c:pt>
                <c:pt idx="4402">
                  <c:v>42997</c:v>
                </c:pt>
                <c:pt idx="4403">
                  <c:v>42998</c:v>
                </c:pt>
                <c:pt idx="4404">
                  <c:v>42999</c:v>
                </c:pt>
                <c:pt idx="4405">
                  <c:v>43000</c:v>
                </c:pt>
                <c:pt idx="4406">
                  <c:v>43003</c:v>
                </c:pt>
                <c:pt idx="4407">
                  <c:v>43004</c:v>
                </c:pt>
                <c:pt idx="4408">
                  <c:v>43005</c:v>
                </c:pt>
                <c:pt idx="4409">
                  <c:v>43006</c:v>
                </c:pt>
                <c:pt idx="4410">
                  <c:v>43007</c:v>
                </c:pt>
                <c:pt idx="4411">
                  <c:v>43010</c:v>
                </c:pt>
                <c:pt idx="4412">
                  <c:v>43011</c:v>
                </c:pt>
                <c:pt idx="4413">
                  <c:v>43012</c:v>
                </c:pt>
                <c:pt idx="4414">
                  <c:v>43013</c:v>
                </c:pt>
                <c:pt idx="4415">
                  <c:v>43014</c:v>
                </c:pt>
                <c:pt idx="4416">
                  <c:v>43018</c:v>
                </c:pt>
                <c:pt idx="4417">
                  <c:v>43019</c:v>
                </c:pt>
                <c:pt idx="4418">
                  <c:v>43020</c:v>
                </c:pt>
                <c:pt idx="4419">
                  <c:v>43021</c:v>
                </c:pt>
                <c:pt idx="4420">
                  <c:v>43024</c:v>
                </c:pt>
                <c:pt idx="4421">
                  <c:v>43025</c:v>
                </c:pt>
                <c:pt idx="4422">
                  <c:v>43026</c:v>
                </c:pt>
                <c:pt idx="4423">
                  <c:v>43027</c:v>
                </c:pt>
                <c:pt idx="4424">
                  <c:v>43028</c:v>
                </c:pt>
                <c:pt idx="4425">
                  <c:v>43031</c:v>
                </c:pt>
                <c:pt idx="4426">
                  <c:v>43032</c:v>
                </c:pt>
                <c:pt idx="4427">
                  <c:v>43033</c:v>
                </c:pt>
                <c:pt idx="4428">
                  <c:v>43034</c:v>
                </c:pt>
                <c:pt idx="4429">
                  <c:v>43035</c:v>
                </c:pt>
                <c:pt idx="4430">
                  <c:v>43038</c:v>
                </c:pt>
                <c:pt idx="4431">
                  <c:v>43039</c:v>
                </c:pt>
                <c:pt idx="4432">
                  <c:v>43040</c:v>
                </c:pt>
                <c:pt idx="4433">
                  <c:v>43041</c:v>
                </c:pt>
                <c:pt idx="4434">
                  <c:v>43042</c:v>
                </c:pt>
                <c:pt idx="4435">
                  <c:v>43045</c:v>
                </c:pt>
                <c:pt idx="4436">
                  <c:v>43046</c:v>
                </c:pt>
                <c:pt idx="4437">
                  <c:v>43047</c:v>
                </c:pt>
                <c:pt idx="4438">
                  <c:v>43048</c:v>
                </c:pt>
                <c:pt idx="4439">
                  <c:v>43049</c:v>
                </c:pt>
                <c:pt idx="4440">
                  <c:v>43052</c:v>
                </c:pt>
                <c:pt idx="4441">
                  <c:v>43053</c:v>
                </c:pt>
                <c:pt idx="4442">
                  <c:v>43054</c:v>
                </c:pt>
                <c:pt idx="4443">
                  <c:v>43055</c:v>
                </c:pt>
                <c:pt idx="4444">
                  <c:v>43056</c:v>
                </c:pt>
                <c:pt idx="4445">
                  <c:v>43059</c:v>
                </c:pt>
                <c:pt idx="4446">
                  <c:v>43060</c:v>
                </c:pt>
                <c:pt idx="4447">
                  <c:v>43061</c:v>
                </c:pt>
                <c:pt idx="4448">
                  <c:v>43063</c:v>
                </c:pt>
                <c:pt idx="4449">
                  <c:v>43066</c:v>
                </c:pt>
                <c:pt idx="4450">
                  <c:v>43067</c:v>
                </c:pt>
                <c:pt idx="4451">
                  <c:v>43068</c:v>
                </c:pt>
                <c:pt idx="4452">
                  <c:v>43069</c:v>
                </c:pt>
                <c:pt idx="4453">
                  <c:v>43070</c:v>
                </c:pt>
                <c:pt idx="4454">
                  <c:v>43073</c:v>
                </c:pt>
                <c:pt idx="4455">
                  <c:v>43074</c:v>
                </c:pt>
                <c:pt idx="4456">
                  <c:v>43075</c:v>
                </c:pt>
                <c:pt idx="4457">
                  <c:v>43076</c:v>
                </c:pt>
                <c:pt idx="4458">
                  <c:v>43077</c:v>
                </c:pt>
                <c:pt idx="4459">
                  <c:v>43080</c:v>
                </c:pt>
                <c:pt idx="4460">
                  <c:v>43081</c:v>
                </c:pt>
                <c:pt idx="4461">
                  <c:v>43082</c:v>
                </c:pt>
                <c:pt idx="4462">
                  <c:v>43083</c:v>
                </c:pt>
                <c:pt idx="4463">
                  <c:v>43084</c:v>
                </c:pt>
                <c:pt idx="4464">
                  <c:v>43087</c:v>
                </c:pt>
                <c:pt idx="4465">
                  <c:v>43088</c:v>
                </c:pt>
                <c:pt idx="4466">
                  <c:v>43089</c:v>
                </c:pt>
                <c:pt idx="4467">
                  <c:v>43090</c:v>
                </c:pt>
                <c:pt idx="4468">
                  <c:v>43091</c:v>
                </c:pt>
                <c:pt idx="4469">
                  <c:v>43095</c:v>
                </c:pt>
                <c:pt idx="4470">
                  <c:v>43096</c:v>
                </c:pt>
                <c:pt idx="4471">
                  <c:v>43097</c:v>
                </c:pt>
                <c:pt idx="4472">
                  <c:v>43098</c:v>
                </c:pt>
                <c:pt idx="4473">
                  <c:v>43102</c:v>
                </c:pt>
                <c:pt idx="4474">
                  <c:v>43103</c:v>
                </c:pt>
                <c:pt idx="4475">
                  <c:v>43104</c:v>
                </c:pt>
                <c:pt idx="4476">
                  <c:v>43105</c:v>
                </c:pt>
                <c:pt idx="4477">
                  <c:v>43108</c:v>
                </c:pt>
                <c:pt idx="4478">
                  <c:v>43109</c:v>
                </c:pt>
                <c:pt idx="4479">
                  <c:v>43110</c:v>
                </c:pt>
                <c:pt idx="4480">
                  <c:v>43111</c:v>
                </c:pt>
                <c:pt idx="4481">
                  <c:v>43112</c:v>
                </c:pt>
                <c:pt idx="4482">
                  <c:v>43116</c:v>
                </c:pt>
                <c:pt idx="4483">
                  <c:v>43117</c:v>
                </c:pt>
                <c:pt idx="4484">
                  <c:v>43118</c:v>
                </c:pt>
                <c:pt idx="4485">
                  <c:v>43119</c:v>
                </c:pt>
                <c:pt idx="4486">
                  <c:v>43122</c:v>
                </c:pt>
                <c:pt idx="4487">
                  <c:v>43123</c:v>
                </c:pt>
                <c:pt idx="4488">
                  <c:v>43124</c:v>
                </c:pt>
                <c:pt idx="4489">
                  <c:v>43125</c:v>
                </c:pt>
                <c:pt idx="4490">
                  <c:v>43126</c:v>
                </c:pt>
                <c:pt idx="4491">
                  <c:v>43129</c:v>
                </c:pt>
                <c:pt idx="4492">
                  <c:v>43130</c:v>
                </c:pt>
                <c:pt idx="4493">
                  <c:v>43131</c:v>
                </c:pt>
                <c:pt idx="4494">
                  <c:v>43132</c:v>
                </c:pt>
                <c:pt idx="4495">
                  <c:v>43133</c:v>
                </c:pt>
                <c:pt idx="4496">
                  <c:v>43136</c:v>
                </c:pt>
                <c:pt idx="4497">
                  <c:v>43137</c:v>
                </c:pt>
                <c:pt idx="4498">
                  <c:v>43138</c:v>
                </c:pt>
                <c:pt idx="4499">
                  <c:v>43139</c:v>
                </c:pt>
                <c:pt idx="4500">
                  <c:v>43140</c:v>
                </c:pt>
                <c:pt idx="4501">
                  <c:v>43143</c:v>
                </c:pt>
                <c:pt idx="4502">
                  <c:v>43144</c:v>
                </c:pt>
                <c:pt idx="4503">
                  <c:v>43145</c:v>
                </c:pt>
                <c:pt idx="4504">
                  <c:v>43146</c:v>
                </c:pt>
                <c:pt idx="4505">
                  <c:v>43147</c:v>
                </c:pt>
                <c:pt idx="4506">
                  <c:v>43151</c:v>
                </c:pt>
                <c:pt idx="4507">
                  <c:v>43152</c:v>
                </c:pt>
                <c:pt idx="4508">
                  <c:v>43153</c:v>
                </c:pt>
                <c:pt idx="4509">
                  <c:v>43154</c:v>
                </c:pt>
                <c:pt idx="4510">
                  <c:v>43157</c:v>
                </c:pt>
                <c:pt idx="4511">
                  <c:v>43158</c:v>
                </c:pt>
                <c:pt idx="4512">
                  <c:v>43159</c:v>
                </c:pt>
                <c:pt idx="4513">
                  <c:v>43160</c:v>
                </c:pt>
                <c:pt idx="4514">
                  <c:v>43161</c:v>
                </c:pt>
                <c:pt idx="4515">
                  <c:v>43164</c:v>
                </c:pt>
                <c:pt idx="4516">
                  <c:v>43165</c:v>
                </c:pt>
                <c:pt idx="4517">
                  <c:v>43166</c:v>
                </c:pt>
                <c:pt idx="4518">
                  <c:v>43167</c:v>
                </c:pt>
                <c:pt idx="4519">
                  <c:v>43168</c:v>
                </c:pt>
                <c:pt idx="4520">
                  <c:v>43171</c:v>
                </c:pt>
                <c:pt idx="4521">
                  <c:v>43172</c:v>
                </c:pt>
                <c:pt idx="4522">
                  <c:v>43173</c:v>
                </c:pt>
                <c:pt idx="4523">
                  <c:v>43174</c:v>
                </c:pt>
                <c:pt idx="4524">
                  <c:v>43175</c:v>
                </c:pt>
                <c:pt idx="4525">
                  <c:v>43178</c:v>
                </c:pt>
                <c:pt idx="4526">
                  <c:v>43179</c:v>
                </c:pt>
                <c:pt idx="4527">
                  <c:v>43180</c:v>
                </c:pt>
                <c:pt idx="4528">
                  <c:v>43181</c:v>
                </c:pt>
                <c:pt idx="4529">
                  <c:v>43182</c:v>
                </c:pt>
                <c:pt idx="4530">
                  <c:v>43185</c:v>
                </c:pt>
                <c:pt idx="4531">
                  <c:v>43186</c:v>
                </c:pt>
                <c:pt idx="4532">
                  <c:v>43187</c:v>
                </c:pt>
                <c:pt idx="4533">
                  <c:v>43188</c:v>
                </c:pt>
                <c:pt idx="4534">
                  <c:v>43192</c:v>
                </c:pt>
                <c:pt idx="4535">
                  <c:v>43193</c:v>
                </c:pt>
                <c:pt idx="4536">
                  <c:v>43194</c:v>
                </c:pt>
                <c:pt idx="4537">
                  <c:v>43195</c:v>
                </c:pt>
                <c:pt idx="4538">
                  <c:v>43196</c:v>
                </c:pt>
                <c:pt idx="4539">
                  <c:v>43199</c:v>
                </c:pt>
                <c:pt idx="4540">
                  <c:v>43200</c:v>
                </c:pt>
                <c:pt idx="4541">
                  <c:v>43201</c:v>
                </c:pt>
                <c:pt idx="4542">
                  <c:v>43202</c:v>
                </c:pt>
                <c:pt idx="4543">
                  <c:v>43203</c:v>
                </c:pt>
                <c:pt idx="4544">
                  <c:v>43206</c:v>
                </c:pt>
                <c:pt idx="4545">
                  <c:v>43207</c:v>
                </c:pt>
                <c:pt idx="4546">
                  <c:v>43208</c:v>
                </c:pt>
                <c:pt idx="4547">
                  <c:v>43209</c:v>
                </c:pt>
                <c:pt idx="4548">
                  <c:v>43210</c:v>
                </c:pt>
                <c:pt idx="4549">
                  <c:v>43213</c:v>
                </c:pt>
                <c:pt idx="4550">
                  <c:v>43214</c:v>
                </c:pt>
                <c:pt idx="4551">
                  <c:v>43215</c:v>
                </c:pt>
                <c:pt idx="4552">
                  <c:v>43216</c:v>
                </c:pt>
                <c:pt idx="4553">
                  <c:v>43217</c:v>
                </c:pt>
                <c:pt idx="4554">
                  <c:v>43220</c:v>
                </c:pt>
                <c:pt idx="4555">
                  <c:v>43221</c:v>
                </c:pt>
                <c:pt idx="4556">
                  <c:v>43222</c:v>
                </c:pt>
                <c:pt idx="4557">
                  <c:v>43223</c:v>
                </c:pt>
                <c:pt idx="4558">
                  <c:v>43224</c:v>
                </c:pt>
                <c:pt idx="4559">
                  <c:v>43227</c:v>
                </c:pt>
                <c:pt idx="4560">
                  <c:v>43228</c:v>
                </c:pt>
                <c:pt idx="4561">
                  <c:v>43229</c:v>
                </c:pt>
                <c:pt idx="4562">
                  <c:v>43230</c:v>
                </c:pt>
                <c:pt idx="4563">
                  <c:v>43231</c:v>
                </c:pt>
                <c:pt idx="4564">
                  <c:v>43234</c:v>
                </c:pt>
                <c:pt idx="4565">
                  <c:v>43235</c:v>
                </c:pt>
                <c:pt idx="4566">
                  <c:v>43236</c:v>
                </c:pt>
                <c:pt idx="4567">
                  <c:v>43237</c:v>
                </c:pt>
                <c:pt idx="4568">
                  <c:v>43238</c:v>
                </c:pt>
                <c:pt idx="4569">
                  <c:v>43241</c:v>
                </c:pt>
                <c:pt idx="4570">
                  <c:v>43242</c:v>
                </c:pt>
                <c:pt idx="4571">
                  <c:v>43243</c:v>
                </c:pt>
                <c:pt idx="4572">
                  <c:v>43244</c:v>
                </c:pt>
                <c:pt idx="4573">
                  <c:v>43245</c:v>
                </c:pt>
                <c:pt idx="4574">
                  <c:v>43249</c:v>
                </c:pt>
                <c:pt idx="4575">
                  <c:v>43250</c:v>
                </c:pt>
                <c:pt idx="4576">
                  <c:v>43251</c:v>
                </c:pt>
                <c:pt idx="4577">
                  <c:v>43252</c:v>
                </c:pt>
                <c:pt idx="4578">
                  <c:v>43255</c:v>
                </c:pt>
                <c:pt idx="4579">
                  <c:v>43256</c:v>
                </c:pt>
                <c:pt idx="4580">
                  <c:v>43257</c:v>
                </c:pt>
                <c:pt idx="4581">
                  <c:v>43258</c:v>
                </c:pt>
                <c:pt idx="4582">
                  <c:v>43259</c:v>
                </c:pt>
                <c:pt idx="4583">
                  <c:v>43262</c:v>
                </c:pt>
                <c:pt idx="4584">
                  <c:v>43263</c:v>
                </c:pt>
                <c:pt idx="4585">
                  <c:v>43264</c:v>
                </c:pt>
                <c:pt idx="4586">
                  <c:v>43265</c:v>
                </c:pt>
                <c:pt idx="4587">
                  <c:v>43266</c:v>
                </c:pt>
                <c:pt idx="4588">
                  <c:v>43269</c:v>
                </c:pt>
                <c:pt idx="4589">
                  <c:v>43270</c:v>
                </c:pt>
                <c:pt idx="4590">
                  <c:v>43271</c:v>
                </c:pt>
                <c:pt idx="4591">
                  <c:v>43272</c:v>
                </c:pt>
                <c:pt idx="4592">
                  <c:v>43273</c:v>
                </c:pt>
                <c:pt idx="4593">
                  <c:v>43276</c:v>
                </c:pt>
                <c:pt idx="4594">
                  <c:v>43277</c:v>
                </c:pt>
                <c:pt idx="4595">
                  <c:v>43278</c:v>
                </c:pt>
                <c:pt idx="4596">
                  <c:v>43279</c:v>
                </c:pt>
                <c:pt idx="4597">
                  <c:v>43280</c:v>
                </c:pt>
                <c:pt idx="4598">
                  <c:v>43283</c:v>
                </c:pt>
                <c:pt idx="4599">
                  <c:v>43284</c:v>
                </c:pt>
                <c:pt idx="4600">
                  <c:v>43286</c:v>
                </c:pt>
                <c:pt idx="4601">
                  <c:v>43287</c:v>
                </c:pt>
                <c:pt idx="4602">
                  <c:v>43290</c:v>
                </c:pt>
                <c:pt idx="4603">
                  <c:v>43291</c:v>
                </c:pt>
                <c:pt idx="4604">
                  <c:v>43292</c:v>
                </c:pt>
                <c:pt idx="4605">
                  <c:v>43293</c:v>
                </c:pt>
                <c:pt idx="4606">
                  <c:v>43294</c:v>
                </c:pt>
                <c:pt idx="4607">
                  <c:v>43297</c:v>
                </c:pt>
                <c:pt idx="4608">
                  <c:v>43298</c:v>
                </c:pt>
                <c:pt idx="4609">
                  <c:v>43299</c:v>
                </c:pt>
                <c:pt idx="4610">
                  <c:v>43300</c:v>
                </c:pt>
                <c:pt idx="4611">
                  <c:v>43301</c:v>
                </c:pt>
                <c:pt idx="4612">
                  <c:v>43304</c:v>
                </c:pt>
                <c:pt idx="4613">
                  <c:v>43305</c:v>
                </c:pt>
                <c:pt idx="4614">
                  <c:v>43306</c:v>
                </c:pt>
                <c:pt idx="4615">
                  <c:v>43307</c:v>
                </c:pt>
                <c:pt idx="4616">
                  <c:v>43308</c:v>
                </c:pt>
                <c:pt idx="4617">
                  <c:v>43311</c:v>
                </c:pt>
                <c:pt idx="4618">
                  <c:v>43312</c:v>
                </c:pt>
                <c:pt idx="4619">
                  <c:v>43313</c:v>
                </c:pt>
                <c:pt idx="4620">
                  <c:v>43314</c:v>
                </c:pt>
                <c:pt idx="4621">
                  <c:v>43315</c:v>
                </c:pt>
                <c:pt idx="4622">
                  <c:v>43318</c:v>
                </c:pt>
                <c:pt idx="4623">
                  <c:v>43319</c:v>
                </c:pt>
                <c:pt idx="4624">
                  <c:v>43320</c:v>
                </c:pt>
                <c:pt idx="4625">
                  <c:v>43321</c:v>
                </c:pt>
                <c:pt idx="4626">
                  <c:v>43322</c:v>
                </c:pt>
                <c:pt idx="4627">
                  <c:v>43325</c:v>
                </c:pt>
                <c:pt idx="4628">
                  <c:v>43326</c:v>
                </c:pt>
                <c:pt idx="4629">
                  <c:v>43327</c:v>
                </c:pt>
                <c:pt idx="4630">
                  <c:v>43328</c:v>
                </c:pt>
                <c:pt idx="4631">
                  <c:v>43329</c:v>
                </c:pt>
                <c:pt idx="4632">
                  <c:v>43332</c:v>
                </c:pt>
                <c:pt idx="4633">
                  <c:v>43333</c:v>
                </c:pt>
                <c:pt idx="4634">
                  <c:v>43334</c:v>
                </c:pt>
                <c:pt idx="4635">
                  <c:v>43335</c:v>
                </c:pt>
                <c:pt idx="4636">
                  <c:v>43336</c:v>
                </c:pt>
                <c:pt idx="4637">
                  <c:v>43339</c:v>
                </c:pt>
                <c:pt idx="4638">
                  <c:v>43340</c:v>
                </c:pt>
                <c:pt idx="4639">
                  <c:v>43341</c:v>
                </c:pt>
                <c:pt idx="4640">
                  <c:v>43342</c:v>
                </c:pt>
                <c:pt idx="4641">
                  <c:v>43343</c:v>
                </c:pt>
                <c:pt idx="4642">
                  <c:v>43347</c:v>
                </c:pt>
                <c:pt idx="4643">
                  <c:v>43348</c:v>
                </c:pt>
                <c:pt idx="4644">
                  <c:v>43349</c:v>
                </c:pt>
                <c:pt idx="4645">
                  <c:v>43350</c:v>
                </c:pt>
                <c:pt idx="4646">
                  <c:v>43353</c:v>
                </c:pt>
                <c:pt idx="4647">
                  <c:v>43354</c:v>
                </c:pt>
                <c:pt idx="4648">
                  <c:v>43355</c:v>
                </c:pt>
                <c:pt idx="4649">
                  <c:v>43356</c:v>
                </c:pt>
                <c:pt idx="4650">
                  <c:v>43357</c:v>
                </c:pt>
                <c:pt idx="4651">
                  <c:v>43360</c:v>
                </c:pt>
                <c:pt idx="4652">
                  <c:v>43361</c:v>
                </c:pt>
                <c:pt idx="4653">
                  <c:v>43362</c:v>
                </c:pt>
                <c:pt idx="4654">
                  <c:v>43363</c:v>
                </c:pt>
                <c:pt idx="4655">
                  <c:v>43364</c:v>
                </c:pt>
                <c:pt idx="4656">
                  <c:v>43367</c:v>
                </c:pt>
                <c:pt idx="4657">
                  <c:v>43368</c:v>
                </c:pt>
                <c:pt idx="4658">
                  <c:v>43369</c:v>
                </c:pt>
                <c:pt idx="4659">
                  <c:v>43370</c:v>
                </c:pt>
                <c:pt idx="4660">
                  <c:v>43371</c:v>
                </c:pt>
                <c:pt idx="4661">
                  <c:v>43374</c:v>
                </c:pt>
                <c:pt idx="4662">
                  <c:v>43375</c:v>
                </c:pt>
                <c:pt idx="4663">
                  <c:v>43376</c:v>
                </c:pt>
                <c:pt idx="4664">
                  <c:v>43377</c:v>
                </c:pt>
                <c:pt idx="4665">
                  <c:v>43378</c:v>
                </c:pt>
                <c:pt idx="4666">
                  <c:v>43382</c:v>
                </c:pt>
                <c:pt idx="4667">
                  <c:v>43383</c:v>
                </c:pt>
                <c:pt idx="4668">
                  <c:v>43384</c:v>
                </c:pt>
                <c:pt idx="4669">
                  <c:v>43385</c:v>
                </c:pt>
                <c:pt idx="4670">
                  <c:v>43388</c:v>
                </c:pt>
                <c:pt idx="4671">
                  <c:v>43389</c:v>
                </c:pt>
                <c:pt idx="4672">
                  <c:v>43390</c:v>
                </c:pt>
                <c:pt idx="4673">
                  <c:v>43391</c:v>
                </c:pt>
                <c:pt idx="4674">
                  <c:v>43392</c:v>
                </c:pt>
                <c:pt idx="4675">
                  <c:v>43395</c:v>
                </c:pt>
                <c:pt idx="4676">
                  <c:v>43396</c:v>
                </c:pt>
                <c:pt idx="4677">
                  <c:v>43397</c:v>
                </c:pt>
                <c:pt idx="4678">
                  <c:v>43398</c:v>
                </c:pt>
                <c:pt idx="4679">
                  <c:v>43399</c:v>
                </c:pt>
                <c:pt idx="4680">
                  <c:v>43402</c:v>
                </c:pt>
                <c:pt idx="4681">
                  <c:v>43403</c:v>
                </c:pt>
                <c:pt idx="4682">
                  <c:v>43404</c:v>
                </c:pt>
                <c:pt idx="4683">
                  <c:v>43405</c:v>
                </c:pt>
                <c:pt idx="4684">
                  <c:v>43406</c:v>
                </c:pt>
                <c:pt idx="4685">
                  <c:v>43409</c:v>
                </c:pt>
                <c:pt idx="4686">
                  <c:v>43410</c:v>
                </c:pt>
                <c:pt idx="4687">
                  <c:v>43411</c:v>
                </c:pt>
                <c:pt idx="4688">
                  <c:v>43412</c:v>
                </c:pt>
                <c:pt idx="4689">
                  <c:v>43413</c:v>
                </c:pt>
                <c:pt idx="4690">
                  <c:v>43417</c:v>
                </c:pt>
                <c:pt idx="4691">
                  <c:v>43418</c:v>
                </c:pt>
                <c:pt idx="4692">
                  <c:v>43419</c:v>
                </c:pt>
                <c:pt idx="4693">
                  <c:v>43420</c:v>
                </c:pt>
                <c:pt idx="4694">
                  <c:v>43423</c:v>
                </c:pt>
                <c:pt idx="4695">
                  <c:v>43424</c:v>
                </c:pt>
                <c:pt idx="4696">
                  <c:v>43425</c:v>
                </c:pt>
                <c:pt idx="4697">
                  <c:v>43427</c:v>
                </c:pt>
                <c:pt idx="4698">
                  <c:v>43430</c:v>
                </c:pt>
                <c:pt idx="4699">
                  <c:v>43431</c:v>
                </c:pt>
                <c:pt idx="4700">
                  <c:v>43432</c:v>
                </c:pt>
                <c:pt idx="4701">
                  <c:v>43433</c:v>
                </c:pt>
                <c:pt idx="4702">
                  <c:v>43434</c:v>
                </c:pt>
                <c:pt idx="4703">
                  <c:v>43437</c:v>
                </c:pt>
                <c:pt idx="4704">
                  <c:v>43438</c:v>
                </c:pt>
                <c:pt idx="4705">
                  <c:v>43440</c:v>
                </c:pt>
                <c:pt idx="4706">
                  <c:v>43441</c:v>
                </c:pt>
                <c:pt idx="4707">
                  <c:v>43444</c:v>
                </c:pt>
                <c:pt idx="4708">
                  <c:v>43445</c:v>
                </c:pt>
                <c:pt idx="4709">
                  <c:v>43446</c:v>
                </c:pt>
                <c:pt idx="4710">
                  <c:v>43447</c:v>
                </c:pt>
                <c:pt idx="4711">
                  <c:v>43448</c:v>
                </c:pt>
                <c:pt idx="4712">
                  <c:v>43451</c:v>
                </c:pt>
                <c:pt idx="4713">
                  <c:v>43452</c:v>
                </c:pt>
                <c:pt idx="4714">
                  <c:v>43453</c:v>
                </c:pt>
                <c:pt idx="4715">
                  <c:v>43454</c:v>
                </c:pt>
                <c:pt idx="4716">
                  <c:v>43455</c:v>
                </c:pt>
                <c:pt idx="4717">
                  <c:v>43458</c:v>
                </c:pt>
                <c:pt idx="4718">
                  <c:v>43460</c:v>
                </c:pt>
                <c:pt idx="4719">
                  <c:v>43461</c:v>
                </c:pt>
                <c:pt idx="4720">
                  <c:v>43462</c:v>
                </c:pt>
                <c:pt idx="4721">
                  <c:v>43465</c:v>
                </c:pt>
                <c:pt idx="4722">
                  <c:v>43467</c:v>
                </c:pt>
                <c:pt idx="4723">
                  <c:v>43468</c:v>
                </c:pt>
                <c:pt idx="4724">
                  <c:v>43469</c:v>
                </c:pt>
                <c:pt idx="4725">
                  <c:v>43472</c:v>
                </c:pt>
                <c:pt idx="4726">
                  <c:v>43473</c:v>
                </c:pt>
                <c:pt idx="4727">
                  <c:v>43474</c:v>
                </c:pt>
                <c:pt idx="4728">
                  <c:v>43475</c:v>
                </c:pt>
                <c:pt idx="4729">
                  <c:v>43476</c:v>
                </c:pt>
                <c:pt idx="4730">
                  <c:v>43479</c:v>
                </c:pt>
                <c:pt idx="4731">
                  <c:v>43480</c:v>
                </c:pt>
                <c:pt idx="4732">
                  <c:v>43481</c:v>
                </c:pt>
                <c:pt idx="4733">
                  <c:v>43482</c:v>
                </c:pt>
                <c:pt idx="4734">
                  <c:v>43483</c:v>
                </c:pt>
                <c:pt idx="4735">
                  <c:v>43487</c:v>
                </c:pt>
                <c:pt idx="4736">
                  <c:v>43488</c:v>
                </c:pt>
                <c:pt idx="4737">
                  <c:v>43489</c:v>
                </c:pt>
                <c:pt idx="4738">
                  <c:v>43490</c:v>
                </c:pt>
                <c:pt idx="4739">
                  <c:v>43493</c:v>
                </c:pt>
                <c:pt idx="4740">
                  <c:v>43494</c:v>
                </c:pt>
                <c:pt idx="4741">
                  <c:v>43495</c:v>
                </c:pt>
                <c:pt idx="4742">
                  <c:v>43496</c:v>
                </c:pt>
                <c:pt idx="4743">
                  <c:v>43497</c:v>
                </c:pt>
                <c:pt idx="4744">
                  <c:v>43500</c:v>
                </c:pt>
                <c:pt idx="4745">
                  <c:v>43501</c:v>
                </c:pt>
                <c:pt idx="4746">
                  <c:v>43502</c:v>
                </c:pt>
                <c:pt idx="4747">
                  <c:v>43503</c:v>
                </c:pt>
                <c:pt idx="4748">
                  <c:v>43504</c:v>
                </c:pt>
                <c:pt idx="4749">
                  <c:v>43507</c:v>
                </c:pt>
                <c:pt idx="4750">
                  <c:v>43508</c:v>
                </c:pt>
                <c:pt idx="4751">
                  <c:v>43509</c:v>
                </c:pt>
                <c:pt idx="4752">
                  <c:v>43510</c:v>
                </c:pt>
                <c:pt idx="4753">
                  <c:v>43511</c:v>
                </c:pt>
                <c:pt idx="4754">
                  <c:v>43515</c:v>
                </c:pt>
                <c:pt idx="4755">
                  <c:v>43516</c:v>
                </c:pt>
                <c:pt idx="4756">
                  <c:v>43517</c:v>
                </c:pt>
                <c:pt idx="4757">
                  <c:v>43518</c:v>
                </c:pt>
                <c:pt idx="4758">
                  <c:v>43521</c:v>
                </c:pt>
                <c:pt idx="4759">
                  <c:v>43522</c:v>
                </c:pt>
                <c:pt idx="4760">
                  <c:v>43523</c:v>
                </c:pt>
                <c:pt idx="4761">
                  <c:v>43524</c:v>
                </c:pt>
                <c:pt idx="4762">
                  <c:v>43525</c:v>
                </c:pt>
                <c:pt idx="4763">
                  <c:v>43528</c:v>
                </c:pt>
                <c:pt idx="4764">
                  <c:v>43529</c:v>
                </c:pt>
                <c:pt idx="4765">
                  <c:v>43530</c:v>
                </c:pt>
                <c:pt idx="4766">
                  <c:v>43531</c:v>
                </c:pt>
                <c:pt idx="4767">
                  <c:v>43532</c:v>
                </c:pt>
                <c:pt idx="4768">
                  <c:v>43535</c:v>
                </c:pt>
                <c:pt idx="4769">
                  <c:v>43536</c:v>
                </c:pt>
                <c:pt idx="4770">
                  <c:v>43537</c:v>
                </c:pt>
                <c:pt idx="4771">
                  <c:v>43538</c:v>
                </c:pt>
                <c:pt idx="4772">
                  <c:v>43539</c:v>
                </c:pt>
                <c:pt idx="4773">
                  <c:v>43542</c:v>
                </c:pt>
                <c:pt idx="4774">
                  <c:v>43543</c:v>
                </c:pt>
                <c:pt idx="4775">
                  <c:v>43544</c:v>
                </c:pt>
                <c:pt idx="4776">
                  <c:v>43545</c:v>
                </c:pt>
                <c:pt idx="4777">
                  <c:v>43546</c:v>
                </c:pt>
                <c:pt idx="4778">
                  <c:v>43549</c:v>
                </c:pt>
                <c:pt idx="4779">
                  <c:v>43550</c:v>
                </c:pt>
                <c:pt idx="4780">
                  <c:v>43551</c:v>
                </c:pt>
                <c:pt idx="4781">
                  <c:v>43552</c:v>
                </c:pt>
                <c:pt idx="4782">
                  <c:v>43553</c:v>
                </c:pt>
                <c:pt idx="4783">
                  <c:v>43556</c:v>
                </c:pt>
                <c:pt idx="4784">
                  <c:v>43557</c:v>
                </c:pt>
                <c:pt idx="4785">
                  <c:v>43558</c:v>
                </c:pt>
                <c:pt idx="4786">
                  <c:v>43559</c:v>
                </c:pt>
                <c:pt idx="4787">
                  <c:v>43560</c:v>
                </c:pt>
                <c:pt idx="4788">
                  <c:v>43563</c:v>
                </c:pt>
                <c:pt idx="4789">
                  <c:v>43564</c:v>
                </c:pt>
                <c:pt idx="4790">
                  <c:v>43565</c:v>
                </c:pt>
                <c:pt idx="4791">
                  <c:v>43566</c:v>
                </c:pt>
                <c:pt idx="4792">
                  <c:v>43567</c:v>
                </c:pt>
                <c:pt idx="4793">
                  <c:v>43570</c:v>
                </c:pt>
                <c:pt idx="4794">
                  <c:v>43571</c:v>
                </c:pt>
                <c:pt idx="4795">
                  <c:v>43572</c:v>
                </c:pt>
                <c:pt idx="4796">
                  <c:v>43573</c:v>
                </c:pt>
              </c:numCache>
            </c:numRef>
          </c:cat>
          <c:val>
            <c:numRef>
              <c:f>Basis!$G$2:$G$4798</c:f>
              <c:numCache>
                <c:formatCode>_(* #,##0.00_);_(* \(#,##0.00\);_(* "-"??_);_(@_)</c:formatCode>
                <c:ptCount val="4797"/>
                <c:pt idx="0">
                  <c:v>130.96319999999997</c:v>
                </c:pt>
                <c:pt idx="1">
                  <c:v>134.1201999999999</c:v>
                </c:pt>
                <c:pt idx="2">
                  <c:v>127.68940000000003</c:v>
                </c:pt>
                <c:pt idx="3">
                  <c:v>133.56189999999995</c:v>
                </c:pt>
                <c:pt idx="4">
                  <c:v>142.94520000000003</c:v>
                </c:pt>
                <c:pt idx="5">
                  <c:v>146.62209999999999</c:v>
                </c:pt>
                <c:pt idx="6">
                  <c:v>142.70300000000003</c:v>
                </c:pt>
                <c:pt idx="7">
                  <c:v>140.81869999999998</c:v>
                </c:pt>
                <c:pt idx="8">
                  <c:v>148.23019999999997</c:v>
                </c:pt>
                <c:pt idx="9">
                  <c:v>148.48730000000003</c:v>
                </c:pt>
                <c:pt idx="10">
                  <c:v>143.82289999999998</c:v>
                </c:pt>
                <c:pt idx="11">
                  <c:v>142.63599999999991</c:v>
                </c:pt>
                <c:pt idx="12">
                  <c:v>145.89540000000002</c:v>
                </c:pt>
                <c:pt idx="13">
                  <c:v>140.04919999999998</c:v>
                </c:pt>
                <c:pt idx="14">
                  <c:v>144.48310000000006</c:v>
                </c:pt>
                <c:pt idx="15">
                  <c:v>141.39509999999999</c:v>
                </c:pt>
                <c:pt idx="16">
                  <c:v>145.18369999999993</c:v>
                </c:pt>
                <c:pt idx="17">
                  <c:v>146.28359999999992</c:v>
                </c:pt>
                <c:pt idx="18">
                  <c:v>147.42660000000009</c:v>
                </c:pt>
                <c:pt idx="19">
                  <c:v>146.93979999999999</c:v>
                </c:pt>
                <c:pt idx="20">
                  <c:v>143.53389999999999</c:v>
                </c:pt>
                <c:pt idx="21">
                  <c:v>149.88599999999997</c:v>
                </c:pt>
                <c:pt idx="22">
                  <c:v>143.73889999999994</c:v>
                </c:pt>
                <c:pt idx="23">
                  <c:v>136.63049999999996</c:v>
                </c:pt>
                <c:pt idx="24">
                  <c:v>143.98300000000006</c:v>
                </c:pt>
                <c:pt idx="25">
                  <c:v>136.97220000000004</c:v>
                </c:pt>
                <c:pt idx="26">
                  <c:v>132.12049999999999</c:v>
                </c:pt>
                <c:pt idx="27">
                  <c:v>131.3116</c:v>
                </c:pt>
                <c:pt idx="28">
                  <c:v>129.46880000000007</c:v>
                </c:pt>
                <c:pt idx="29">
                  <c:v>131.77069999999995</c:v>
                </c:pt>
                <c:pt idx="30">
                  <c:v>131.27800000000002</c:v>
                </c:pt>
                <c:pt idx="31">
                  <c:v>132.38040000000001</c:v>
                </c:pt>
                <c:pt idx="32">
                  <c:v>135.88240000000002</c:v>
                </c:pt>
                <c:pt idx="33">
                  <c:v>144.77770000000004</c:v>
                </c:pt>
                <c:pt idx="34">
                  <c:v>144.08690000000001</c:v>
                </c:pt>
                <c:pt idx="35">
                  <c:v>151.5283</c:v>
                </c:pt>
                <c:pt idx="36">
                  <c:v>153.19470000000007</c:v>
                </c:pt>
                <c:pt idx="37">
                  <c:v>152.08880000000002</c:v>
                </c:pt>
                <c:pt idx="38">
                  <c:v>145.1823</c:v>
                </c:pt>
                <c:pt idx="39">
                  <c:v>148.66820000000001</c:v>
                </c:pt>
                <c:pt idx="40">
                  <c:v>151.31740000000002</c:v>
                </c:pt>
                <c:pt idx="41">
                  <c:v>154.55269999999999</c:v>
                </c:pt>
                <c:pt idx="42">
                  <c:v>151.23240000000004</c:v>
                </c:pt>
                <c:pt idx="43">
                  <c:v>154.29679999999993</c:v>
                </c:pt>
                <c:pt idx="44">
                  <c:v>158.33959999999996</c:v>
                </c:pt>
                <c:pt idx="45">
                  <c:v>165.11359999999993</c:v>
                </c:pt>
                <c:pt idx="46">
                  <c:v>163.45020000000011</c:v>
                </c:pt>
                <c:pt idx="47">
                  <c:v>164.96660000000008</c:v>
                </c:pt>
                <c:pt idx="48">
                  <c:v>163.13929999999993</c:v>
                </c:pt>
                <c:pt idx="49">
                  <c:v>162.25670000000002</c:v>
                </c:pt>
                <c:pt idx="50">
                  <c:v>153.24009999999993</c:v>
                </c:pt>
                <c:pt idx="51">
                  <c:v>157.21619999999996</c:v>
                </c:pt>
                <c:pt idx="52">
                  <c:v>161.42770000000004</c:v>
                </c:pt>
                <c:pt idx="53">
                  <c:v>167.08099999999996</c:v>
                </c:pt>
                <c:pt idx="54">
                  <c:v>168.0967</c:v>
                </c:pt>
                <c:pt idx="55">
                  <c:v>171.53700000000001</c:v>
                </c:pt>
                <c:pt idx="56">
                  <c:v>164.0575</c:v>
                </c:pt>
                <c:pt idx="57">
                  <c:v>158.33000000000004</c:v>
                </c:pt>
                <c:pt idx="58">
                  <c:v>162.06930000000011</c:v>
                </c:pt>
                <c:pt idx="59">
                  <c:v>156.08500000000004</c:v>
                </c:pt>
                <c:pt idx="60">
                  <c:v>163.17020000000008</c:v>
                </c:pt>
                <c:pt idx="61">
                  <c:v>163.62239999999994</c:v>
                </c:pt>
                <c:pt idx="62">
                  <c:v>165.10550000000003</c:v>
                </c:pt>
                <c:pt idx="63">
                  <c:v>172.39329999999998</c:v>
                </c:pt>
                <c:pt idx="64">
                  <c:v>171.93860000000001</c:v>
                </c:pt>
                <c:pt idx="65">
                  <c:v>176.7176</c:v>
                </c:pt>
                <c:pt idx="66">
                  <c:v>184.36489999999992</c:v>
                </c:pt>
                <c:pt idx="67">
                  <c:v>181.52469999999994</c:v>
                </c:pt>
                <c:pt idx="68">
                  <c:v>175.53809999999999</c:v>
                </c:pt>
                <c:pt idx="69">
                  <c:v>177.75839999999999</c:v>
                </c:pt>
                <c:pt idx="70">
                  <c:v>191.67349999999993</c:v>
                </c:pt>
                <c:pt idx="71">
                  <c:v>193.54789999999991</c:v>
                </c:pt>
                <c:pt idx="72">
                  <c:v>195.6397</c:v>
                </c:pt>
                <c:pt idx="73">
                  <c:v>198.29899999999992</c:v>
                </c:pt>
                <c:pt idx="74">
                  <c:v>196.05770000000007</c:v>
                </c:pt>
                <c:pt idx="75">
                  <c:v>196.584</c:v>
                </c:pt>
                <c:pt idx="76">
                  <c:v>189.1095</c:v>
                </c:pt>
                <c:pt idx="77">
                  <c:v>194.7564999999999</c:v>
                </c:pt>
                <c:pt idx="78">
                  <c:v>192.56440000000001</c:v>
                </c:pt>
                <c:pt idx="79">
                  <c:v>186.62110000000015</c:v>
                </c:pt>
                <c:pt idx="80">
                  <c:v>181.56269999999992</c:v>
                </c:pt>
                <c:pt idx="81">
                  <c:v>180.66230000000002</c:v>
                </c:pt>
                <c:pt idx="82">
                  <c:v>177.40280000000004</c:v>
                </c:pt>
                <c:pt idx="83">
                  <c:v>172.26339999999993</c:v>
                </c:pt>
                <c:pt idx="84">
                  <c:v>170.20010000000011</c:v>
                </c:pt>
                <c:pt idx="85">
                  <c:v>165.85319999999993</c:v>
                </c:pt>
                <c:pt idx="86">
                  <c:v>166.44489999999993</c:v>
                </c:pt>
                <c:pt idx="87">
                  <c:v>168.19579999999999</c:v>
                </c:pt>
                <c:pt idx="88">
                  <c:v>173.19339999999988</c:v>
                </c:pt>
                <c:pt idx="89">
                  <c:v>166.15400000000005</c:v>
                </c:pt>
                <c:pt idx="90">
                  <c:v>160.32919999999996</c:v>
                </c:pt>
                <c:pt idx="91">
                  <c:v>153.41769999999997</c:v>
                </c:pt>
                <c:pt idx="92">
                  <c:v>146.03010000000003</c:v>
                </c:pt>
                <c:pt idx="93">
                  <c:v>143.5702</c:v>
                </c:pt>
                <c:pt idx="94">
                  <c:v>151.15509999999998</c:v>
                </c:pt>
                <c:pt idx="95">
                  <c:v>157.43990000000005</c:v>
                </c:pt>
                <c:pt idx="96">
                  <c:v>157.77630000000011</c:v>
                </c:pt>
                <c:pt idx="97">
                  <c:v>153.94049999999996</c:v>
                </c:pt>
                <c:pt idx="98">
                  <c:v>153.23209999999995</c:v>
                </c:pt>
                <c:pt idx="99">
                  <c:v>154.85550000000003</c:v>
                </c:pt>
                <c:pt idx="100">
                  <c:v>152.28809999999999</c:v>
                </c:pt>
                <c:pt idx="101">
                  <c:v>149.41519999999997</c:v>
                </c:pt>
                <c:pt idx="102">
                  <c:v>159.81439999999995</c:v>
                </c:pt>
                <c:pt idx="103">
                  <c:v>165.85999999999999</c:v>
                </c:pt>
                <c:pt idx="104">
                  <c:v>172.50639999999999</c:v>
                </c:pt>
                <c:pt idx="105">
                  <c:v>175.72230000000008</c:v>
                </c:pt>
                <c:pt idx="106">
                  <c:v>175.09569999999997</c:v>
                </c:pt>
                <c:pt idx="107">
                  <c:v>171.08609999999996</c:v>
                </c:pt>
                <c:pt idx="108">
                  <c:v>172.24349999999998</c:v>
                </c:pt>
                <c:pt idx="109">
                  <c:v>174.73719999999994</c:v>
                </c:pt>
                <c:pt idx="110">
                  <c:v>171.69880000000006</c:v>
                </c:pt>
                <c:pt idx="111">
                  <c:v>173.37450000000007</c:v>
                </c:pt>
                <c:pt idx="112">
                  <c:v>170.35840000000002</c:v>
                </c:pt>
                <c:pt idx="113">
                  <c:v>168.98709999999991</c:v>
                </c:pt>
                <c:pt idx="114">
                  <c:v>170.60929999999991</c:v>
                </c:pt>
                <c:pt idx="115">
                  <c:v>163.09560000000002</c:v>
                </c:pt>
                <c:pt idx="116">
                  <c:v>162.91000000000003</c:v>
                </c:pt>
                <c:pt idx="117">
                  <c:v>159.94770000000003</c:v>
                </c:pt>
                <c:pt idx="118">
                  <c:v>165.30260000000004</c:v>
                </c:pt>
                <c:pt idx="119">
                  <c:v>162.10299999999992</c:v>
                </c:pt>
                <c:pt idx="120">
                  <c:v>170.71390000000005</c:v>
                </c:pt>
                <c:pt idx="121">
                  <c:v>178.15820000000002</c:v>
                </c:pt>
                <c:pt idx="122">
                  <c:v>181.64090000000002</c:v>
                </c:pt>
                <c:pt idx="123">
                  <c:v>186.10119999999989</c:v>
                </c:pt>
                <c:pt idx="124">
                  <c:v>176.45340000000002</c:v>
                </c:pt>
                <c:pt idx="125">
                  <c:v>174.45000000000005</c:v>
                </c:pt>
                <c:pt idx="126">
                  <c:v>180.54169999999993</c:v>
                </c:pt>
                <c:pt idx="127">
                  <c:v>176.86219999999997</c:v>
                </c:pt>
                <c:pt idx="128">
                  <c:v>173.69770000000005</c:v>
                </c:pt>
                <c:pt idx="129">
                  <c:v>172.49490000000006</c:v>
                </c:pt>
                <c:pt idx="130">
                  <c:v>178.9840999999999</c:v>
                </c:pt>
                <c:pt idx="131">
                  <c:v>173.17720000000003</c:v>
                </c:pt>
                <c:pt idx="132">
                  <c:v>168.2341000000001</c:v>
                </c:pt>
                <c:pt idx="133">
                  <c:v>165.30389999999997</c:v>
                </c:pt>
                <c:pt idx="134">
                  <c:v>164.30180000000004</c:v>
                </c:pt>
                <c:pt idx="135">
                  <c:v>168.10399999999993</c:v>
                </c:pt>
                <c:pt idx="136">
                  <c:v>167.41830000000002</c:v>
                </c:pt>
                <c:pt idx="137">
                  <c:v>161.55540000000005</c:v>
                </c:pt>
                <c:pt idx="138">
                  <c:v>167.38629999999998</c:v>
                </c:pt>
                <c:pt idx="139">
                  <c:v>163.89420000000001</c:v>
                </c:pt>
                <c:pt idx="140">
                  <c:v>169.53130000000004</c:v>
                </c:pt>
                <c:pt idx="141">
                  <c:v>168.56389999999993</c:v>
                </c:pt>
                <c:pt idx="142">
                  <c:v>169.20800000000008</c:v>
                </c:pt>
                <c:pt idx="143">
                  <c:v>173.02590000000004</c:v>
                </c:pt>
                <c:pt idx="144">
                  <c:v>174.11370000000011</c:v>
                </c:pt>
                <c:pt idx="145">
                  <c:v>175.57329999999993</c:v>
                </c:pt>
                <c:pt idx="146">
                  <c:v>180.1348000000001</c:v>
                </c:pt>
                <c:pt idx="147">
                  <c:v>175.32039999999992</c:v>
                </c:pt>
                <c:pt idx="148">
                  <c:v>174.58569999999992</c:v>
                </c:pt>
                <c:pt idx="149">
                  <c:v>173.7049999999999</c:v>
                </c:pt>
                <c:pt idx="150">
                  <c:v>177.90650000000002</c:v>
                </c:pt>
                <c:pt idx="151">
                  <c:v>176.41089999999994</c:v>
                </c:pt>
                <c:pt idx="152">
                  <c:v>178.60290000000001</c:v>
                </c:pt>
                <c:pt idx="153">
                  <c:v>177.93599999999995</c:v>
                </c:pt>
                <c:pt idx="154">
                  <c:v>173.11440000000005</c:v>
                </c:pt>
                <c:pt idx="155">
                  <c:v>168.79890000000009</c:v>
                </c:pt>
                <c:pt idx="156">
                  <c:v>168.95190000000008</c:v>
                </c:pt>
                <c:pt idx="157">
                  <c:v>173.70660000000004</c:v>
                </c:pt>
                <c:pt idx="158">
                  <c:v>178.78579999999999</c:v>
                </c:pt>
                <c:pt idx="159">
                  <c:v>181.03939999999997</c:v>
                </c:pt>
                <c:pt idx="160">
                  <c:v>181.74119999999999</c:v>
                </c:pt>
                <c:pt idx="161">
                  <c:v>177.86150000000004</c:v>
                </c:pt>
                <c:pt idx="162">
                  <c:v>170.74980000000002</c:v>
                </c:pt>
                <c:pt idx="163">
                  <c:v>173.72909999999999</c:v>
                </c:pt>
                <c:pt idx="164">
                  <c:v>175.40100000000001</c:v>
                </c:pt>
                <c:pt idx="165">
                  <c:v>174.52859999999993</c:v>
                </c:pt>
                <c:pt idx="166">
                  <c:v>177.99839999999998</c:v>
                </c:pt>
                <c:pt idx="167">
                  <c:v>175.45210000000003</c:v>
                </c:pt>
                <c:pt idx="168">
                  <c:v>171.29590000000005</c:v>
                </c:pt>
                <c:pt idx="169">
                  <c:v>169.17679999999996</c:v>
                </c:pt>
                <c:pt idx="170">
                  <c:v>169.43130000000011</c:v>
                </c:pt>
                <c:pt idx="171">
                  <c:v>168.43010000000004</c:v>
                </c:pt>
                <c:pt idx="172">
                  <c:v>170.28129999999999</c:v>
                </c:pt>
                <c:pt idx="173">
                  <c:v>168.57549999999995</c:v>
                </c:pt>
                <c:pt idx="174">
                  <c:v>167.03309999999999</c:v>
                </c:pt>
                <c:pt idx="175">
                  <c:v>165.32939999999999</c:v>
                </c:pt>
                <c:pt idx="176">
                  <c:v>166.45509999999996</c:v>
                </c:pt>
                <c:pt idx="177">
                  <c:v>166.80449999999993</c:v>
                </c:pt>
                <c:pt idx="178">
                  <c:v>167.69379999999998</c:v>
                </c:pt>
                <c:pt idx="179">
                  <c:v>172.00970000000001</c:v>
                </c:pt>
                <c:pt idx="180">
                  <c:v>173.768</c:v>
                </c:pt>
                <c:pt idx="181">
                  <c:v>171.76149999999996</c:v>
                </c:pt>
                <c:pt idx="182">
                  <c:v>169.32149999999996</c:v>
                </c:pt>
                <c:pt idx="183">
                  <c:v>171.21589999999998</c:v>
                </c:pt>
                <c:pt idx="184">
                  <c:v>172.85519999999997</c:v>
                </c:pt>
                <c:pt idx="185">
                  <c:v>168.84630000000004</c:v>
                </c:pt>
                <c:pt idx="186">
                  <c:v>167.78799999999993</c:v>
                </c:pt>
                <c:pt idx="187">
                  <c:v>162.70369999999997</c:v>
                </c:pt>
                <c:pt idx="188">
                  <c:v>162.83609999999999</c:v>
                </c:pt>
                <c:pt idx="189">
                  <c:v>159.8331</c:v>
                </c:pt>
                <c:pt idx="190">
                  <c:v>162.92660000000004</c:v>
                </c:pt>
                <c:pt idx="191">
                  <c:v>171.63740000000001</c:v>
                </c:pt>
                <c:pt idx="192">
                  <c:v>173.64569999999989</c:v>
                </c:pt>
                <c:pt idx="193">
                  <c:v>173.82430000000005</c:v>
                </c:pt>
                <c:pt idx="194">
                  <c:v>179.36430000000004</c:v>
                </c:pt>
                <c:pt idx="195">
                  <c:v>178.1327</c:v>
                </c:pt>
                <c:pt idx="196">
                  <c:v>175.13310000000004</c:v>
                </c:pt>
                <c:pt idx="197">
                  <c:v>173.89090000000004</c:v>
                </c:pt>
                <c:pt idx="198">
                  <c:v>178.43950000000001</c:v>
                </c:pt>
                <c:pt idx="199">
                  <c:v>176.74039999999999</c:v>
                </c:pt>
                <c:pt idx="200">
                  <c:v>174.4281</c:v>
                </c:pt>
                <c:pt idx="201">
                  <c:v>174.81599999999995</c:v>
                </c:pt>
                <c:pt idx="202">
                  <c:v>170.75729999999999</c:v>
                </c:pt>
                <c:pt idx="203">
                  <c:v>168.91889999999998</c:v>
                </c:pt>
                <c:pt idx="204">
                  <c:v>167.28930000000003</c:v>
                </c:pt>
                <c:pt idx="205">
                  <c:v>168.03729999999996</c:v>
                </c:pt>
                <c:pt idx="206">
                  <c:v>167.74240000000003</c:v>
                </c:pt>
                <c:pt idx="207">
                  <c:v>162.16480000000004</c:v>
                </c:pt>
                <c:pt idx="208">
                  <c:v>162.12279999999996</c:v>
                </c:pt>
                <c:pt idx="209">
                  <c:v>166.59050000000005</c:v>
                </c:pt>
                <c:pt idx="210">
                  <c:v>167.37710000000004</c:v>
                </c:pt>
                <c:pt idx="211">
                  <c:v>170.10330000000008</c:v>
                </c:pt>
                <c:pt idx="212">
                  <c:v>172.38839999999999</c:v>
                </c:pt>
                <c:pt idx="213">
                  <c:v>171.07330000000002</c:v>
                </c:pt>
                <c:pt idx="214">
                  <c:v>171.42539999999994</c:v>
                </c:pt>
                <c:pt idx="215">
                  <c:v>171.84119999999999</c:v>
                </c:pt>
                <c:pt idx="216">
                  <c:v>167.62069999999997</c:v>
                </c:pt>
                <c:pt idx="217">
                  <c:v>169.60730000000001</c:v>
                </c:pt>
                <c:pt idx="218">
                  <c:v>167.43680000000003</c:v>
                </c:pt>
                <c:pt idx="219">
                  <c:v>164.22280000000003</c:v>
                </c:pt>
                <c:pt idx="220">
                  <c:v>154.93350000000001</c:v>
                </c:pt>
                <c:pt idx="221">
                  <c:v>154.45840000000004</c:v>
                </c:pt>
                <c:pt idx="222">
                  <c:v>160.80249999999995</c:v>
                </c:pt>
                <c:pt idx="223">
                  <c:v>166.17130000000006</c:v>
                </c:pt>
                <c:pt idx="224">
                  <c:v>170.28209999999993</c:v>
                </c:pt>
                <c:pt idx="225">
                  <c:v>165.07069999999996</c:v>
                </c:pt>
                <c:pt idx="226">
                  <c:v>159.75310000000002</c:v>
                </c:pt>
                <c:pt idx="227">
                  <c:v>166.21889999999996</c:v>
                </c:pt>
                <c:pt idx="228">
                  <c:v>171.95080000000002</c:v>
                </c:pt>
                <c:pt idx="229">
                  <c:v>172.66070000000005</c:v>
                </c:pt>
                <c:pt idx="230">
                  <c:v>165.80519999999996</c:v>
                </c:pt>
                <c:pt idx="231">
                  <c:v>163.25520000000006</c:v>
                </c:pt>
                <c:pt idx="232">
                  <c:v>163.11230000000006</c:v>
                </c:pt>
                <c:pt idx="233">
                  <c:v>173.30649999999997</c:v>
                </c:pt>
                <c:pt idx="234">
                  <c:v>178.2760999999999</c:v>
                </c:pt>
                <c:pt idx="235">
                  <c:v>181.16260000000005</c:v>
                </c:pt>
                <c:pt idx="236">
                  <c:v>177.25210000000001</c:v>
                </c:pt>
                <c:pt idx="237">
                  <c:v>166.28689999999997</c:v>
                </c:pt>
                <c:pt idx="238">
                  <c:v>172.99879999999996</c:v>
                </c:pt>
                <c:pt idx="239">
                  <c:v>162.31019999999995</c:v>
                </c:pt>
                <c:pt idx="240">
                  <c:v>152.69010000000006</c:v>
                </c:pt>
                <c:pt idx="241">
                  <c:v>150.83000000000001</c:v>
                </c:pt>
                <c:pt idx="242">
                  <c:v>155.68009999999992</c:v>
                </c:pt>
                <c:pt idx="243">
                  <c:v>161.65409999999997</c:v>
                </c:pt>
                <c:pt idx="244">
                  <c:v>173.80560000000003</c:v>
                </c:pt>
                <c:pt idx="245">
                  <c:v>172.88729999999993</c:v>
                </c:pt>
                <c:pt idx="246">
                  <c:v>187.3253</c:v>
                </c:pt>
                <c:pt idx="247">
                  <c:v>183.17100000000002</c:v>
                </c:pt>
                <c:pt idx="248">
                  <c:v>171.41149999999996</c:v>
                </c:pt>
                <c:pt idx="249">
                  <c:v>173.18199999999999</c:v>
                </c:pt>
                <c:pt idx="250">
                  <c:v>173.75470000000001</c:v>
                </c:pt>
                <c:pt idx="251">
                  <c:v>170.029</c:v>
                </c:pt>
                <c:pt idx="252">
                  <c:v>170.60890000000003</c:v>
                </c:pt>
                <c:pt idx="253">
                  <c:v>171.43259999999998</c:v>
                </c:pt>
                <c:pt idx="254">
                  <c:v>174.50869999999998</c:v>
                </c:pt>
                <c:pt idx="255">
                  <c:v>170.72890000000004</c:v>
                </c:pt>
                <c:pt idx="256">
                  <c:v>166.27119999999999</c:v>
                </c:pt>
                <c:pt idx="257">
                  <c:v>149.81429999999997</c:v>
                </c:pt>
                <c:pt idx="258">
                  <c:v>146.83770000000004</c:v>
                </c:pt>
                <c:pt idx="259">
                  <c:v>157.0316</c:v>
                </c:pt>
                <c:pt idx="260">
                  <c:v>160.77880000000002</c:v>
                </c:pt>
                <c:pt idx="261">
                  <c:v>159.32560000000001</c:v>
                </c:pt>
                <c:pt idx="262">
                  <c:v>165.57139999999998</c:v>
                </c:pt>
                <c:pt idx="263">
                  <c:v>171.42060000000009</c:v>
                </c:pt>
                <c:pt idx="264">
                  <c:v>172.75939999999997</c:v>
                </c:pt>
                <c:pt idx="265">
                  <c:v>169.92619999999999</c:v>
                </c:pt>
                <c:pt idx="266">
                  <c:v>175.56660000000005</c:v>
                </c:pt>
                <c:pt idx="267">
                  <c:v>178.40479999999994</c:v>
                </c:pt>
                <c:pt idx="268">
                  <c:v>180.09829999999997</c:v>
                </c:pt>
                <c:pt idx="269">
                  <c:v>174.26520000000005</c:v>
                </c:pt>
                <c:pt idx="270">
                  <c:v>178.37309999999997</c:v>
                </c:pt>
                <c:pt idx="271">
                  <c:v>177.68640000000008</c:v>
                </c:pt>
                <c:pt idx="272">
                  <c:v>173.3664</c:v>
                </c:pt>
                <c:pt idx="273">
                  <c:v>167.28629999999995</c:v>
                </c:pt>
                <c:pt idx="274">
                  <c:v>171.90219999999999</c:v>
                </c:pt>
                <c:pt idx="275">
                  <c:v>163.8382</c:v>
                </c:pt>
                <c:pt idx="276">
                  <c:v>159.76930000000004</c:v>
                </c:pt>
                <c:pt idx="277">
                  <c:v>161.70479999999995</c:v>
                </c:pt>
                <c:pt idx="278">
                  <c:v>172.04649999999998</c:v>
                </c:pt>
                <c:pt idx="279">
                  <c:v>175.27540000000005</c:v>
                </c:pt>
                <c:pt idx="280">
                  <c:v>175.41070000000002</c:v>
                </c:pt>
                <c:pt idx="281">
                  <c:v>173.88499999999993</c:v>
                </c:pt>
                <c:pt idx="282">
                  <c:v>174.09630000000007</c:v>
                </c:pt>
                <c:pt idx="283">
                  <c:v>175.01810000000003</c:v>
                </c:pt>
                <c:pt idx="284">
                  <c:v>175.17520000000007</c:v>
                </c:pt>
                <c:pt idx="285">
                  <c:v>175.82129999999995</c:v>
                </c:pt>
                <c:pt idx="286">
                  <c:v>175.23910000000004</c:v>
                </c:pt>
                <c:pt idx="287">
                  <c:v>173.67830000000001</c:v>
                </c:pt>
                <c:pt idx="288">
                  <c:v>167.49249999999992</c:v>
                </c:pt>
                <c:pt idx="289">
                  <c:v>174.70540000000003</c:v>
                </c:pt>
                <c:pt idx="290">
                  <c:v>169.00949999999995</c:v>
                </c:pt>
                <c:pt idx="291">
                  <c:v>173.37089999999992</c:v>
                </c:pt>
                <c:pt idx="292">
                  <c:v>174.67269999999991</c:v>
                </c:pt>
                <c:pt idx="293">
                  <c:v>181.68769999999998</c:v>
                </c:pt>
                <c:pt idx="294">
                  <c:v>180.83900000000003</c:v>
                </c:pt>
                <c:pt idx="295">
                  <c:v>191.29089999999999</c:v>
                </c:pt>
                <c:pt idx="296">
                  <c:v>187.22800000000001</c:v>
                </c:pt>
                <c:pt idx="297">
                  <c:v>189.87269999999992</c:v>
                </c:pt>
                <c:pt idx="298">
                  <c:v>183.24510000000006</c:v>
                </c:pt>
                <c:pt idx="299">
                  <c:v>180.77420000000001</c:v>
                </c:pt>
                <c:pt idx="300">
                  <c:v>171.79079999999996</c:v>
                </c:pt>
                <c:pt idx="301">
                  <c:v>171.71589999999998</c:v>
                </c:pt>
                <c:pt idx="302">
                  <c:v>174.51340000000002</c:v>
                </c:pt>
                <c:pt idx="303">
                  <c:v>174.23250000000002</c:v>
                </c:pt>
                <c:pt idx="304">
                  <c:v>171.23580000000001</c:v>
                </c:pt>
                <c:pt idx="305">
                  <c:v>176.26170000000005</c:v>
                </c:pt>
                <c:pt idx="306">
                  <c:v>176.85970000000006</c:v>
                </c:pt>
                <c:pt idx="307">
                  <c:v>177.18859999999995</c:v>
                </c:pt>
                <c:pt idx="308">
                  <c:v>187.47170000000006</c:v>
                </c:pt>
                <c:pt idx="309">
                  <c:v>176.30239999999998</c:v>
                </c:pt>
                <c:pt idx="310">
                  <c:v>160.17359999999999</c:v>
                </c:pt>
                <c:pt idx="311">
                  <c:v>157.6747</c:v>
                </c:pt>
                <c:pt idx="312">
                  <c:v>152.61789999999999</c:v>
                </c:pt>
                <c:pt idx="313">
                  <c:v>154.27970000000002</c:v>
                </c:pt>
                <c:pt idx="314">
                  <c:v>158.35669999999996</c:v>
                </c:pt>
                <c:pt idx="315">
                  <c:v>157.4623</c:v>
                </c:pt>
                <c:pt idx="316">
                  <c:v>154.31369999999998</c:v>
                </c:pt>
                <c:pt idx="317">
                  <c:v>165.08729999999997</c:v>
                </c:pt>
                <c:pt idx="318">
                  <c:v>168.70870000000008</c:v>
                </c:pt>
                <c:pt idx="319">
                  <c:v>158.95500000000001</c:v>
                </c:pt>
                <c:pt idx="320">
                  <c:v>160.40270000000004</c:v>
                </c:pt>
                <c:pt idx="321">
                  <c:v>149.28499999999997</c:v>
                </c:pt>
                <c:pt idx="322">
                  <c:v>145.75149999999999</c:v>
                </c:pt>
                <c:pt idx="323">
                  <c:v>147.90830000000003</c:v>
                </c:pt>
                <c:pt idx="324">
                  <c:v>146.73199999999991</c:v>
                </c:pt>
                <c:pt idx="325">
                  <c:v>147.43370000000002</c:v>
                </c:pt>
                <c:pt idx="326">
                  <c:v>153.32840000000002</c:v>
                </c:pt>
                <c:pt idx="327">
                  <c:v>166.22279999999998</c:v>
                </c:pt>
                <c:pt idx="328">
                  <c:v>168.62939999999992</c:v>
                </c:pt>
                <c:pt idx="329">
                  <c:v>170.57139999999995</c:v>
                </c:pt>
                <c:pt idx="330">
                  <c:v>163.02069999999995</c:v>
                </c:pt>
                <c:pt idx="331">
                  <c:v>151.85240000000002</c:v>
                </c:pt>
                <c:pt idx="332">
                  <c:v>156.94389999999993</c:v>
                </c:pt>
                <c:pt idx="333">
                  <c:v>156.50360000000001</c:v>
                </c:pt>
                <c:pt idx="334">
                  <c:v>155.82139999999995</c:v>
                </c:pt>
                <c:pt idx="335">
                  <c:v>154.81369999999995</c:v>
                </c:pt>
                <c:pt idx="336">
                  <c:v>160.58060000000003</c:v>
                </c:pt>
                <c:pt idx="337">
                  <c:v>160.45620000000005</c:v>
                </c:pt>
                <c:pt idx="338">
                  <c:v>162.65639999999993</c:v>
                </c:pt>
                <c:pt idx="339">
                  <c:v>163.3477</c:v>
                </c:pt>
                <c:pt idx="340">
                  <c:v>150.37719999999996</c:v>
                </c:pt>
                <c:pt idx="341">
                  <c:v>150.99879999999999</c:v>
                </c:pt>
                <c:pt idx="342">
                  <c:v>148.90739999999997</c:v>
                </c:pt>
                <c:pt idx="343">
                  <c:v>144.05920000000006</c:v>
                </c:pt>
                <c:pt idx="344">
                  <c:v>152.61579999999998</c:v>
                </c:pt>
                <c:pt idx="345">
                  <c:v>153.8691</c:v>
                </c:pt>
                <c:pt idx="346">
                  <c:v>158.31340000000003</c:v>
                </c:pt>
                <c:pt idx="347">
                  <c:v>160.25989999999996</c:v>
                </c:pt>
                <c:pt idx="348">
                  <c:v>155.61930000000004</c:v>
                </c:pt>
                <c:pt idx="349">
                  <c:v>154.11179999999999</c:v>
                </c:pt>
                <c:pt idx="350">
                  <c:v>149.77190000000002</c:v>
                </c:pt>
                <c:pt idx="351">
                  <c:v>157.57240000000002</c:v>
                </c:pt>
                <c:pt idx="352">
                  <c:v>163.12490000000003</c:v>
                </c:pt>
                <c:pt idx="353">
                  <c:v>162.63879999999995</c:v>
                </c:pt>
                <c:pt idx="354">
                  <c:v>162.57560000000001</c:v>
                </c:pt>
                <c:pt idx="355">
                  <c:v>163.52229999999997</c:v>
                </c:pt>
                <c:pt idx="356">
                  <c:v>161.81709999999993</c:v>
                </c:pt>
                <c:pt idx="357">
                  <c:v>162.15740000000008</c:v>
                </c:pt>
                <c:pt idx="358">
                  <c:v>165.27489999999992</c:v>
                </c:pt>
                <c:pt idx="359">
                  <c:v>169.92969999999997</c:v>
                </c:pt>
                <c:pt idx="360">
                  <c:v>181.28579999999994</c:v>
                </c:pt>
                <c:pt idx="361">
                  <c:v>181.67559999999997</c:v>
                </c:pt>
                <c:pt idx="362">
                  <c:v>172.93609999999998</c:v>
                </c:pt>
                <c:pt idx="363">
                  <c:v>169.75030000000001</c:v>
                </c:pt>
                <c:pt idx="364">
                  <c:v>162.14129999999994</c:v>
                </c:pt>
                <c:pt idx="365">
                  <c:v>163.44420000000008</c:v>
                </c:pt>
                <c:pt idx="366">
                  <c:v>161.53669999999991</c:v>
                </c:pt>
                <c:pt idx="367">
                  <c:v>155.6464</c:v>
                </c:pt>
                <c:pt idx="368">
                  <c:v>157.10659999999993</c:v>
                </c:pt>
                <c:pt idx="369">
                  <c:v>157.94300000000004</c:v>
                </c:pt>
                <c:pt idx="370">
                  <c:v>162.88150000000005</c:v>
                </c:pt>
                <c:pt idx="371">
                  <c:v>162.27480000000006</c:v>
                </c:pt>
                <c:pt idx="372">
                  <c:v>160.9127</c:v>
                </c:pt>
                <c:pt idx="373">
                  <c:v>154.47429999999994</c:v>
                </c:pt>
                <c:pt idx="374">
                  <c:v>158.62799999999996</c:v>
                </c:pt>
                <c:pt idx="375">
                  <c:v>158.64820000000003</c:v>
                </c:pt>
                <c:pt idx="376">
                  <c:v>165.47820000000007</c:v>
                </c:pt>
                <c:pt idx="377">
                  <c:v>162.45639999999995</c:v>
                </c:pt>
                <c:pt idx="378">
                  <c:v>165.18929999999995</c:v>
                </c:pt>
                <c:pt idx="379">
                  <c:v>163.90829999999994</c:v>
                </c:pt>
                <c:pt idx="380">
                  <c:v>163.0821</c:v>
                </c:pt>
                <c:pt idx="381">
                  <c:v>158.41159999999991</c:v>
                </c:pt>
                <c:pt idx="382">
                  <c:v>158.04609999999997</c:v>
                </c:pt>
                <c:pt idx="383">
                  <c:v>162.69859999999997</c:v>
                </c:pt>
                <c:pt idx="384">
                  <c:v>165.84619999999993</c:v>
                </c:pt>
                <c:pt idx="385">
                  <c:v>169.74119999999999</c:v>
                </c:pt>
                <c:pt idx="386">
                  <c:v>165.82900000000001</c:v>
                </c:pt>
                <c:pt idx="387">
                  <c:v>160.65249999999995</c:v>
                </c:pt>
                <c:pt idx="388">
                  <c:v>160.30099999999993</c:v>
                </c:pt>
                <c:pt idx="389">
                  <c:v>160.61579999999998</c:v>
                </c:pt>
                <c:pt idx="390">
                  <c:v>158.99059999999992</c:v>
                </c:pt>
                <c:pt idx="391">
                  <c:v>163.08230000000003</c:v>
                </c:pt>
                <c:pt idx="392">
                  <c:v>162.28780000000009</c:v>
                </c:pt>
                <c:pt idx="393">
                  <c:v>166.80710000000002</c:v>
                </c:pt>
                <c:pt idx="394">
                  <c:v>169.65060000000003</c:v>
                </c:pt>
                <c:pt idx="395">
                  <c:v>168.66909999999996</c:v>
                </c:pt>
                <c:pt idx="396">
                  <c:v>170.92309999999992</c:v>
                </c:pt>
                <c:pt idx="397">
                  <c:v>171.26640000000003</c:v>
                </c:pt>
                <c:pt idx="398">
                  <c:v>173.99509999999995</c:v>
                </c:pt>
                <c:pt idx="399">
                  <c:v>168.97860000000006</c:v>
                </c:pt>
                <c:pt idx="400">
                  <c:v>171.91039999999998</c:v>
                </c:pt>
                <c:pt idx="401">
                  <c:v>171.52599999999998</c:v>
                </c:pt>
                <c:pt idx="402">
                  <c:v>167.95030000000003</c:v>
                </c:pt>
                <c:pt idx="403">
                  <c:v>164.11699999999999</c:v>
                </c:pt>
                <c:pt idx="404">
                  <c:v>163.07610000000005</c:v>
                </c:pt>
                <c:pt idx="405">
                  <c:v>168.37679999999997</c:v>
                </c:pt>
                <c:pt idx="406">
                  <c:v>177.22579999999999</c:v>
                </c:pt>
                <c:pt idx="407">
                  <c:v>173.43940000000001</c:v>
                </c:pt>
                <c:pt idx="408">
                  <c:v>160.36700000000002</c:v>
                </c:pt>
                <c:pt idx="409">
                  <c:v>159.79729999999995</c:v>
                </c:pt>
                <c:pt idx="410">
                  <c:v>169.21650000000002</c:v>
                </c:pt>
                <c:pt idx="411">
                  <c:v>182.46809999999999</c:v>
                </c:pt>
                <c:pt idx="412">
                  <c:v>188.17019999999997</c:v>
                </c:pt>
                <c:pt idx="413">
                  <c:v>185.79089999999994</c:v>
                </c:pt>
                <c:pt idx="414">
                  <c:v>186.80609999999999</c:v>
                </c:pt>
                <c:pt idx="415">
                  <c:v>186.80820000000003</c:v>
                </c:pt>
                <c:pt idx="416">
                  <c:v>180.5573</c:v>
                </c:pt>
                <c:pt idx="417">
                  <c:v>180.70159999999998</c:v>
                </c:pt>
                <c:pt idx="418">
                  <c:v>179.82849999999999</c:v>
                </c:pt>
                <c:pt idx="419">
                  <c:v>176.30980000000002</c:v>
                </c:pt>
                <c:pt idx="420">
                  <c:v>178.62869999999998</c:v>
                </c:pt>
                <c:pt idx="421">
                  <c:v>178.25830000000008</c:v>
                </c:pt>
                <c:pt idx="422">
                  <c:v>177.59369999999998</c:v>
                </c:pt>
                <c:pt idx="423">
                  <c:v>180.84390000000008</c:v>
                </c:pt>
                <c:pt idx="424">
                  <c:v>178.75179999999995</c:v>
                </c:pt>
                <c:pt idx="425">
                  <c:v>176.27009999999999</c:v>
                </c:pt>
                <c:pt idx="426">
                  <c:v>171.33380000000002</c:v>
                </c:pt>
                <c:pt idx="427">
                  <c:v>175.21709999999996</c:v>
                </c:pt>
                <c:pt idx="428">
                  <c:v>172.1534</c:v>
                </c:pt>
                <c:pt idx="429">
                  <c:v>171.41339999999997</c:v>
                </c:pt>
                <c:pt idx="430">
                  <c:v>170.84209999999996</c:v>
                </c:pt>
                <c:pt idx="431">
                  <c:v>171.41670000000008</c:v>
                </c:pt>
                <c:pt idx="432">
                  <c:v>169.86850000000001</c:v>
                </c:pt>
                <c:pt idx="433">
                  <c:v>166.89420000000004</c:v>
                </c:pt>
                <c:pt idx="434">
                  <c:v>166.80780000000004</c:v>
                </c:pt>
                <c:pt idx="435">
                  <c:v>168.64499999999998</c:v>
                </c:pt>
                <c:pt idx="436">
                  <c:v>169.32049999999998</c:v>
                </c:pt>
                <c:pt idx="437">
                  <c:v>169.51439999999999</c:v>
                </c:pt>
                <c:pt idx="438">
                  <c:v>167.82760000000002</c:v>
                </c:pt>
                <c:pt idx="439">
                  <c:v>166.80839999999995</c:v>
                </c:pt>
                <c:pt idx="440">
                  <c:v>167.82980000000006</c:v>
                </c:pt>
                <c:pt idx="441">
                  <c:v>169.56249999999997</c:v>
                </c:pt>
                <c:pt idx="442">
                  <c:v>170.56240000000003</c:v>
                </c:pt>
                <c:pt idx="443">
                  <c:v>170.50119999999998</c:v>
                </c:pt>
                <c:pt idx="444">
                  <c:v>162.89869999999999</c:v>
                </c:pt>
                <c:pt idx="445">
                  <c:v>167.74259999999995</c:v>
                </c:pt>
                <c:pt idx="446">
                  <c:v>172.70230000000001</c:v>
                </c:pt>
                <c:pt idx="447">
                  <c:v>170.36240000000004</c:v>
                </c:pt>
                <c:pt idx="448">
                  <c:v>173.13280000000003</c:v>
                </c:pt>
                <c:pt idx="449">
                  <c:v>171.38010000000003</c:v>
                </c:pt>
                <c:pt idx="450">
                  <c:v>173.78780000000003</c:v>
                </c:pt>
                <c:pt idx="451">
                  <c:v>173.94570000000002</c:v>
                </c:pt>
                <c:pt idx="452">
                  <c:v>175.66430000000003</c:v>
                </c:pt>
                <c:pt idx="453">
                  <c:v>171.57139999999993</c:v>
                </c:pt>
                <c:pt idx="454">
                  <c:v>169.6174</c:v>
                </c:pt>
                <c:pt idx="455">
                  <c:v>172.2919</c:v>
                </c:pt>
                <c:pt idx="456">
                  <c:v>168.67460000000003</c:v>
                </c:pt>
                <c:pt idx="457">
                  <c:v>171.65349999999995</c:v>
                </c:pt>
                <c:pt idx="458">
                  <c:v>171.15200000000002</c:v>
                </c:pt>
                <c:pt idx="459">
                  <c:v>166.79989999999992</c:v>
                </c:pt>
                <c:pt idx="460">
                  <c:v>167.67529999999996</c:v>
                </c:pt>
                <c:pt idx="461">
                  <c:v>171.9913</c:v>
                </c:pt>
                <c:pt idx="462">
                  <c:v>174.33429999999993</c:v>
                </c:pt>
                <c:pt idx="463">
                  <c:v>180.97729999999999</c:v>
                </c:pt>
                <c:pt idx="464">
                  <c:v>176.21580000000003</c:v>
                </c:pt>
                <c:pt idx="465">
                  <c:v>175.83429999999998</c:v>
                </c:pt>
                <c:pt idx="466">
                  <c:v>174.87239999999991</c:v>
                </c:pt>
                <c:pt idx="467">
                  <c:v>176.43360000000001</c:v>
                </c:pt>
                <c:pt idx="468">
                  <c:v>171.9246</c:v>
                </c:pt>
                <c:pt idx="469">
                  <c:v>168.46710000000007</c:v>
                </c:pt>
                <c:pt idx="470">
                  <c:v>170.52290000000002</c:v>
                </c:pt>
                <c:pt idx="471">
                  <c:v>169.95349999999999</c:v>
                </c:pt>
                <c:pt idx="472">
                  <c:v>169.79610000000002</c:v>
                </c:pt>
                <c:pt idx="473">
                  <c:v>168.17079999999996</c:v>
                </c:pt>
                <c:pt idx="474">
                  <c:v>165.37379999999996</c:v>
                </c:pt>
                <c:pt idx="475">
                  <c:v>172.55519999999996</c:v>
                </c:pt>
                <c:pt idx="476">
                  <c:v>171.96599999999992</c:v>
                </c:pt>
                <c:pt idx="477">
                  <c:v>171.59289999999993</c:v>
                </c:pt>
                <c:pt idx="478">
                  <c:v>173.37699999999998</c:v>
                </c:pt>
                <c:pt idx="479">
                  <c:v>173.86070000000001</c:v>
                </c:pt>
                <c:pt idx="480">
                  <c:v>173.56639999999999</c:v>
                </c:pt>
                <c:pt idx="481">
                  <c:v>174.3417</c:v>
                </c:pt>
                <c:pt idx="482">
                  <c:v>176.82229999999998</c:v>
                </c:pt>
                <c:pt idx="483">
                  <c:v>176.11490000000006</c:v>
                </c:pt>
                <c:pt idx="484">
                  <c:v>172.18350000000004</c:v>
                </c:pt>
                <c:pt idx="485">
                  <c:v>179.65590000000003</c:v>
                </c:pt>
                <c:pt idx="486">
                  <c:v>177.68689999999995</c:v>
                </c:pt>
                <c:pt idx="487">
                  <c:v>174.84200000000004</c:v>
                </c:pt>
                <c:pt idx="488">
                  <c:v>174.64329999999995</c:v>
                </c:pt>
                <c:pt idx="489">
                  <c:v>173.49740000000011</c:v>
                </c:pt>
                <c:pt idx="490">
                  <c:v>171.10769999999997</c:v>
                </c:pt>
                <c:pt idx="491">
                  <c:v>169.43190000000001</c:v>
                </c:pt>
                <c:pt idx="492">
                  <c:v>168.31660000000008</c:v>
                </c:pt>
                <c:pt idx="493">
                  <c:v>170.07529999999997</c:v>
                </c:pt>
                <c:pt idx="494">
                  <c:v>173.13020000000003</c:v>
                </c:pt>
                <c:pt idx="495">
                  <c:v>175.65100000000004</c:v>
                </c:pt>
                <c:pt idx="496">
                  <c:v>174.99719999999996</c:v>
                </c:pt>
                <c:pt idx="497">
                  <c:v>176.50339999999991</c:v>
                </c:pt>
                <c:pt idx="498">
                  <c:v>175.53339999999994</c:v>
                </c:pt>
                <c:pt idx="499">
                  <c:v>173.18030000000002</c:v>
                </c:pt>
                <c:pt idx="500">
                  <c:v>172.7276</c:v>
                </c:pt>
                <c:pt idx="501">
                  <c:v>169.23560000000012</c:v>
                </c:pt>
                <c:pt idx="502">
                  <c:v>166.31639999999993</c:v>
                </c:pt>
                <c:pt idx="503">
                  <c:v>169.66840000000002</c:v>
                </c:pt>
                <c:pt idx="504">
                  <c:v>168.21709999999993</c:v>
                </c:pt>
                <c:pt idx="505">
                  <c:v>166.95469999999997</c:v>
                </c:pt>
                <c:pt idx="506">
                  <c:v>167.35229999999996</c:v>
                </c:pt>
                <c:pt idx="507">
                  <c:v>168.50399999999999</c:v>
                </c:pt>
                <c:pt idx="508">
                  <c:v>170.11979999999997</c:v>
                </c:pt>
                <c:pt idx="509">
                  <c:v>171.86780000000005</c:v>
                </c:pt>
                <c:pt idx="510">
                  <c:v>170.9385</c:v>
                </c:pt>
                <c:pt idx="511">
                  <c:v>169.14189999999996</c:v>
                </c:pt>
                <c:pt idx="512">
                  <c:v>167.23240000000007</c:v>
                </c:pt>
                <c:pt idx="513">
                  <c:v>165.12299999999999</c:v>
                </c:pt>
                <c:pt idx="514">
                  <c:v>162.16470000000004</c:v>
                </c:pt>
                <c:pt idx="515">
                  <c:v>159.39519999999999</c:v>
                </c:pt>
                <c:pt idx="516">
                  <c:v>165.59530000000001</c:v>
                </c:pt>
                <c:pt idx="517">
                  <c:v>166.90949999999995</c:v>
                </c:pt>
                <c:pt idx="518">
                  <c:v>165.51720000000003</c:v>
                </c:pt>
                <c:pt idx="519">
                  <c:v>164.23700000000005</c:v>
                </c:pt>
                <c:pt idx="520">
                  <c:v>165.77640000000002</c:v>
                </c:pt>
                <c:pt idx="521">
                  <c:v>167.21139999999997</c:v>
                </c:pt>
                <c:pt idx="522">
                  <c:v>165.524</c:v>
                </c:pt>
                <c:pt idx="523">
                  <c:v>163.20760000000004</c:v>
                </c:pt>
                <c:pt idx="524">
                  <c:v>160.23570000000004</c:v>
                </c:pt>
                <c:pt idx="525">
                  <c:v>156.12310000000002</c:v>
                </c:pt>
                <c:pt idx="526">
                  <c:v>159.68520000000001</c:v>
                </c:pt>
                <c:pt idx="527">
                  <c:v>159.13659999999999</c:v>
                </c:pt>
                <c:pt idx="528">
                  <c:v>158.21950000000004</c:v>
                </c:pt>
                <c:pt idx="529">
                  <c:v>154.66639999999998</c:v>
                </c:pt>
                <c:pt idx="530">
                  <c:v>153.11900000000006</c:v>
                </c:pt>
                <c:pt idx="531">
                  <c:v>153.20650000000003</c:v>
                </c:pt>
                <c:pt idx="532">
                  <c:v>154.03299999999999</c:v>
                </c:pt>
                <c:pt idx="533">
                  <c:v>153.05770000000001</c:v>
                </c:pt>
                <c:pt idx="534">
                  <c:v>155.86930000000007</c:v>
                </c:pt>
                <c:pt idx="535">
                  <c:v>153.96090000000004</c:v>
                </c:pt>
                <c:pt idx="536">
                  <c:v>154.6011</c:v>
                </c:pt>
                <c:pt idx="537">
                  <c:v>151.23310000000006</c:v>
                </c:pt>
                <c:pt idx="538">
                  <c:v>151.72140000000002</c:v>
                </c:pt>
                <c:pt idx="539">
                  <c:v>153.23289999999997</c:v>
                </c:pt>
                <c:pt idx="540">
                  <c:v>152.49350000000001</c:v>
                </c:pt>
                <c:pt idx="541">
                  <c:v>151.88459999999998</c:v>
                </c:pt>
                <c:pt idx="542">
                  <c:v>150.17700000000005</c:v>
                </c:pt>
                <c:pt idx="543">
                  <c:v>148.58079999999995</c:v>
                </c:pt>
                <c:pt idx="544">
                  <c:v>150.33519999999996</c:v>
                </c:pt>
                <c:pt idx="545">
                  <c:v>150.98720000000006</c:v>
                </c:pt>
                <c:pt idx="546">
                  <c:v>149.74650000000008</c:v>
                </c:pt>
                <c:pt idx="547">
                  <c:v>151.14920000000006</c:v>
                </c:pt>
                <c:pt idx="548">
                  <c:v>151.68060000000008</c:v>
                </c:pt>
                <c:pt idx="549">
                  <c:v>151.82510000000002</c:v>
                </c:pt>
                <c:pt idx="550">
                  <c:v>152.15100000000001</c:v>
                </c:pt>
                <c:pt idx="551">
                  <c:v>150.33269999999996</c:v>
                </c:pt>
                <c:pt idx="552">
                  <c:v>152.05080000000004</c:v>
                </c:pt>
                <c:pt idx="553">
                  <c:v>152.99950000000004</c:v>
                </c:pt>
                <c:pt idx="554">
                  <c:v>153.37769999999998</c:v>
                </c:pt>
                <c:pt idx="555">
                  <c:v>150.49989999999997</c:v>
                </c:pt>
                <c:pt idx="556">
                  <c:v>147.35370000000003</c:v>
                </c:pt>
                <c:pt idx="557">
                  <c:v>147.04819999999995</c:v>
                </c:pt>
                <c:pt idx="558">
                  <c:v>148.90800000000004</c:v>
                </c:pt>
                <c:pt idx="559">
                  <c:v>147.64149999999995</c:v>
                </c:pt>
                <c:pt idx="560">
                  <c:v>147.83109999999996</c:v>
                </c:pt>
                <c:pt idx="561">
                  <c:v>147.34999999999997</c:v>
                </c:pt>
                <c:pt idx="562">
                  <c:v>148.56500000000005</c:v>
                </c:pt>
                <c:pt idx="563">
                  <c:v>149.94709999999998</c:v>
                </c:pt>
                <c:pt idx="564">
                  <c:v>146.626</c:v>
                </c:pt>
                <c:pt idx="565">
                  <c:v>146.65309999999999</c:v>
                </c:pt>
                <c:pt idx="566">
                  <c:v>148.06169999999997</c:v>
                </c:pt>
                <c:pt idx="567">
                  <c:v>148.32270000000003</c:v>
                </c:pt>
                <c:pt idx="568">
                  <c:v>148.54909999999995</c:v>
                </c:pt>
                <c:pt idx="569">
                  <c:v>147.10429999999999</c:v>
                </c:pt>
                <c:pt idx="570">
                  <c:v>149.02719999999999</c:v>
                </c:pt>
                <c:pt idx="571">
                  <c:v>146.94760000000002</c:v>
                </c:pt>
                <c:pt idx="572">
                  <c:v>148.44279999999995</c:v>
                </c:pt>
                <c:pt idx="573">
                  <c:v>146.93200000000007</c:v>
                </c:pt>
                <c:pt idx="574">
                  <c:v>146.86380000000003</c:v>
                </c:pt>
                <c:pt idx="575">
                  <c:v>144.69749999999993</c:v>
                </c:pt>
                <c:pt idx="576">
                  <c:v>145.01179999999999</c:v>
                </c:pt>
                <c:pt idx="577">
                  <c:v>144.76180000000002</c:v>
                </c:pt>
                <c:pt idx="578">
                  <c:v>141.7638</c:v>
                </c:pt>
                <c:pt idx="579">
                  <c:v>143.87280000000001</c:v>
                </c:pt>
                <c:pt idx="580">
                  <c:v>143.26850000000002</c:v>
                </c:pt>
                <c:pt idx="581">
                  <c:v>146.9284000000001</c:v>
                </c:pt>
                <c:pt idx="582">
                  <c:v>148.92489999999992</c:v>
                </c:pt>
                <c:pt idx="583">
                  <c:v>148.35889999999995</c:v>
                </c:pt>
                <c:pt idx="584">
                  <c:v>146.77299999999997</c:v>
                </c:pt>
                <c:pt idx="585">
                  <c:v>146.22710000000004</c:v>
                </c:pt>
                <c:pt idx="586">
                  <c:v>143.20529999999997</c:v>
                </c:pt>
                <c:pt idx="587">
                  <c:v>149.41850000000008</c:v>
                </c:pt>
                <c:pt idx="588">
                  <c:v>149.62440000000009</c:v>
                </c:pt>
                <c:pt idx="589">
                  <c:v>153.81600000000003</c:v>
                </c:pt>
                <c:pt idx="590">
                  <c:v>152.57160000000002</c:v>
                </c:pt>
                <c:pt idx="591">
                  <c:v>155.28040000000001</c:v>
                </c:pt>
                <c:pt idx="592">
                  <c:v>160.00329999999997</c:v>
                </c:pt>
                <c:pt idx="593">
                  <c:v>155.86190000000002</c:v>
                </c:pt>
                <c:pt idx="594">
                  <c:v>155.56200000000001</c:v>
                </c:pt>
                <c:pt idx="595">
                  <c:v>155.85959999999997</c:v>
                </c:pt>
                <c:pt idx="596">
                  <c:v>152.59029999999996</c:v>
                </c:pt>
                <c:pt idx="597">
                  <c:v>149.58729999999997</c:v>
                </c:pt>
                <c:pt idx="598">
                  <c:v>158.44870000000003</c:v>
                </c:pt>
                <c:pt idx="599">
                  <c:v>157.31340000000006</c:v>
                </c:pt>
                <c:pt idx="600">
                  <c:v>160.27900000000005</c:v>
                </c:pt>
                <c:pt idx="601">
                  <c:v>158.18689999999992</c:v>
                </c:pt>
                <c:pt idx="602">
                  <c:v>154.54929999999996</c:v>
                </c:pt>
                <c:pt idx="603">
                  <c:v>165.21730000000002</c:v>
                </c:pt>
                <c:pt idx="604">
                  <c:v>159.10250000000002</c:v>
                </c:pt>
                <c:pt idx="605">
                  <c:v>162.75069999999997</c:v>
                </c:pt>
                <c:pt idx="606">
                  <c:v>163.34340000000003</c:v>
                </c:pt>
                <c:pt idx="607">
                  <c:v>160.70530000000005</c:v>
                </c:pt>
                <c:pt idx="608">
                  <c:v>158.68420000000009</c:v>
                </c:pt>
                <c:pt idx="609">
                  <c:v>161.63160000000002</c:v>
                </c:pt>
                <c:pt idx="610">
                  <c:v>161.94440000000006</c:v>
                </c:pt>
                <c:pt idx="611">
                  <c:v>164.46459999999999</c:v>
                </c:pt>
                <c:pt idx="612">
                  <c:v>159.99790000000002</c:v>
                </c:pt>
                <c:pt idx="613">
                  <c:v>159.04079999999999</c:v>
                </c:pt>
                <c:pt idx="614">
                  <c:v>165.03310000000005</c:v>
                </c:pt>
                <c:pt idx="615">
                  <c:v>163.90190000000001</c:v>
                </c:pt>
                <c:pt idx="616">
                  <c:v>166.76010000000002</c:v>
                </c:pt>
                <c:pt idx="617">
                  <c:v>166.7764</c:v>
                </c:pt>
                <c:pt idx="618">
                  <c:v>166.32160000000002</c:v>
                </c:pt>
                <c:pt idx="619">
                  <c:v>166.15150000000006</c:v>
                </c:pt>
                <c:pt idx="620">
                  <c:v>165.29099999999994</c:v>
                </c:pt>
                <c:pt idx="621">
                  <c:v>167.7358999999999</c:v>
                </c:pt>
                <c:pt idx="622">
                  <c:v>172.28130000000004</c:v>
                </c:pt>
                <c:pt idx="623">
                  <c:v>175.61190000000008</c:v>
                </c:pt>
                <c:pt idx="624">
                  <c:v>174.93959999999998</c:v>
                </c:pt>
                <c:pt idx="625">
                  <c:v>181.65680000000003</c:v>
                </c:pt>
                <c:pt idx="626">
                  <c:v>182.52579999999998</c:v>
                </c:pt>
                <c:pt idx="627">
                  <c:v>178.53300000000002</c:v>
                </c:pt>
                <c:pt idx="628">
                  <c:v>179.89100000000002</c:v>
                </c:pt>
                <c:pt idx="629">
                  <c:v>183.29050000000001</c:v>
                </c:pt>
                <c:pt idx="630">
                  <c:v>181.10740000000004</c:v>
                </c:pt>
                <c:pt idx="631">
                  <c:v>185.86590000000004</c:v>
                </c:pt>
                <c:pt idx="632">
                  <c:v>191.74170000000004</c:v>
                </c:pt>
                <c:pt idx="633">
                  <c:v>190.91320000000005</c:v>
                </c:pt>
                <c:pt idx="634">
                  <c:v>194.17400000000004</c:v>
                </c:pt>
                <c:pt idx="635">
                  <c:v>192.19059999999999</c:v>
                </c:pt>
                <c:pt idx="636">
                  <c:v>193.66260000000005</c:v>
                </c:pt>
                <c:pt idx="637">
                  <c:v>191.76230000000004</c:v>
                </c:pt>
                <c:pt idx="638">
                  <c:v>189.71939999999998</c:v>
                </c:pt>
                <c:pt idx="639">
                  <c:v>187.72310000000002</c:v>
                </c:pt>
                <c:pt idx="640">
                  <c:v>186.15140000000005</c:v>
                </c:pt>
                <c:pt idx="641">
                  <c:v>188.21899999999997</c:v>
                </c:pt>
                <c:pt idx="642">
                  <c:v>189.71040000000005</c:v>
                </c:pt>
                <c:pt idx="643">
                  <c:v>187.32439999999997</c:v>
                </c:pt>
                <c:pt idx="644">
                  <c:v>186.09609999999998</c:v>
                </c:pt>
                <c:pt idx="645">
                  <c:v>183.44760000000005</c:v>
                </c:pt>
                <c:pt idx="646">
                  <c:v>182.92060000000001</c:v>
                </c:pt>
                <c:pt idx="647">
                  <c:v>183.50930000000005</c:v>
                </c:pt>
                <c:pt idx="648">
                  <c:v>182.71259999999998</c:v>
                </c:pt>
                <c:pt idx="649">
                  <c:v>182.1079</c:v>
                </c:pt>
                <c:pt idx="650">
                  <c:v>183.1574</c:v>
                </c:pt>
                <c:pt idx="651">
                  <c:v>185.64829999999998</c:v>
                </c:pt>
                <c:pt idx="652">
                  <c:v>177.66299999999998</c:v>
                </c:pt>
                <c:pt idx="653">
                  <c:v>194.82650000000001</c:v>
                </c:pt>
                <c:pt idx="654">
                  <c:v>199.81219999999999</c:v>
                </c:pt>
                <c:pt idx="655">
                  <c:v>196.49539999999996</c:v>
                </c:pt>
                <c:pt idx="656">
                  <c:v>196.67370000000003</c:v>
                </c:pt>
                <c:pt idx="657">
                  <c:v>196.23429999999996</c:v>
                </c:pt>
                <c:pt idx="658">
                  <c:v>193.03929999999997</c:v>
                </c:pt>
                <c:pt idx="659">
                  <c:v>193.53270000000003</c:v>
                </c:pt>
                <c:pt idx="660">
                  <c:v>196.54650000000001</c:v>
                </c:pt>
                <c:pt idx="661">
                  <c:v>195.17419999999993</c:v>
                </c:pt>
                <c:pt idx="662">
                  <c:v>197.16669999999999</c:v>
                </c:pt>
                <c:pt idx="663">
                  <c:v>199.07059999999996</c:v>
                </c:pt>
                <c:pt idx="664">
                  <c:v>201.90369999999999</c:v>
                </c:pt>
                <c:pt idx="665">
                  <c:v>203.68490000000003</c:v>
                </c:pt>
                <c:pt idx="666">
                  <c:v>199.72569999999993</c:v>
                </c:pt>
                <c:pt idx="667">
                  <c:v>211.91480000000001</c:v>
                </c:pt>
                <c:pt idx="668">
                  <c:v>210.98080000000002</c:v>
                </c:pt>
                <c:pt idx="669">
                  <c:v>209.2226</c:v>
                </c:pt>
                <c:pt idx="670">
                  <c:v>215.72399999999999</c:v>
                </c:pt>
                <c:pt idx="671">
                  <c:v>220.57810000000001</c:v>
                </c:pt>
                <c:pt idx="672">
                  <c:v>214.75599999999994</c:v>
                </c:pt>
                <c:pt idx="673">
                  <c:v>214.55239999999995</c:v>
                </c:pt>
                <c:pt idx="674">
                  <c:v>214.13039999999995</c:v>
                </c:pt>
                <c:pt idx="675">
                  <c:v>215.33550000000002</c:v>
                </c:pt>
                <c:pt idx="676">
                  <c:v>216.57349999999997</c:v>
                </c:pt>
                <c:pt idx="677">
                  <c:v>214.50420000000003</c:v>
                </c:pt>
                <c:pt idx="678">
                  <c:v>213.80199999999999</c:v>
                </c:pt>
                <c:pt idx="679">
                  <c:v>212.05500000000001</c:v>
                </c:pt>
                <c:pt idx="680">
                  <c:v>206.4323</c:v>
                </c:pt>
                <c:pt idx="681">
                  <c:v>193.34280000000001</c:v>
                </c:pt>
                <c:pt idx="682">
                  <c:v>197.91439999999997</c:v>
                </c:pt>
                <c:pt idx="683">
                  <c:v>197.04390000000004</c:v>
                </c:pt>
                <c:pt idx="684">
                  <c:v>201.38159999999999</c:v>
                </c:pt>
                <c:pt idx="685">
                  <c:v>196.04819999999998</c:v>
                </c:pt>
                <c:pt idx="686">
                  <c:v>196.203</c:v>
                </c:pt>
                <c:pt idx="687">
                  <c:v>194.3365</c:v>
                </c:pt>
                <c:pt idx="688">
                  <c:v>194.45509999999996</c:v>
                </c:pt>
                <c:pt idx="689">
                  <c:v>192.75459999999995</c:v>
                </c:pt>
                <c:pt idx="690">
                  <c:v>192.53660000000002</c:v>
                </c:pt>
                <c:pt idx="691">
                  <c:v>193.87060000000002</c:v>
                </c:pt>
                <c:pt idx="692">
                  <c:v>191.47129999999996</c:v>
                </c:pt>
                <c:pt idx="693">
                  <c:v>193.69110000000003</c:v>
                </c:pt>
                <c:pt idx="694">
                  <c:v>190.69520000000006</c:v>
                </c:pt>
                <c:pt idx="695">
                  <c:v>189.69269999999997</c:v>
                </c:pt>
                <c:pt idx="696">
                  <c:v>188.80220000000003</c:v>
                </c:pt>
                <c:pt idx="697">
                  <c:v>181.09320000000002</c:v>
                </c:pt>
                <c:pt idx="698">
                  <c:v>181.34680000000003</c:v>
                </c:pt>
                <c:pt idx="699">
                  <c:v>181.35939999999994</c:v>
                </c:pt>
                <c:pt idx="700">
                  <c:v>186.85400000000004</c:v>
                </c:pt>
                <c:pt idx="701">
                  <c:v>185.47200000000004</c:v>
                </c:pt>
                <c:pt idx="702">
                  <c:v>181.6951</c:v>
                </c:pt>
                <c:pt idx="703">
                  <c:v>182.24740000000006</c:v>
                </c:pt>
                <c:pt idx="704">
                  <c:v>182.3503</c:v>
                </c:pt>
                <c:pt idx="705">
                  <c:v>179.80410000000003</c:v>
                </c:pt>
                <c:pt idx="706">
                  <c:v>178.03710000000001</c:v>
                </c:pt>
                <c:pt idx="707">
                  <c:v>177.82470000000004</c:v>
                </c:pt>
                <c:pt idx="708">
                  <c:v>174.91660000000007</c:v>
                </c:pt>
                <c:pt idx="709">
                  <c:v>174.13880000000006</c:v>
                </c:pt>
                <c:pt idx="710">
                  <c:v>177.8879</c:v>
                </c:pt>
                <c:pt idx="711">
                  <c:v>190.46940000000001</c:v>
                </c:pt>
                <c:pt idx="712">
                  <c:v>168.69230000000002</c:v>
                </c:pt>
                <c:pt idx="713">
                  <c:v>174.26560000000001</c:v>
                </c:pt>
                <c:pt idx="714">
                  <c:v>171.96790000000001</c:v>
                </c:pt>
                <c:pt idx="715">
                  <c:v>172.83049999999997</c:v>
                </c:pt>
                <c:pt idx="716">
                  <c:v>173.77859999999998</c:v>
                </c:pt>
                <c:pt idx="717">
                  <c:v>172.04919999999996</c:v>
                </c:pt>
                <c:pt idx="718">
                  <c:v>176.26730000000001</c:v>
                </c:pt>
                <c:pt idx="719">
                  <c:v>176.58550000000002</c:v>
                </c:pt>
                <c:pt idx="720">
                  <c:v>175.87460000000004</c:v>
                </c:pt>
                <c:pt idx="721">
                  <c:v>174.38130000000004</c:v>
                </c:pt>
                <c:pt idx="722">
                  <c:v>174.2336</c:v>
                </c:pt>
                <c:pt idx="723">
                  <c:v>171.38879999999997</c:v>
                </c:pt>
                <c:pt idx="724">
                  <c:v>172.22369999999998</c:v>
                </c:pt>
                <c:pt idx="725">
                  <c:v>172.39019999999999</c:v>
                </c:pt>
                <c:pt idx="726">
                  <c:v>173.98279999999997</c:v>
                </c:pt>
                <c:pt idx="727">
                  <c:v>173.75379999999998</c:v>
                </c:pt>
                <c:pt idx="728">
                  <c:v>174.66330000000002</c:v>
                </c:pt>
                <c:pt idx="729">
                  <c:v>173.68919999999997</c:v>
                </c:pt>
                <c:pt idx="730">
                  <c:v>173.8612</c:v>
                </c:pt>
                <c:pt idx="731">
                  <c:v>174.68970000000002</c:v>
                </c:pt>
                <c:pt idx="732">
                  <c:v>175.20910000000001</c:v>
                </c:pt>
                <c:pt idx="733">
                  <c:v>180.49550000000005</c:v>
                </c:pt>
                <c:pt idx="734">
                  <c:v>172.20799999999997</c:v>
                </c:pt>
                <c:pt idx="735">
                  <c:v>171.70350000000002</c:v>
                </c:pt>
                <c:pt idx="736">
                  <c:v>167.49450000000002</c:v>
                </c:pt>
                <c:pt idx="737">
                  <c:v>164.55320000000003</c:v>
                </c:pt>
                <c:pt idx="738">
                  <c:v>161.73989999999998</c:v>
                </c:pt>
                <c:pt idx="739">
                  <c:v>160.43060000000003</c:v>
                </c:pt>
                <c:pt idx="740">
                  <c:v>163.50639999999993</c:v>
                </c:pt>
                <c:pt idx="741">
                  <c:v>165.94059999999996</c:v>
                </c:pt>
                <c:pt idx="742">
                  <c:v>166.12230000000005</c:v>
                </c:pt>
                <c:pt idx="743">
                  <c:v>164.72930000000002</c:v>
                </c:pt>
                <c:pt idx="744">
                  <c:v>166.08960000000002</c:v>
                </c:pt>
                <c:pt idx="745">
                  <c:v>168.3459</c:v>
                </c:pt>
                <c:pt idx="746">
                  <c:v>170.78310000000005</c:v>
                </c:pt>
                <c:pt idx="747">
                  <c:v>172.28149999999997</c:v>
                </c:pt>
                <c:pt idx="748">
                  <c:v>170.92149999999998</c:v>
                </c:pt>
                <c:pt idx="749">
                  <c:v>171.40999999999997</c:v>
                </c:pt>
                <c:pt idx="750">
                  <c:v>175.49579999999997</c:v>
                </c:pt>
                <c:pt idx="751">
                  <c:v>173.96849999999998</c:v>
                </c:pt>
                <c:pt idx="752">
                  <c:v>169.98960000000008</c:v>
                </c:pt>
                <c:pt idx="753">
                  <c:v>171.71289999999999</c:v>
                </c:pt>
                <c:pt idx="754">
                  <c:v>170.91190000000003</c:v>
                </c:pt>
                <c:pt idx="755">
                  <c:v>172.19570000000007</c:v>
                </c:pt>
                <c:pt idx="756">
                  <c:v>171.06549999999996</c:v>
                </c:pt>
                <c:pt idx="757">
                  <c:v>168.58890000000005</c:v>
                </c:pt>
                <c:pt idx="758">
                  <c:v>169.68059999999997</c:v>
                </c:pt>
                <c:pt idx="759">
                  <c:v>169.70689999999999</c:v>
                </c:pt>
                <c:pt idx="760">
                  <c:v>170.7852</c:v>
                </c:pt>
                <c:pt idx="761">
                  <c:v>172.23350000000002</c:v>
                </c:pt>
                <c:pt idx="762">
                  <c:v>174.74949999999998</c:v>
                </c:pt>
                <c:pt idx="763">
                  <c:v>175.27330000000001</c:v>
                </c:pt>
                <c:pt idx="764">
                  <c:v>174.53549999999996</c:v>
                </c:pt>
                <c:pt idx="765">
                  <c:v>175.04680000000002</c:v>
                </c:pt>
                <c:pt idx="766">
                  <c:v>173.38240000000002</c:v>
                </c:pt>
                <c:pt idx="767">
                  <c:v>174.95909999999998</c:v>
                </c:pt>
                <c:pt idx="768">
                  <c:v>176.2867</c:v>
                </c:pt>
                <c:pt idx="769">
                  <c:v>176.97260000000003</c:v>
                </c:pt>
                <c:pt idx="770">
                  <c:v>178.37019999999998</c:v>
                </c:pt>
                <c:pt idx="771">
                  <c:v>177.80560000000003</c:v>
                </c:pt>
                <c:pt idx="772">
                  <c:v>177.37899999999999</c:v>
                </c:pt>
                <c:pt idx="773">
                  <c:v>180.07979999999995</c:v>
                </c:pt>
                <c:pt idx="774">
                  <c:v>181.30230000000003</c:v>
                </c:pt>
                <c:pt idx="775">
                  <c:v>182.22669999999999</c:v>
                </c:pt>
                <c:pt idx="776">
                  <c:v>181.96280000000002</c:v>
                </c:pt>
                <c:pt idx="777">
                  <c:v>178.77290000000002</c:v>
                </c:pt>
                <c:pt idx="778">
                  <c:v>183.62290000000004</c:v>
                </c:pt>
                <c:pt idx="779">
                  <c:v>188.37590000000003</c:v>
                </c:pt>
                <c:pt idx="780">
                  <c:v>187.56449999999995</c:v>
                </c:pt>
                <c:pt idx="781">
                  <c:v>187.37640000000005</c:v>
                </c:pt>
                <c:pt idx="782">
                  <c:v>180.47889999999995</c:v>
                </c:pt>
                <c:pt idx="783">
                  <c:v>180.89789999999994</c:v>
                </c:pt>
                <c:pt idx="784">
                  <c:v>178.75850000000005</c:v>
                </c:pt>
                <c:pt idx="785">
                  <c:v>186.2561</c:v>
                </c:pt>
                <c:pt idx="786">
                  <c:v>177.94960000000003</c:v>
                </c:pt>
                <c:pt idx="787">
                  <c:v>178.17400000000001</c:v>
                </c:pt>
                <c:pt idx="788">
                  <c:v>184.6737</c:v>
                </c:pt>
                <c:pt idx="789">
                  <c:v>174.98289999999997</c:v>
                </c:pt>
                <c:pt idx="790">
                  <c:v>171.42959999999997</c:v>
                </c:pt>
                <c:pt idx="791">
                  <c:v>170.51669999999996</c:v>
                </c:pt>
                <c:pt idx="792">
                  <c:v>170.81110000000001</c:v>
                </c:pt>
                <c:pt idx="793">
                  <c:v>170.59170000000003</c:v>
                </c:pt>
                <c:pt idx="794">
                  <c:v>171.21530000000007</c:v>
                </c:pt>
                <c:pt idx="795">
                  <c:v>170.97720000000001</c:v>
                </c:pt>
                <c:pt idx="796">
                  <c:v>171.99809999999997</c:v>
                </c:pt>
                <c:pt idx="797">
                  <c:v>171.33449999999993</c:v>
                </c:pt>
                <c:pt idx="798">
                  <c:v>168.27630000000005</c:v>
                </c:pt>
                <c:pt idx="799">
                  <c:v>166.02359999999999</c:v>
                </c:pt>
                <c:pt idx="800">
                  <c:v>163.89089999999996</c:v>
                </c:pt>
                <c:pt idx="801">
                  <c:v>162.79589999999996</c:v>
                </c:pt>
                <c:pt idx="802">
                  <c:v>164.04500000000004</c:v>
                </c:pt>
                <c:pt idx="803">
                  <c:v>161.74560000000002</c:v>
                </c:pt>
                <c:pt idx="804">
                  <c:v>161.83860000000001</c:v>
                </c:pt>
                <c:pt idx="805">
                  <c:v>163.02960000000004</c:v>
                </c:pt>
                <c:pt idx="806">
                  <c:v>159.87869999999998</c:v>
                </c:pt>
                <c:pt idx="807">
                  <c:v>158.62409999999994</c:v>
                </c:pt>
                <c:pt idx="808">
                  <c:v>158.2363</c:v>
                </c:pt>
                <c:pt idx="809">
                  <c:v>157.62470000000005</c:v>
                </c:pt>
                <c:pt idx="810">
                  <c:v>154.45900000000003</c:v>
                </c:pt>
                <c:pt idx="811">
                  <c:v>156.18730000000002</c:v>
                </c:pt>
                <c:pt idx="812">
                  <c:v>156.01730000000003</c:v>
                </c:pt>
                <c:pt idx="813">
                  <c:v>155.58420000000001</c:v>
                </c:pt>
                <c:pt idx="814">
                  <c:v>154.33279999999999</c:v>
                </c:pt>
                <c:pt idx="815">
                  <c:v>155.40899999999996</c:v>
                </c:pt>
                <c:pt idx="816">
                  <c:v>158.13510000000005</c:v>
                </c:pt>
                <c:pt idx="817">
                  <c:v>154.53910000000005</c:v>
                </c:pt>
                <c:pt idx="818">
                  <c:v>155.13100000000003</c:v>
                </c:pt>
                <c:pt idx="819">
                  <c:v>154.9684</c:v>
                </c:pt>
                <c:pt idx="820">
                  <c:v>142.21060000000003</c:v>
                </c:pt>
                <c:pt idx="821">
                  <c:v>152.82149999999996</c:v>
                </c:pt>
                <c:pt idx="822">
                  <c:v>156.67529999999999</c:v>
                </c:pt>
                <c:pt idx="823">
                  <c:v>156.98849999999993</c:v>
                </c:pt>
                <c:pt idx="824">
                  <c:v>155.65970000000004</c:v>
                </c:pt>
                <c:pt idx="825">
                  <c:v>156.32289999999998</c:v>
                </c:pt>
                <c:pt idx="826">
                  <c:v>157.20040000000003</c:v>
                </c:pt>
                <c:pt idx="827">
                  <c:v>159.0471</c:v>
                </c:pt>
                <c:pt idx="828">
                  <c:v>158.75280000000004</c:v>
                </c:pt>
                <c:pt idx="829">
                  <c:v>161.44760000000002</c:v>
                </c:pt>
                <c:pt idx="830">
                  <c:v>159.62800000000001</c:v>
                </c:pt>
                <c:pt idx="831">
                  <c:v>164.80839999999998</c:v>
                </c:pt>
                <c:pt idx="832">
                  <c:v>164.75069999999999</c:v>
                </c:pt>
                <c:pt idx="833">
                  <c:v>161.9973</c:v>
                </c:pt>
                <c:pt idx="834">
                  <c:v>157.16040000000001</c:v>
                </c:pt>
                <c:pt idx="835">
                  <c:v>150.78340000000003</c:v>
                </c:pt>
                <c:pt idx="836">
                  <c:v>156.96370000000002</c:v>
                </c:pt>
                <c:pt idx="837">
                  <c:v>157.89809999999997</c:v>
                </c:pt>
                <c:pt idx="838">
                  <c:v>161.93280000000004</c:v>
                </c:pt>
                <c:pt idx="839">
                  <c:v>157.50289999999998</c:v>
                </c:pt>
                <c:pt idx="840">
                  <c:v>156.97200000000004</c:v>
                </c:pt>
                <c:pt idx="841">
                  <c:v>153.95469999999997</c:v>
                </c:pt>
                <c:pt idx="842">
                  <c:v>162.02529999999999</c:v>
                </c:pt>
                <c:pt idx="843">
                  <c:v>164.33679999999998</c:v>
                </c:pt>
                <c:pt idx="844">
                  <c:v>165.6052</c:v>
                </c:pt>
                <c:pt idx="845">
                  <c:v>167.87490000000003</c:v>
                </c:pt>
                <c:pt idx="846">
                  <c:v>166.96620000000001</c:v>
                </c:pt>
                <c:pt idx="847">
                  <c:v>172.99259999999998</c:v>
                </c:pt>
                <c:pt idx="848">
                  <c:v>168.80969999999999</c:v>
                </c:pt>
                <c:pt idx="849">
                  <c:v>168.83820000000003</c:v>
                </c:pt>
                <c:pt idx="850">
                  <c:v>169.3152</c:v>
                </c:pt>
                <c:pt idx="851">
                  <c:v>169.40370000000001</c:v>
                </c:pt>
                <c:pt idx="852">
                  <c:v>169.2722</c:v>
                </c:pt>
                <c:pt idx="853">
                  <c:v>167.685</c:v>
                </c:pt>
                <c:pt idx="854">
                  <c:v>174.24510000000001</c:v>
                </c:pt>
                <c:pt idx="855">
                  <c:v>163.91690000000003</c:v>
                </c:pt>
                <c:pt idx="856">
                  <c:v>164.20890000000003</c:v>
                </c:pt>
                <c:pt idx="857">
                  <c:v>165.94400000000002</c:v>
                </c:pt>
                <c:pt idx="858">
                  <c:v>164.37209999999999</c:v>
                </c:pt>
                <c:pt idx="859">
                  <c:v>164.10189999999994</c:v>
                </c:pt>
                <c:pt idx="860">
                  <c:v>175.76379999999995</c:v>
                </c:pt>
                <c:pt idx="861">
                  <c:v>168.99180000000001</c:v>
                </c:pt>
                <c:pt idx="862">
                  <c:v>169.99170000000001</c:v>
                </c:pt>
                <c:pt idx="863">
                  <c:v>168.24330000000006</c:v>
                </c:pt>
                <c:pt idx="864">
                  <c:v>168.77540000000005</c:v>
                </c:pt>
                <c:pt idx="865">
                  <c:v>169.03199999999998</c:v>
                </c:pt>
                <c:pt idx="866">
                  <c:v>166.57939999999999</c:v>
                </c:pt>
                <c:pt idx="867">
                  <c:v>166.81850000000003</c:v>
                </c:pt>
                <c:pt idx="868">
                  <c:v>168.83309999999997</c:v>
                </c:pt>
                <c:pt idx="869">
                  <c:v>166.93740000000003</c:v>
                </c:pt>
                <c:pt idx="870">
                  <c:v>163.08580000000001</c:v>
                </c:pt>
                <c:pt idx="871">
                  <c:v>174.66069999999999</c:v>
                </c:pt>
                <c:pt idx="872">
                  <c:v>169.23570000000004</c:v>
                </c:pt>
                <c:pt idx="873">
                  <c:v>167.72140000000002</c:v>
                </c:pt>
                <c:pt idx="874">
                  <c:v>167.6789</c:v>
                </c:pt>
                <c:pt idx="875">
                  <c:v>166.68000000000004</c:v>
                </c:pt>
                <c:pt idx="876">
                  <c:v>170.68270000000007</c:v>
                </c:pt>
                <c:pt idx="877">
                  <c:v>175.17129999999997</c:v>
                </c:pt>
                <c:pt idx="878">
                  <c:v>174.864</c:v>
                </c:pt>
                <c:pt idx="879">
                  <c:v>185.26940000000002</c:v>
                </c:pt>
                <c:pt idx="880">
                  <c:v>193.14649999999995</c:v>
                </c:pt>
                <c:pt idx="881">
                  <c:v>187.90129999999996</c:v>
                </c:pt>
                <c:pt idx="882">
                  <c:v>184.02270000000004</c:v>
                </c:pt>
                <c:pt idx="883">
                  <c:v>176.05289999999999</c:v>
                </c:pt>
                <c:pt idx="884">
                  <c:v>166.80900000000003</c:v>
                </c:pt>
                <c:pt idx="885">
                  <c:v>172.31930000000003</c:v>
                </c:pt>
                <c:pt idx="886">
                  <c:v>175.28010000000003</c:v>
                </c:pt>
                <c:pt idx="887">
                  <c:v>174.52279999999999</c:v>
                </c:pt>
                <c:pt idx="888">
                  <c:v>180.7296</c:v>
                </c:pt>
                <c:pt idx="889">
                  <c:v>176.36160000000004</c:v>
                </c:pt>
                <c:pt idx="890">
                  <c:v>168.59280000000001</c:v>
                </c:pt>
                <c:pt idx="891">
                  <c:v>168.96389999999997</c:v>
                </c:pt>
                <c:pt idx="892">
                  <c:v>166.26309999999992</c:v>
                </c:pt>
                <c:pt idx="893">
                  <c:v>166.98460000000006</c:v>
                </c:pt>
                <c:pt idx="894">
                  <c:v>167.6748</c:v>
                </c:pt>
                <c:pt idx="895">
                  <c:v>169.72479999999993</c:v>
                </c:pt>
                <c:pt idx="896">
                  <c:v>166.66069999999999</c:v>
                </c:pt>
                <c:pt idx="897">
                  <c:v>166.17050000000003</c:v>
                </c:pt>
                <c:pt idx="898">
                  <c:v>154.86170000000001</c:v>
                </c:pt>
                <c:pt idx="899">
                  <c:v>165.71069999999997</c:v>
                </c:pt>
                <c:pt idx="900">
                  <c:v>168.38699999999997</c:v>
                </c:pt>
                <c:pt idx="901">
                  <c:v>167.71089999999998</c:v>
                </c:pt>
                <c:pt idx="902">
                  <c:v>167.12280000000001</c:v>
                </c:pt>
                <c:pt idx="903">
                  <c:v>166.91450000000003</c:v>
                </c:pt>
                <c:pt idx="904">
                  <c:v>162.43809999999996</c:v>
                </c:pt>
                <c:pt idx="905">
                  <c:v>164.80459999999999</c:v>
                </c:pt>
                <c:pt idx="906">
                  <c:v>163.36679999999993</c:v>
                </c:pt>
                <c:pt idx="907">
                  <c:v>160.52460000000002</c:v>
                </c:pt>
                <c:pt idx="908">
                  <c:v>164.56359999999995</c:v>
                </c:pt>
                <c:pt idx="909">
                  <c:v>165.1223</c:v>
                </c:pt>
                <c:pt idx="910">
                  <c:v>166.2884</c:v>
                </c:pt>
                <c:pt idx="911">
                  <c:v>161.87009999999998</c:v>
                </c:pt>
                <c:pt idx="912">
                  <c:v>163.03090000000003</c:v>
                </c:pt>
                <c:pt idx="913">
                  <c:v>163.35959999999997</c:v>
                </c:pt>
                <c:pt idx="914">
                  <c:v>162.81869999999995</c:v>
                </c:pt>
                <c:pt idx="915">
                  <c:v>162.62950000000004</c:v>
                </c:pt>
                <c:pt idx="916">
                  <c:v>158.68219999999997</c:v>
                </c:pt>
                <c:pt idx="917">
                  <c:v>155.60859999999997</c:v>
                </c:pt>
                <c:pt idx="918">
                  <c:v>157.1276</c:v>
                </c:pt>
                <c:pt idx="919">
                  <c:v>166.18789999999998</c:v>
                </c:pt>
                <c:pt idx="920">
                  <c:v>162.61429999999999</c:v>
                </c:pt>
                <c:pt idx="921">
                  <c:v>164.12039999999996</c:v>
                </c:pt>
                <c:pt idx="922">
                  <c:v>172.96889999999999</c:v>
                </c:pt>
                <c:pt idx="923">
                  <c:v>167.14950000000002</c:v>
                </c:pt>
                <c:pt idx="924">
                  <c:v>166.90360000000001</c:v>
                </c:pt>
                <c:pt idx="925">
                  <c:v>164.52429999999998</c:v>
                </c:pt>
                <c:pt idx="926">
                  <c:v>160.49489999999994</c:v>
                </c:pt>
                <c:pt idx="927">
                  <c:v>160.8777</c:v>
                </c:pt>
                <c:pt idx="928">
                  <c:v>156.47720000000004</c:v>
                </c:pt>
                <c:pt idx="929">
                  <c:v>158.63950000000006</c:v>
                </c:pt>
                <c:pt idx="930">
                  <c:v>156.69030000000004</c:v>
                </c:pt>
                <c:pt idx="931">
                  <c:v>157.04220000000007</c:v>
                </c:pt>
                <c:pt idx="932">
                  <c:v>157.8348</c:v>
                </c:pt>
                <c:pt idx="933">
                  <c:v>156.77950000000004</c:v>
                </c:pt>
                <c:pt idx="934">
                  <c:v>156.61170000000001</c:v>
                </c:pt>
                <c:pt idx="935">
                  <c:v>159.10719999999995</c:v>
                </c:pt>
                <c:pt idx="936">
                  <c:v>157.75009999999997</c:v>
                </c:pt>
                <c:pt idx="937">
                  <c:v>158.73969999999997</c:v>
                </c:pt>
                <c:pt idx="938">
                  <c:v>157.13239999999996</c:v>
                </c:pt>
                <c:pt idx="939">
                  <c:v>156.00469999999999</c:v>
                </c:pt>
                <c:pt idx="940">
                  <c:v>153.58619999999999</c:v>
                </c:pt>
                <c:pt idx="941">
                  <c:v>152.53259999999997</c:v>
                </c:pt>
                <c:pt idx="942">
                  <c:v>152.7577</c:v>
                </c:pt>
                <c:pt idx="943">
                  <c:v>153.5583</c:v>
                </c:pt>
                <c:pt idx="944">
                  <c:v>153.66540000000003</c:v>
                </c:pt>
                <c:pt idx="945">
                  <c:v>152.40010000000001</c:v>
                </c:pt>
                <c:pt idx="946">
                  <c:v>151.45759999999999</c:v>
                </c:pt>
                <c:pt idx="947">
                  <c:v>150.56839999999997</c:v>
                </c:pt>
                <c:pt idx="948">
                  <c:v>148.24130000000002</c:v>
                </c:pt>
                <c:pt idx="949">
                  <c:v>147.47179999999992</c:v>
                </c:pt>
                <c:pt idx="950">
                  <c:v>147.80980000000002</c:v>
                </c:pt>
                <c:pt idx="951">
                  <c:v>149.52129999999997</c:v>
                </c:pt>
                <c:pt idx="952">
                  <c:v>149.64620000000002</c:v>
                </c:pt>
                <c:pt idx="953">
                  <c:v>151.48579999999993</c:v>
                </c:pt>
                <c:pt idx="954">
                  <c:v>153.50209999999996</c:v>
                </c:pt>
                <c:pt idx="955">
                  <c:v>155.02969999999996</c:v>
                </c:pt>
                <c:pt idx="956">
                  <c:v>156.98299999999995</c:v>
                </c:pt>
                <c:pt idx="957">
                  <c:v>155.81929999999994</c:v>
                </c:pt>
                <c:pt idx="958">
                  <c:v>155.63050000000001</c:v>
                </c:pt>
                <c:pt idx="959">
                  <c:v>156.14420000000004</c:v>
                </c:pt>
                <c:pt idx="960">
                  <c:v>153.80160000000004</c:v>
                </c:pt>
                <c:pt idx="961">
                  <c:v>154.55209999999994</c:v>
                </c:pt>
                <c:pt idx="962">
                  <c:v>155.9794</c:v>
                </c:pt>
                <c:pt idx="963">
                  <c:v>152.33799999999999</c:v>
                </c:pt>
                <c:pt idx="964">
                  <c:v>149.83910000000003</c:v>
                </c:pt>
                <c:pt idx="965">
                  <c:v>148.17189999999999</c:v>
                </c:pt>
                <c:pt idx="966">
                  <c:v>151.22619999999998</c:v>
                </c:pt>
                <c:pt idx="967">
                  <c:v>153.38709999999995</c:v>
                </c:pt>
                <c:pt idx="968">
                  <c:v>153.05840000000001</c:v>
                </c:pt>
                <c:pt idx="969">
                  <c:v>144.97119999999998</c:v>
                </c:pt>
                <c:pt idx="970">
                  <c:v>148.68680000000003</c:v>
                </c:pt>
                <c:pt idx="971">
                  <c:v>150.04469999999998</c:v>
                </c:pt>
                <c:pt idx="972">
                  <c:v>148.64070000000004</c:v>
                </c:pt>
                <c:pt idx="973">
                  <c:v>147.98709999999994</c:v>
                </c:pt>
                <c:pt idx="974">
                  <c:v>145.69010000000003</c:v>
                </c:pt>
                <c:pt idx="975">
                  <c:v>145.92169999999999</c:v>
                </c:pt>
                <c:pt idx="976">
                  <c:v>148.36860000000004</c:v>
                </c:pt>
                <c:pt idx="977">
                  <c:v>151.07929999999996</c:v>
                </c:pt>
                <c:pt idx="978">
                  <c:v>153.24039999999997</c:v>
                </c:pt>
                <c:pt idx="979">
                  <c:v>149.05530000000002</c:v>
                </c:pt>
                <c:pt idx="980">
                  <c:v>151.2492</c:v>
                </c:pt>
                <c:pt idx="981">
                  <c:v>149.54230000000001</c:v>
                </c:pt>
                <c:pt idx="982">
                  <c:v>148.48180000000008</c:v>
                </c:pt>
                <c:pt idx="983">
                  <c:v>147.40089999999998</c:v>
                </c:pt>
                <c:pt idx="984">
                  <c:v>143.18510000000001</c:v>
                </c:pt>
                <c:pt idx="985">
                  <c:v>144.52590000000006</c:v>
                </c:pt>
                <c:pt idx="986">
                  <c:v>143.87639999999999</c:v>
                </c:pt>
                <c:pt idx="987">
                  <c:v>144.51900000000001</c:v>
                </c:pt>
                <c:pt idx="988">
                  <c:v>144.92269999999996</c:v>
                </c:pt>
                <c:pt idx="989">
                  <c:v>146.42520000000002</c:v>
                </c:pt>
                <c:pt idx="990">
                  <c:v>150.30220000000006</c:v>
                </c:pt>
                <c:pt idx="991">
                  <c:v>151.06639999999999</c:v>
                </c:pt>
                <c:pt idx="992">
                  <c:v>150.03109999999998</c:v>
                </c:pt>
                <c:pt idx="993">
                  <c:v>148.30369999999994</c:v>
                </c:pt>
                <c:pt idx="994">
                  <c:v>147.96030000000005</c:v>
                </c:pt>
                <c:pt idx="995">
                  <c:v>146.25439999999998</c:v>
                </c:pt>
                <c:pt idx="996">
                  <c:v>151.48660000000001</c:v>
                </c:pt>
                <c:pt idx="997">
                  <c:v>150.33250000000004</c:v>
                </c:pt>
                <c:pt idx="998">
                  <c:v>152.1181</c:v>
                </c:pt>
                <c:pt idx="999">
                  <c:v>151.5402</c:v>
                </c:pt>
                <c:pt idx="1000">
                  <c:v>151.37100000000007</c:v>
                </c:pt>
                <c:pt idx="1001">
                  <c:v>152.42510000000004</c:v>
                </c:pt>
                <c:pt idx="1002">
                  <c:v>149.68279999999999</c:v>
                </c:pt>
                <c:pt idx="1003">
                  <c:v>148.85500000000002</c:v>
                </c:pt>
                <c:pt idx="1004">
                  <c:v>149.02810000000005</c:v>
                </c:pt>
                <c:pt idx="1005">
                  <c:v>149.53179999999992</c:v>
                </c:pt>
                <c:pt idx="1006">
                  <c:v>150.85429999999997</c:v>
                </c:pt>
                <c:pt idx="1007">
                  <c:v>148.84240000000003</c:v>
                </c:pt>
                <c:pt idx="1008">
                  <c:v>147.96199999999996</c:v>
                </c:pt>
                <c:pt idx="1009">
                  <c:v>146.70440000000005</c:v>
                </c:pt>
                <c:pt idx="1010">
                  <c:v>147.17320000000004</c:v>
                </c:pt>
                <c:pt idx="1011">
                  <c:v>144.71550000000005</c:v>
                </c:pt>
                <c:pt idx="1012">
                  <c:v>146.96070000000003</c:v>
                </c:pt>
                <c:pt idx="1013">
                  <c:v>148.28479999999996</c:v>
                </c:pt>
                <c:pt idx="1014">
                  <c:v>147.97849999999997</c:v>
                </c:pt>
                <c:pt idx="1015">
                  <c:v>147.46269999999998</c:v>
                </c:pt>
                <c:pt idx="1016">
                  <c:v>145.57929999999999</c:v>
                </c:pt>
                <c:pt idx="1017">
                  <c:v>147.80829999999997</c:v>
                </c:pt>
                <c:pt idx="1018">
                  <c:v>148.7319</c:v>
                </c:pt>
                <c:pt idx="1019">
                  <c:v>150.7192</c:v>
                </c:pt>
                <c:pt idx="1020">
                  <c:v>149.9965</c:v>
                </c:pt>
                <c:pt idx="1021">
                  <c:v>150.42730000000003</c:v>
                </c:pt>
                <c:pt idx="1022">
                  <c:v>150.96489999999994</c:v>
                </c:pt>
                <c:pt idx="1023">
                  <c:v>148.87189999999998</c:v>
                </c:pt>
                <c:pt idx="1024">
                  <c:v>148.60419999999993</c:v>
                </c:pt>
                <c:pt idx="1025">
                  <c:v>150.77959999999999</c:v>
                </c:pt>
                <c:pt idx="1026">
                  <c:v>154.29969999999997</c:v>
                </c:pt>
                <c:pt idx="1027">
                  <c:v>157.69160000000005</c:v>
                </c:pt>
                <c:pt idx="1028">
                  <c:v>159.82219999999998</c:v>
                </c:pt>
                <c:pt idx="1029">
                  <c:v>156.34859999999998</c:v>
                </c:pt>
                <c:pt idx="1030">
                  <c:v>155.43869999999993</c:v>
                </c:pt>
                <c:pt idx="1031">
                  <c:v>156.59989999999996</c:v>
                </c:pt>
                <c:pt idx="1032">
                  <c:v>158.67490000000001</c:v>
                </c:pt>
                <c:pt idx="1033">
                  <c:v>158.21880000000004</c:v>
                </c:pt>
                <c:pt idx="1034">
                  <c:v>156.64599999999999</c:v>
                </c:pt>
                <c:pt idx="1035">
                  <c:v>159.5498</c:v>
                </c:pt>
                <c:pt idx="1036">
                  <c:v>163.07089999999994</c:v>
                </c:pt>
                <c:pt idx="1037">
                  <c:v>161.43179999999998</c:v>
                </c:pt>
                <c:pt idx="1038">
                  <c:v>160.2329</c:v>
                </c:pt>
                <c:pt idx="1039">
                  <c:v>159.99770000000001</c:v>
                </c:pt>
                <c:pt idx="1040">
                  <c:v>161.58030000000002</c:v>
                </c:pt>
                <c:pt idx="1041">
                  <c:v>162.73369999999997</c:v>
                </c:pt>
                <c:pt idx="1042">
                  <c:v>161.11580000000006</c:v>
                </c:pt>
                <c:pt idx="1043">
                  <c:v>161.33420000000004</c:v>
                </c:pt>
                <c:pt idx="1044">
                  <c:v>161.56680000000003</c:v>
                </c:pt>
                <c:pt idx="1045">
                  <c:v>159.97530000000003</c:v>
                </c:pt>
                <c:pt idx="1046">
                  <c:v>158.91069999999993</c:v>
                </c:pt>
                <c:pt idx="1047">
                  <c:v>166.56100000000001</c:v>
                </c:pt>
                <c:pt idx="1048">
                  <c:v>155.41979999999995</c:v>
                </c:pt>
                <c:pt idx="1049">
                  <c:v>150.94199999999995</c:v>
                </c:pt>
                <c:pt idx="1050">
                  <c:v>151.06180000000001</c:v>
                </c:pt>
                <c:pt idx="1051">
                  <c:v>151.70599999999999</c:v>
                </c:pt>
                <c:pt idx="1052">
                  <c:v>151.90380000000005</c:v>
                </c:pt>
                <c:pt idx="1053">
                  <c:v>149.62600000000003</c:v>
                </c:pt>
                <c:pt idx="1054">
                  <c:v>149.19480000000001</c:v>
                </c:pt>
                <c:pt idx="1055">
                  <c:v>149.02500000000006</c:v>
                </c:pt>
                <c:pt idx="1056">
                  <c:v>148.11160000000007</c:v>
                </c:pt>
                <c:pt idx="1057">
                  <c:v>148.5102</c:v>
                </c:pt>
                <c:pt idx="1058">
                  <c:v>147.64029999999994</c:v>
                </c:pt>
                <c:pt idx="1059">
                  <c:v>147.77859999999995</c:v>
                </c:pt>
                <c:pt idx="1060">
                  <c:v>145.85890000000001</c:v>
                </c:pt>
                <c:pt idx="1061">
                  <c:v>147.89680000000001</c:v>
                </c:pt>
                <c:pt idx="1062">
                  <c:v>149.07859999999999</c:v>
                </c:pt>
                <c:pt idx="1063">
                  <c:v>146.96080000000001</c:v>
                </c:pt>
                <c:pt idx="1064">
                  <c:v>150.25639999999996</c:v>
                </c:pt>
                <c:pt idx="1065">
                  <c:v>150.52630000000002</c:v>
                </c:pt>
                <c:pt idx="1066">
                  <c:v>152.83590000000001</c:v>
                </c:pt>
                <c:pt idx="1067">
                  <c:v>152.47900000000004</c:v>
                </c:pt>
                <c:pt idx="1068">
                  <c:v>155.46559999999997</c:v>
                </c:pt>
                <c:pt idx="1069">
                  <c:v>158.38410000000005</c:v>
                </c:pt>
                <c:pt idx="1070">
                  <c:v>154.13659999999999</c:v>
                </c:pt>
                <c:pt idx="1071">
                  <c:v>150.34559999999999</c:v>
                </c:pt>
                <c:pt idx="1072">
                  <c:v>146.65200000000002</c:v>
                </c:pt>
                <c:pt idx="1073">
                  <c:v>142.49880000000007</c:v>
                </c:pt>
                <c:pt idx="1074">
                  <c:v>143.18170000000006</c:v>
                </c:pt>
                <c:pt idx="1075">
                  <c:v>142.93769999999998</c:v>
                </c:pt>
                <c:pt idx="1076">
                  <c:v>146.59079999999997</c:v>
                </c:pt>
                <c:pt idx="1077">
                  <c:v>146.63650000000007</c:v>
                </c:pt>
                <c:pt idx="1078">
                  <c:v>147.60839999999993</c:v>
                </c:pt>
                <c:pt idx="1079">
                  <c:v>149.01410000000004</c:v>
                </c:pt>
                <c:pt idx="1080">
                  <c:v>147.39430000000002</c:v>
                </c:pt>
                <c:pt idx="1081">
                  <c:v>147.56299999999999</c:v>
                </c:pt>
                <c:pt idx="1082">
                  <c:v>147.66629999999995</c:v>
                </c:pt>
                <c:pt idx="1083">
                  <c:v>151.39230000000001</c:v>
                </c:pt>
                <c:pt idx="1084">
                  <c:v>149.76140000000004</c:v>
                </c:pt>
                <c:pt idx="1085">
                  <c:v>149.41389999999996</c:v>
                </c:pt>
                <c:pt idx="1086">
                  <c:v>149.72089999999997</c:v>
                </c:pt>
                <c:pt idx="1087">
                  <c:v>147.3211</c:v>
                </c:pt>
                <c:pt idx="1088">
                  <c:v>144.95420000000001</c:v>
                </c:pt>
                <c:pt idx="1089">
                  <c:v>141.52699999999996</c:v>
                </c:pt>
                <c:pt idx="1090">
                  <c:v>139.73810000000003</c:v>
                </c:pt>
                <c:pt idx="1091">
                  <c:v>139.54849999999999</c:v>
                </c:pt>
                <c:pt idx="1092">
                  <c:v>140.31209999999996</c:v>
                </c:pt>
                <c:pt idx="1093">
                  <c:v>141.12350000000004</c:v>
                </c:pt>
                <c:pt idx="1094">
                  <c:v>143.84900000000007</c:v>
                </c:pt>
                <c:pt idx="1095">
                  <c:v>144.24830000000003</c:v>
                </c:pt>
                <c:pt idx="1096">
                  <c:v>147.7799</c:v>
                </c:pt>
                <c:pt idx="1097">
                  <c:v>140.58339999999995</c:v>
                </c:pt>
                <c:pt idx="1098">
                  <c:v>139.87649999999999</c:v>
                </c:pt>
                <c:pt idx="1099">
                  <c:v>139.91210000000001</c:v>
                </c:pt>
                <c:pt idx="1100">
                  <c:v>141.90040000000002</c:v>
                </c:pt>
                <c:pt idx="1101">
                  <c:v>142.22860000000006</c:v>
                </c:pt>
                <c:pt idx="1102">
                  <c:v>143.51659999999998</c:v>
                </c:pt>
                <c:pt idx="1103">
                  <c:v>142.25300000000001</c:v>
                </c:pt>
                <c:pt idx="1104">
                  <c:v>140.60739999999993</c:v>
                </c:pt>
                <c:pt idx="1105">
                  <c:v>141.66799999999995</c:v>
                </c:pt>
                <c:pt idx="1106">
                  <c:v>141.05070000000001</c:v>
                </c:pt>
                <c:pt idx="1107">
                  <c:v>139.86399999999995</c:v>
                </c:pt>
                <c:pt idx="1108">
                  <c:v>141.20719999999994</c:v>
                </c:pt>
                <c:pt idx="1109">
                  <c:v>143.34869999999995</c:v>
                </c:pt>
                <c:pt idx="1110">
                  <c:v>140.67959999999999</c:v>
                </c:pt>
                <c:pt idx="1111">
                  <c:v>141.2235</c:v>
                </c:pt>
                <c:pt idx="1112">
                  <c:v>140.15779999999998</c:v>
                </c:pt>
                <c:pt idx="1113">
                  <c:v>142.29849999999996</c:v>
                </c:pt>
                <c:pt idx="1114">
                  <c:v>143.63900000000004</c:v>
                </c:pt>
                <c:pt idx="1115">
                  <c:v>143.99990000000003</c:v>
                </c:pt>
                <c:pt idx="1116">
                  <c:v>143.13060000000002</c:v>
                </c:pt>
                <c:pt idx="1117">
                  <c:v>143.77160000000001</c:v>
                </c:pt>
                <c:pt idx="1118">
                  <c:v>144.91430000000003</c:v>
                </c:pt>
                <c:pt idx="1119">
                  <c:v>141.99320000000003</c:v>
                </c:pt>
                <c:pt idx="1120">
                  <c:v>140.36789999999993</c:v>
                </c:pt>
                <c:pt idx="1121">
                  <c:v>138.81979999999993</c:v>
                </c:pt>
                <c:pt idx="1122">
                  <c:v>139.81699999999995</c:v>
                </c:pt>
                <c:pt idx="1123">
                  <c:v>142.2492</c:v>
                </c:pt>
                <c:pt idx="1124">
                  <c:v>150.4213</c:v>
                </c:pt>
                <c:pt idx="1125">
                  <c:v>137.39360000000005</c:v>
                </c:pt>
                <c:pt idx="1126">
                  <c:v>136.29250000000008</c:v>
                </c:pt>
                <c:pt idx="1127">
                  <c:v>138.48619999999991</c:v>
                </c:pt>
                <c:pt idx="1128">
                  <c:v>139.73620000000003</c:v>
                </c:pt>
                <c:pt idx="1129">
                  <c:v>139.1412</c:v>
                </c:pt>
                <c:pt idx="1130">
                  <c:v>140.35530000000006</c:v>
                </c:pt>
                <c:pt idx="1131">
                  <c:v>139.57319999999999</c:v>
                </c:pt>
                <c:pt idx="1132">
                  <c:v>143.49659999999994</c:v>
                </c:pt>
                <c:pt idx="1133">
                  <c:v>143.304</c:v>
                </c:pt>
                <c:pt idx="1134">
                  <c:v>142.18330000000003</c:v>
                </c:pt>
                <c:pt idx="1135">
                  <c:v>141.72990000000004</c:v>
                </c:pt>
                <c:pt idx="1136">
                  <c:v>142.06829999999994</c:v>
                </c:pt>
                <c:pt idx="1137">
                  <c:v>143.80020000000005</c:v>
                </c:pt>
                <c:pt idx="1138">
                  <c:v>144.51889999999997</c:v>
                </c:pt>
                <c:pt idx="1139">
                  <c:v>144.05830000000003</c:v>
                </c:pt>
                <c:pt idx="1140">
                  <c:v>144.86439999999999</c:v>
                </c:pt>
                <c:pt idx="1141">
                  <c:v>144.6891</c:v>
                </c:pt>
                <c:pt idx="1142">
                  <c:v>144.21629999999999</c:v>
                </c:pt>
                <c:pt idx="1143">
                  <c:v>143.92969999999997</c:v>
                </c:pt>
                <c:pt idx="1144">
                  <c:v>144.66799999999998</c:v>
                </c:pt>
                <c:pt idx="1145">
                  <c:v>144.3126</c:v>
                </c:pt>
                <c:pt idx="1146">
                  <c:v>145.77209999999999</c:v>
                </c:pt>
                <c:pt idx="1147">
                  <c:v>145.01220000000004</c:v>
                </c:pt>
                <c:pt idx="1148">
                  <c:v>144.52519999999998</c:v>
                </c:pt>
                <c:pt idx="1149">
                  <c:v>145.72429999999997</c:v>
                </c:pt>
                <c:pt idx="1150">
                  <c:v>145.8939</c:v>
                </c:pt>
                <c:pt idx="1151">
                  <c:v>145.37490000000003</c:v>
                </c:pt>
                <c:pt idx="1152">
                  <c:v>142.99729999999994</c:v>
                </c:pt>
                <c:pt idx="1153">
                  <c:v>141.10980000000001</c:v>
                </c:pt>
                <c:pt idx="1154">
                  <c:v>140.59020000000001</c:v>
                </c:pt>
                <c:pt idx="1155">
                  <c:v>142.03199999999998</c:v>
                </c:pt>
                <c:pt idx="1156">
                  <c:v>141.92970000000003</c:v>
                </c:pt>
                <c:pt idx="1157">
                  <c:v>142.51169999999996</c:v>
                </c:pt>
                <c:pt idx="1158">
                  <c:v>141.0591</c:v>
                </c:pt>
                <c:pt idx="1159">
                  <c:v>143.95030000000003</c:v>
                </c:pt>
                <c:pt idx="1160">
                  <c:v>141.9007</c:v>
                </c:pt>
                <c:pt idx="1161">
                  <c:v>149.88439999999997</c:v>
                </c:pt>
                <c:pt idx="1162">
                  <c:v>144.07470000000001</c:v>
                </c:pt>
                <c:pt idx="1163">
                  <c:v>144.04459999999997</c:v>
                </c:pt>
                <c:pt idx="1164">
                  <c:v>144.28359999999998</c:v>
                </c:pt>
                <c:pt idx="1165">
                  <c:v>145.52990000000005</c:v>
                </c:pt>
                <c:pt idx="1166">
                  <c:v>145.28870000000001</c:v>
                </c:pt>
                <c:pt idx="1167">
                  <c:v>146.69130000000004</c:v>
                </c:pt>
                <c:pt idx="1168">
                  <c:v>149.04970000000003</c:v>
                </c:pt>
                <c:pt idx="1169">
                  <c:v>147.52120000000005</c:v>
                </c:pt>
                <c:pt idx="1170">
                  <c:v>148.11360000000002</c:v>
                </c:pt>
                <c:pt idx="1171">
                  <c:v>147.86289999999997</c:v>
                </c:pt>
                <c:pt idx="1172">
                  <c:v>146.77569999999997</c:v>
                </c:pt>
                <c:pt idx="1173">
                  <c:v>145.88520000000003</c:v>
                </c:pt>
                <c:pt idx="1174">
                  <c:v>143.03609999999995</c:v>
                </c:pt>
                <c:pt idx="1175">
                  <c:v>142.12700000000007</c:v>
                </c:pt>
                <c:pt idx="1176">
                  <c:v>141.87869999999992</c:v>
                </c:pt>
                <c:pt idx="1177">
                  <c:v>143.64449999999999</c:v>
                </c:pt>
                <c:pt idx="1178">
                  <c:v>143.81800000000001</c:v>
                </c:pt>
                <c:pt idx="1179">
                  <c:v>144.48909999999998</c:v>
                </c:pt>
                <c:pt idx="1180">
                  <c:v>143.60599999999994</c:v>
                </c:pt>
                <c:pt idx="1181">
                  <c:v>143.73109999999994</c:v>
                </c:pt>
                <c:pt idx="1182">
                  <c:v>142.09639999999996</c:v>
                </c:pt>
                <c:pt idx="1183">
                  <c:v>142.9736</c:v>
                </c:pt>
                <c:pt idx="1184">
                  <c:v>141.8689</c:v>
                </c:pt>
                <c:pt idx="1185">
                  <c:v>142.6362</c:v>
                </c:pt>
                <c:pt idx="1186">
                  <c:v>143.17760000000001</c:v>
                </c:pt>
                <c:pt idx="1187">
                  <c:v>145.13069999999999</c:v>
                </c:pt>
                <c:pt idx="1188">
                  <c:v>141.92079999999993</c:v>
                </c:pt>
                <c:pt idx="1189">
                  <c:v>142.91739999999999</c:v>
                </c:pt>
                <c:pt idx="1190">
                  <c:v>141.21630000000005</c:v>
                </c:pt>
                <c:pt idx="1191">
                  <c:v>140.89479999999998</c:v>
                </c:pt>
                <c:pt idx="1192">
                  <c:v>140.22209999999998</c:v>
                </c:pt>
                <c:pt idx="1193">
                  <c:v>138.82310000000001</c:v>
                </c:pt>
                <c:pt idx="1194">
                  <c:v>136.86419999999998</c:v>
                </c:pt>
                <c:pt idx="1195">
                  <c:v>133.66720000000007</c:v>
                </c:pt>
                <c:pt idx="1196">
                  <c:v>135.19260000000003</c:v>
                </c:pt>
                <c:pt idx="1197">
                  <c:v>133.47199999999998</c:v>
                </c:pt>
                <c:pt idx="1198">
                  <c:v>133.27960000000002</c:v>
                </c:pt>
                <c:pt idx="1199">
                  <c:v>133.21449999999996</c:v>
                </c:pt>
                <c:pt idx="1200">
                  <c:v>133.45719999999997</c:v>
                </c:pt>
                <c:pt idx="1201">
                  <c:v>133.0343</c:v>
                </c:pt>
                <c:pt idx="1202">
                  <c:v>134.47960000000006</c:v>
                </c:pt>
                <c:pt idx="1203">
                  <c:v>131.21010000000001</c:v>
                </c:pt>
                <c:pt idx="1204">
                  <c:v>128.39720000000003</c:v>
                </c:pt>
                <c:pt idx="1205">
                  <c:v>126.81569999999995</c:v>
                </c:pt>
                <c:pt idx="1206">
                  <c:v>126.28339999999993</c:v>
                </c:pt>
                <c:pt idx="1207">
                  <c:v>125.92780000000002</c:v>
                </c:pt>
                <c:pt idx="1208">
                  <c:v>126.01059999999995</c:v>
                </c:pt>
                <c:pt idx="1209">
                  <c:v>124.71540000000002</c:v>
                </c:pt>
                <c:pt idx="1210">
                  <c:v>124.77510000000001</c:v>
                </c:pt>
                <c:pt idx="1211">
                  <c:v>125.39360000000003</c:v>
                </c:pt>
                <c:pt idx="1212">
                  <c:v>127.32510000000002</c:v>
                </c:pt>
                <c:pt idx="1213">
                  <c:v>126.60570000000008</c:v>
                </c:pt>
                <c:pt idx="1214">
                  <c:v>124.21899999999999</c:v>
                </c:pt>
                <c:pt idx="1215">
                  <c:v>122.17039999999999</c:v>
                </c:pt>
                <c:pt idx="1216">
                  <c:v>123.62820000000001</c:v>
                </c:pt>
                <c:pt idx="1217">
                  <c:v>125.57010000000002</c:v>
                </c:pt>
                <c:pt idx="1218">
                  <c:v>127.37910000000001</c:v>
                </c:pt>
                <c:pt idx="1219">
                  <c:v>126.67189999999997</c:v>
                </c:pt>
                <c:pt idx="1220">
                  <c:v>126.95080000000002</c:v>
                </c:pt>
                <c:pt idx="1221">
                  <c:v>127.91649999999998</c:v>
                </c:pt>
                <c:pt idx="1222">
                  <c:v>128.8536</c:v>
                </c:pt>
                <c:pt idx="1223">
                  <c:v>130.53770000000006</c:v>
                </c:pt>
                <c:pt idx="1224">
                  <c:v>130.59490000000005</c:v>
                </c:pt>
                <c:pt idx="1225">
                  <c:v>128.92659999999995</c:v>
                </c:pt>
                <c:pt idx="1226">
                  <c:v>129.88030000000003</c:v>
                </c:pt>
                <c:pt idx="1227">
                  <c:v>131.41550000000004</c:v>
                </c:pt>
                <c:pt idx="1228">
                  <c:v>128.97950000000006</c:v>
                </c:pt>
                <c:pt idx="1229">
                  <c:v>128.42370000000005</c:v>
                </c:pt>
                <c:pt idx="1230">
                  <c:v>128.06060000000005</c:v>
                </c:pt>
                <c:pt idx="1231">
                  <c:v>127.40289999999996</c:v>
                </c:pt>
                <c:pt idx="1232">
                  <c:v>123.8235</c:v>
                </c:pt>
                <c:pt idx="1233">
                  <c:v>124.84939999999992</c:v>
                </c:pt>
                <c:pt idx="1234">
                  <c:v>124.18190000000004</c:v>
                </c:pt>
                <c:pt idx="1235">
                  <c:v>124.86030000000001</c:v>
                </c:pt>
                <c:pt idx="1236">
                  <c:v>123.37220000000002</c:v>
                </c:pt>
                <c:pt idx="1237">
                  <c:v>121.64960000000002</c:v>
                </c:pt>
                <c:pt idx="1238">
                  <c:v>119.49780000000007</c:v>
                </c:pt>
                <c:pt idx="1239">
                  <c:v>117.9342</c:v>
                </c:pt>
                <c:pt idx="1240">
                  <c:v>116.02649999999998</c:v>
                </c:pt>
                <c:pt idx="1241">
                  <c:v>115.3575</c:v>
                </c:pt>
                <c:pt idx="1242">
                  <c:v>114.9143</c:v>
                </c:pt>
                <c:pt idx="1243">
                  <c:v>114.26829999999998</c:v>
                </c:pt>
                <c:pt idx="1244">
                  <c:v>112.13139999999999</c:v>
                </c:pt>
                <c:pt idx="1245">
                  <c:v>112.06469999999999</c:v>
                </c:pt>
                <c:pt idx="1246">
                  <c:v>111.60990000000001</c:v>
                </c:pt>
                <c:pt idx="1247">
                  <c:v>113.48760000000001</c:v>
                </c:pt>
                <c:pt idx="1248">
                  <c:v>113.62119999999996</c:v>
                </c:pt>
                <c:pt idx="1249">
                  <c:v>114.84100000000001</c:v>
                </c:pt>
                <c:pt idx="1250">
                  <c:v>114.5407</c:v>
                </c:pt>
                <c:pt idx="1251">
                  <c:v>115.74680000000006</c:v>
                </c:pt>
                <c:pt idx="1252">
                  <c:v>114.82299999999998</c:v>
                </c:pt>
                <c:pt idx="1253">
                  <c:v>115.20350000000002</c:v>
                </c:pt>
                <c:pt idx="1254">
                  <c:v>112.90119999999995</c:v>
                </c:pt>
                <c:pt idx="1255">
                  <c:v>111.97410000000004</c:v>
                </c:pt>
                <c:pt idx="1256">
                  <c:v>110.38459999999999</c:v>
                </c:pt>
                <c:pt idx="1257">
                  <c:v>110.29010000000001</c:v>
                </c:pt>
                <c:pt idx="1258">
                  <c:v>111.43369999999999</c:v>
                </c:pt>
                <c:pt idx="1259">
                  <c:v>114.42990000000002</c:v>
                </c:pt>
                <c:pt idx="1260">
                  <c:v>114.67159999999996</c:v>
                </c:pt>
                <c:pt idx="1261">
                  <c:v>113.48110000000004</c:v>
                </c:pt>
                <c:pt idx="1262">
                  <c:v>113.81149999999995</c:v>
                </c:pt>
                <c:pt idx="1263">
                  <c:v>115.49210000000004</c:v>
                </c:pt>
                <c:pt idx="1264">
                  <c:v>112.17230000000002</c:v>
                </c:pt>
                <c:pt idx="1265">
                  <c:v>111.29469999999992</c:v>
                </c:pt>
                <c:pt idx="1266">
                  <c:v>109.92900000000007</c:v>
                </c:pt>
                <c:pt idx="1267">
                  <c:v>111.98180000000005</c:v>
                </c:pt>
                <c:pt idx="1268">
                  <c:v>110.75900000000001</c:v>
                </c:pt>
                <c:pt idx="1269">
                  <c:v>110.53010000000008</c:v>
                </c:pt>
                <c:pt idx="1270">
                  <c:v>112.1327</c:v>
                </c:pt>
                <c:pt idx="1271">
                  <c:v>114.22590000000001</c:v>
                </c:pt>
                <c:pt idx="1272">
                  <c:v>115.0043000000001</c:v>
                </c:pt>
                <c:pt idx="1273">
                  <c:v>115.15270000000007</c:v>
                </c:pt>
                <c:pt idx="1274">
                  <c:v>113.03849999999996</c:v>
                </c:pt>
                <c:pt idx="1275">
                  <c:v>108.92909999999993</c:v>
                </c:pt>
                <c:pt idx="1276">
                  <c:v>106.98659999999992</c:v>
                </c:pt>
                <c:pt idx="1277">
                  <c:v>109.25850000000005</c:v>
                </c:pt>
                <c:pt idx="1278">
                  <c:v>111.09689999999999</c:v>
                </c:pt>
                <c:pt idx="1279">
                  <c:v>110.21330000000003</c:v>
                </c:pt>
                <c:pt idx="1280">
                  <c:v>108.72980000000005</c:v>
                </c:pt>
                <c:pt idx="1281">
                  <c:v>110.13150000000005</c:v>
                </c:pt>
                <c:pt idx="1282">
                  <c:v>110.08199999999997</c:v>
                </c:pt>
                <c:pt idx="1283">
                  <c:v>112.49040000000008</c:v>
                </c:pt>
                <c:pt idx="1284">
                  <c:v>112.49940000000001</c:v>
                </c:pt>
                <c:pt idx="1285">
                  <c:v>110.4787</c:v>
                </c:pt>
                <c:pt idx="1286">
                  <c:v>113.35099999999994</c:v>
                </c:pt>
                <c:pt idx="1287">
                  <c:v>111.87320000000005</c:v>
                </c:pt>
                <c:pt idx="1288">
                  <c:v>116.88760000000001</c:v>
                </c:pt>
                <c:pt idx="1289">
                  <c:v>113.9380000000001</c:v>
                </c:pt>
                <c:pt idx="1290">
                  <c:v>114.85960000000004</c:v>
                </c:pt>
                <c:pt idx="1291">
                  <c:v>114.84590000000009</c:v>
                </c:pt>
                <c:pt idx="1292">
                  <c:v>114.71650000000002</c:v>
                </c:pt>
                <c:pt idx="1293">
                  <c:v>114.38480000000001</c:v>
                </c:pt>
                <c:pt idx="1294">
                  <c:v>113.94250000000001</c:v>
                </c:pt>
                <c:pt idx="1295">
                  <c:v>114.55830000000003</c:v>
                </c:pt>
                <c:pt idx="1296">
                  <c:v>116.00349999999997</c:v>
                </c:pt>
                <c:pt idx="1297">
                  <c:v>118.19579999999999</c:v>
                </c:pt>
                <c:pt idx="1298">
                  <c:v>116.3347</c:v>
                </c:pt>
                <c:pt idx="1299">
                  <c:v>116.94040000000001</c:v>
                </c:pt>
                <c:pt idx="1300">
                  <c:v>119.63039999999995</c:v>
                </c:pt>
                <c:pt idx="1301">
                  <c:v>117.99790000000003</c:v>
                </c:pt>
                <c:pt idx="1302">
                  <c:v>117.51509999999996</c:v>
                </c:pt>
                <c:pt idx="1303">
                  <c:v>118.70060000000002</c:v>
                </c:pt>
                <c:pt idx="1304">
                  <c:v>121.89110000000002</c:v>
                </c:pt>
                <c:pt idx="1305">
                  <c:v>121.17930000000001</c:v>
                </c:pt>
                <c:pt idx="1306">
                  <c:v>120.1066</c:v>
                </c:pt>
                <c:pt idx="1307">
                  <c:v>119.06299999999996</c:v>
                </c:pt>
                <c:pt idx="1308">
                  <c:v>117.75319999999994</c:v>
                </c:pt>
                <c:pt idx="1309">
                  <c:v>118.80240000000003</c:v>
                </c:pt>
                <c:pt idx="1310">
                  <c:v>119.05330000000004</c:v>
                </c:pt>
                <c:pt idx="1311">
                  <c:v>117.81519999999999</c:v>
                </c:pt>
                <c:pt idx="1312">
                  <c:v>119.09520000000002</c:v>
                </c:pt>
                <c:pt idx="1313">
                  <c:v>118.98529999999994</c:v>
                </c:pt>
                <c:pt idx="1314">
                  <c:v>119.83830000000006</c:v>
                </c:pt>
                <c:pt idx="1315">
                  <c:v>120.20109999999997</c:v>
                </c:pt>
                <c:pt idx="1316">
                  <c:v>119.9922</c:v>
                </c:pt>
                <c:pt idx="1317">
                  <c:v>118.64530000000002</c:v>
                </c:pt>
                <c:pt idx="1318">
                  <c:v>117.00460000000001</c:v>
                </c:pt>
                <c:pt idx="1319">
                  <c:v>115.96440000000001</c:v>
                </c:pt>
                <c:pt idx="1320">
                  <c:v>115.94809999999995</c:v>
                </c:pt>
                <c:pt idx="1321">
                  <c:v>117.31160000000003</c:v>
                </c:pt>
                <c:pt idx="1322">
                  <c:v>119.91779999999999</c:v>
                </c:pt>
                <c:pt idx="1323">
                  <c:v>120.17389999999999</c:v>
                </c:pt>
                <c:pt idx="1324">
                  <c:v>121.48780000000001</c:v>
                </c:pt>
                <c:pt idx="1325">
                  <c:v>122.77510000000001</c:v>
                </c:pt>
                <c:pt idx="1326">
                  <c:v>124.28960000000001</c:v>
                </c:pt>
                <c:pt idx="1327">
                  <c:v>122.51010000000005</c:v>
                </c:pt>
                <c:pt idx="1328">
                  <c:v>119.87479999999996</c:v>
                </c:pt>
                <c:pt idx="1329">
                  <c:v>119.68570000000005</c:v>
                </c:pt>
                <c:pt idx="1330">
                  <c:v>119.12969999999996</c:v>
                </c:pt>
                <c:pt idx="1331">
                  <c:v>120.00789999999996</c:v>
                </c:pt>
                <c:pt idx="1332">
                  <c:v>118.21859999999998</c:v>
                </c:pt>
                <c:pt idx="1333">
                  <c:v>117.09139999999998</c:v>
                </c:pt>
                <c:pt idx="1334">
                  <c:v>115.61680000000001</c:v>
                </c:pt>
                <c:pt idx="1335">
                  <c:v>115.75600000000001</c:v>
                </c:pt>
                <c:pt idx="1336">
                  <c:v>116.41239999999998</c:v>
                </c:pt>
                <c:pt idx="1337">
                  <c:v>118.30950000000003</c:v>
                </c:pt>
                <c:pt idx="1338">
                  <c:v>118.41490000000002</c:v>
                </c:pt>
                <c:pt idx="1339">
                  <c:v>120.16580000000002</c:v>
                </c:pt>
                <c:pt idx="1340">
                  <c:v>117.25119999999998</c:v>
                </c:pt>
                <c:pt idx="1341">
                  <c:v>115.66850000000004</c:v>
                </c:pt>
                <c:pt idx="1342">
                  <c:v>114.02260000000001</c:v>
                </c:pt>
                <c:pt idx="1343">
                  <c:v>117.5869</c:v>
                </c:pt>
                <c:pt idx="1344">
                  <c:v>117.40730000000003</c:v>
                </c:pt>
                <c:pt idx="1345">
                  <c:v>113.94980000000005</c:v>
                </c:pt>
                <c:pt idx="1346">
                  <c:v>111.42510000000003</c:v>
                </c:pt>
                <c:pt idx="1347">
                  <c:v>109.17109999999997</c:v>
                </c:pt>
                <c:pt idx="1348">
                  <c:v>112.57959999999999</c:v>
                </c:pt>
                <c:pt idx="1349">
                  <c:v>112.32759999999998</c:v>
                </c:pt>
                <c:pt idx="1350">
                  <c:v>110.52500000000003</c:v>
                </c:pt>
                <c:pt idx="1351">
                  <c:v>113.01339999999999</c:v>
                </c:pt>
                <c:pt idx="1352">
                  <c:v>114.7535</c:v>
                </c:pt>
                <c:pt idx="1353">
                  <c:v>116.53200000000004</c:v>
                </c:pt>
                <c:pt idx="1354">
                  <c:v>117.98900000000003</c:v>
                </c:pt>
                <c:pt idx="1355">
                  <c:v>114.71809999999998</c:v>
                </c:pt>
                <c:pt idx="1356">
                  <c:v>115.63319999999999</c:v>
                </c:pt>
                <c:pt idx="1357">
                  <c:v>117.69790000000002</c:v>
                </c:pt>
                <c:pt idx="1358">
                  <c:v>114.50550000000005</c:v>
                </c:pt>
                <c:pt idx="1359">
                  <c:v>118.80680000000004</c:v>
                </c:pt>
                <c:pt idx="1360">
                  <c:v>119.13200000000002</c:v>
                </c:pt>
                <c:pt idx="1361">
                  <c:v>119.83020000000005</c:v>
                </c:pt>
                <c:pt idx="1362">
                  <c:v>118.19600000000001</c:v>
                </c:pt>
                <c:pt idx="1363">
                  <c:v>116.51910000000001</c:v>
                </c:pt>
                <c:pt idx="1364">
                  <c:v>117.81449999999998</c:v>
                </c:pt>
                <c:pt idx="1365">
                  <c:v>117.58880000000005</c:v>
                </c:pt>
                <c:pt idx="1366">
                  <c:v>116.1499</c:v>
                </c:pt>
                <c:pt idx="1367">
                  <c:v>115.51200000000001</c:v>
                </c:pt>
                <c:pt idx="1368">
                  <c:v>116.2535</c:v>
                </c:pt>
                <c:pt idx="1369">
                  <c:v>116.15499999999992</c:v>
                </c:pt>
                <c:pt idx="1370">
                  <c:v>115.26779999999999</c:v>
                </c:pt>
                <c:pt idx="1371">
                  <c:v>117.25799999999991</c:v>
                </c:pt>
                <c:pt idx="1372">
                  <c:v>117.28060000000005</c:v>
                </c:pt>
                <c:pt idx="1373">
                  <c:v>118.43970000000006</c:v>
                </c:pt>
                <c:pt idx="1374">
                  <c:v>118.19899999999998</c:v>
                </c:pt>
                <c:pt idx="1375">
                  <c:v>116.48990000000001</c:v>
                </c:pt>
                <c:pt idx="1376">
                  <c:v>116.74109999999996</c:v>
                </c:pt>
                <c:pt idx="1377">
                  <c:v>117.08729999999994</c:v>
                </c:pt>
                <c:pt idx="1378">
                  <c:v>117.63300000000001</c:v>
                </c:pt>
                <c:pt idx="1379">
                  <c:v>116.92010000000002</c:v>
                </c:pt>
                <c:pt idx="1380">
                  <c:v>117.2428</c:v>
                </c:pt>
                <c:pt idx="1381">
                  <c:v>117.00169999999997</c:v>
                </c:pt>
                <c:pt idx="1382">
                  <c:v>116.29879999999994</c:v>
                </c:pt>
                <c:pt idx="1383">
                  <c:v>116.04260000000002</c:v>
                </c:pt>
                <c:pt idx="1384">
                  <c:v>114.71939999999998</c:v>
                </c:pt>
                <c:pt idx="1385">
                  <c:v>114.68150000000001</c:v>
                </c:pt>
                <c:pt idx="1386">
                  <c:v>116.04469999999995</c:v>
                </c:pt>
                <c:pt idx="1387">
                  <c:v>115.73569999999992</c:v>
                </c:pt>
                <c:pt idx="1388">
                  <c:v>117.41539999999998</c:v>
                </c:pt>
                <c:pt idx="1389">
                  <c:v>117.93849999999999</c:v>
                </c:pt>
                <c:pt idx="1390">
                  <c:v>118.95519999999999</c:v>
                </c:pt>
                <c:pt idx="1391">
                  <c:v>119.9796</c:v>
                </c:pt>
                <c:pt idx="1392">
                  <c:v>120.0145</c:v>
                </c:pt>
                <c:pt idx="1393">
                  <c:v>120.76569999999992</c:v>
                </c:pt>
                <c:pt idx="1394">
                  <c:v>120.38809999999999</c:v>
                </c:pt>
                <c:pt idx="1395">
                  <c:v>120.40759999999997</c:v>
                </c:pt>
                <c:pt idx="1396">
                  <c:v>118.0206000000001</c:v>
                </c:pt>
                <c:pt idx="1397">
                  <c:v>119.03760000000005</c:v>
                </c:pt>
                <c:pt idx="1398">
                  <c:v>119.45179999999995</c:v>
                </c:pt>
                <c:pt idx="1399">
                  <c:v>116.87479999999991</c:v>
                </c:pt>
                <c:pt idx="1400">
                  <c:v>124.56200000000001</c:v>
                </c:pt>
                <c:pt idx="1401">
                  <c:v>120.56620000000002</c:v>
                </c:pt>
                <c:pt idx="1402">
                  <c:v>122.62769999999996</c:v>
                </c:pt>
                <c:pt idx="1403">
                  <c:v>125.37419999999999</c:v>
                </c:pt>
                <c:pt idx="1404">
                  <c:v>125.97959999999998</c:v>
                </c:pt>
                <c:pt idx="1405">
                  <c:v>125.11510000000001</c:v>
                </c:pt>
                <c:pt idx="1406">
                  <c:v>124.27450000000002</c:v>
                </c:pt>
                <c:pt idx="1407">
                  <c:v>123.33499999999998</c:v>
                </c:pt>
                <c:pt idx="1408">
                  <c:v>125.43410000000002</c:v>
                </c:pt>
                <c:pt idx="1409">
                  <c:v>125.63640000000005</c:v>
                </c:pt>
                <c:pt idx="1410">
                  <c:v>124.45769999999996</c:v>
                </c:pt>
                <c:pt idx="1411">
                  <c:v>124.61590000000004</c:v>
                </c:pt>
                <c:pt idx="1412">
                  <c:v>124.90540000000001</c:v>
                </c:pt>
                <c:pt idx="1413">
                  <c:v>123.27019999999997</c:v>
                </c:pt>
                <c:pt idx="1414">
                  <c:v>125.29370000000002</c:v>
                </c:pt>
                <c:pt idx="1415">
                  <c:v>125.5211</c:v>
                </c:pt>
                <c:pt idx="1416">
                  <c:v>124.89330000000001</c:v>
                </c:pt>
                <c:pt idx="1417">
                  <c:v>124.11839999999997</c:v>
                </c:pt>
                <c:pt idx="1418">
                  <c:v>124.09590000000001</c:v>
                </c:pt>
                <c:pt idx="1419">
                  <c:v>124.08469999999996</c:v>
                </c:pt>
                <c:pt idx="1420">
                  <c:v>123.47710000000004</c:v>
                </c:pt>
                <c:pt idx="1421">
                  <c:v>123.51299999999998</c:v>
                </c:pt>
                <c:pt idx="1422">
                  <c:v>123.74769999999992</c:v>
                </c:pt>
                <c:pt idx="1423">
                  <c:v>124.60719999999998</c:v>
                </c:pt>
                <c:pt idx="1424">
                  <c:v>124.42570000000002</c:v>
                </c:pt>
                <c:pt idx="1425">
                  <c:v>124.01639999999992</c:v>
                </c:pt>
                <c:pt idx="1426">
                  <c:v>124.41630000000004</c:v>
                </c:pt>
                <c:pt idx="1427">
                  <c:v>122.60520000000001</c:v>
                </c:pt>
                <c:pt idx="1428">
                  <c:v>122.57910000000001</c:v>
                </c:pt>
                <c:pt idx="1429">
                  <c:v>125.27479999999996</c:v>
                </c:pt>
                <c:pt idx="1430">
                  <c:v>125.89860000000002</c:v>
                </c:pt>
                <c:pt idx="1431">
                  <c:v>124.782</c:v>
                </c:pt>
                <c:pt idx="1432">
                  <c:v>125.24350000000001</c:v>
                </c:pt>
                <c:pt idx="1433">
                  <c:v>125.27880000000007</c:v>
                </c:pt>
                <c:pt idx="1434">
                  <c:v>126.15350000000004</c:v>
                </c:pt>
                <c:pt idx="1435">
                  <c:v>127.25690000000007</c:v>
                </c:pt>
                <c:pt idx="1436">
                  <c:v>126.96040000000002</c:v>
                </c:pt>
                <c:pt idx="1437">
                  <c:v>124.12100000000007</c:v>
                </c:pt>
                <c:pt idx="1438">
                  <c:v>127.58820000000011</c:v>
                </c:pt>
                <c:pt idx="1439">
                  <c:v>128.3734</c:v>
                </c:pt>
                <c:pt idx="1440">
                  <c:v>127.91730000000001</c:v>
                </c:pt>
                <c:pt idx="1441">
                  <c:v>130.14179999999999</c:v>
                </c:pt>
                <c:pt idx="1442">
                  <c:v>131.28789999999998</c:v>
                </c:pt>
                <c:pt idx="1443">
                  <c:v>132.5539</c:v>
                </c:pt>
                <c:pt idx="1444">
                  <c:v>133.41710000000003</c:v>
                </c:pt>
                <c:pt idx="1445">
                  <c:v>134.71460000000005</c:v>
                </c:pt>
                <c:pt idx="1446">
                  <c:v>134.92430000000004</c:v>
                </c:pt>
                <c:pt idx="1447">
                  <c:v>136.20979999999997</c:v>
                </c:pt>
                <c:pt idx="1448">
                  <c:v>134.38650000000001</c:v>
                </c:pt>
                <c:pt idx="1449">
                  <c:v>136.71209999999999</c:v>
                </c:pt>
                <c:pt idx="1450">
                  <c:v>136.47589999999994</c:v>
                </c:pt>
                <c:pt idx="1451">
                  <c:v>138.38049999999998</c:v>
                </c:pt>
                <c:pt idx="1452">
                  <c:v>140.67780000000002</c:v>
                </c:pt>
                <c:pt idx="1453">
                  <c:v>140.01260000000002</c:v>
                </c:pt>
                <c:pt idx="1454">
                  <c:v>138.7835</c:v>
                </c:pt>
                <c:pt idx="1455">
                  <c:v>137.63300000000004</c:v>
                </c:pt>
                <c:pt idx="1456">
                  <c:v>135.2792</c:v>
                </c:pt>
                <c:pt idx="1457">
                  <c:v>135.09830000000002</c:v>
                </c:pt>
                <c:pt idx="1458">
                  <c:v>136.17540000000002</c:v>
                </c:pt>
                <c:pt idx="1459">
                  <c:v>138.01679999999993</c:v>
                </c:pt>
                <c:pt idx="1460">
                  <c:v>138.48479999999998</c:v>
                </c:pt>
                <c:pt idx="1461">
                  <c:v>141.11880000000002</c:v>
                </c:pt>
                <c:pt idx="1462">
                  <c:v>141.9791000000001</c:v>
                </c:pt>
                <c:pt idx="1463">
                  <c:v>140.94770000000008</c:v>
                </c:pt>
                <c:pt idx="1464">
                  <c:v>138.98710000000003</c:v>
                </c:pt>
                <c:pt idx="1465">
                  <c:v>139.73269999999997</c:v>
                </c:pt>
                <c:pt idx="1466">
                  <c:v>139.22600000000003</c:v>
                </c:pt>
                <c:pt idx="1467">
                  <c:v>138.56849999999997</c:v>
                </c:pt>
                <c:pt idx="1468">
                  <c:v>137.86379999999997</c:v>
                </c:pt>
                <c:pt idx="1469">
                  <c:v>137.4975</c:v>
                </c:pt>
                <c:pt idx="1470">
                  <c:v>135.52270000000001</c:v>
                </c:pt>
                <c:pt idx="1471">
                  <c:v>137.07349999999997</c:v>
                </c:pt>
                <c:pt idx="1472">
                  <c:v>135.91570000000007</c:v>
                </c:pt>
                <c:pt idx="1473">
                  <c:v>135.26259999999999</c:v>
                </c:pt>
                <c:pt idx="1474">
                  <c:v>134.92670000000001</c:v>
                </c:pt>
                <c:pt idx="1475">
                  <c:v>133.9384</c:v>
                </c:pt>
                <c:pt idx="1476">
                  <c:v>133.58239999999998</c:v>
                </c:pt>
                <c:pt idx="1477">
                  <c:v>129.32889999999998</c:v>
                </c:pt>
                <c:pt idx="1478">
                  <c:v>135.89990000000006</c:v>
                </c:pt>
                <c:pt idx="1479">
                  <c:v>135.38379999999995</c:v>
                </c:pt>
                <c:pt idx="1480">
                  <c:v>136.10960000000009</c:v>
                </c:pt>
                <c:pt idx="1481">
                  <c:v>136.9599</c:v>
                </c:pt>
                <c:pt idx="1482">
                  <c:v>137.37700000000004</c:v>
                </c:pt>
                <c:pt idx="1483">
                  <c:v>136.96180000000001</c:v>
                </c:pt>
                <c:pt idx="1484">
                  <c:v>133.31109999999998</c:v>
                </c:pt>
                <c:pt idx="1485">
                  <c:v>131.43570000000003</c:v>
                </c:pt>
                <c:pt idx="1486">
                  <c:v>128.32140000000001</c:v>
                </c:pt>
                <c:pt idx="1487">
                  <c:v>127.29230000000004</c:v>
                </c:pt>
                <c:pt idx="1488">
                  <c:v>128.36270000000002</c:v>
                </c:pt>
                <c:pt idx="1489">
                  <c:v>127.79980000000002</c:v>
                </c:pt>
                <c:pt idx="1490">
                  <c:v>121.82089999999999</c:v>
                </c:pt>
                <c:pt idx="1491">
                  <c:v>126.2073</c:v>
                </c:pt>
                <c:pt idx="1492">
                  <c:v>127.12409999999998</c:v>
                </c:pt>
                <c:pt idx="1493">
                  <c:v>127.66079999999995</c:v>
                </c:pt>
                <c:pt idx="1494">
                  <c:v>127.49190000000006</c:v>
                </c:pt>
                <c:pt idx="1495">
                  <c:v>124.4085</c:v>
                </c:pt>
                <c:pt idx="1496">
                  <c:v>125.08809999999997</c:v>
                </c:pt>
                <c:pt idx="1497">
                  <c:v>125.48879999999994</c:v>
                </c:pt>
                <c:pt idx="1498">
                  <c:v>126.0325</c:v>
                </c:pt>
                <c:pt idx="1499">
                  <c:v>127.04059999999996</c:v>
                </c:pt>
                <c:pt idx="1500">
                  <c:v>124.66749999999998</c:v>
                </c:pt>
                <c:pt idx="1501">
                  <c:v>125.7504</c:v>
                </c:pt>
                <c:pt idx="1502">
                  <c:v>126.27810000000004</c:v>
                </c:pt>
                <c:pt idx="1503">
                  <c:v>126.81250000000004</c:v>
                </c:pt>
                <c:pt idx="1504">
                  <c:v>126.61629999999997</c:v>
                </c:pt>
                <c:pt idx="1505">
                  <c:v>127.62720000000004</c:v>
                </c:pt>
                <c:pt idx="1506">
                  <c:v>127.2527000000001</c:v>
                </c:pt>
                <c:pt idx="1507">
                  <c:v>125.83390000000003</c:v>
                </c:pt>
                <c:pt idx="1508">
                  <c:v>126.93060000000003</c:v>
                </c:pt>
                <c:pt idx="1509">
                  <c:v>126.96509999999996</c:v>
                </c:pt>
                <c:pt idx="1510">
                  <c:v>125.27330000000001</c:v>
                </c:pt>
                <c:pt idx="1511">
                  <c:v>126.78359999999999</c:v>
                </c:pt>
                <c:pt idx="1512">
                  <c:v>126.25539999999998</c:v>
                </c:pt>
                <c:pt idx="1513">
                  <c:v>126.3382</c:v>
                </c:pt>
                <c:pt idx="1514">
                  <c:v>125.81470000000002</c:v>
                </c:pt>
                <c:pt idx="1515">
                  <c:v>123.66169999999998</c:v>
                </c:pt>
                <c:pt idx="1516">
                  <c:v>122.85740000000001</c:v>
                </c:pt>
                <c:pt idx="1517">
                  <c:v>122.1912999999999</c:v>
                </c:pt>
                <c:pt idx="1518">
                  <c:v>120.20249999999999</c:v>
                </c:pt>
                <c:pt idx="1519">
                  <c:v>115.60950000000005</c:v>
                </c:pt>
                <c:pt idx="1520">
                  <c:v>114.95490000000004</c:v>
                </c:pt>
                <c:pt idx="1521">
                  <c:v>115.94980000000001</c:v>
                </c:pt>
                <c:pt idx="1522">
                  <c:v>118.87890000000007</c:v>
                </c:pt>
                <c:pt idx="1523">
                  <c:v>119.66499999999999</c:v>
                </c:pt>
                <c:pt idx="1524">
                  <c:v>119.01129999999993</c:v>
                </c:pt>
                <c:pt idx="1525">
                  <c:v>119.34639999999996</c:v>
                </c:pt>
                <c:pt idx="1526">
                  <c:v>120.37009999999997</c:v>
                </c:pt>
                <c:pt idx="1527">
                  <c:v>120.44549999999994</c:v>
                </c:pt>
                <c:pt idx="1528">
                  <c:v>116.9498</c:v>
                </c:pt>
                <c:pt idx="1529">
                  <c:v>117.09960000000007</c:v>
                </c:pt>
                <c:pt idx="1530">
                  <c:v>118.44189999999992</c:v>
                </c:pt>
                <c:pt idx="1531">
                  <c:v>117.80889999999999</c:v>
                </c:pt>
                <c:pt idx="1532">
                  <c:v>119.81279999999987</c:v>
                </c:pt>
                <c:pt idx="1533">
                  <c:v>120.56110000000002</c:v>
                </c:pt>
                <c:pt idx="1534">
                  <c:v>120.97179999999996</c:v>
                </c:pt>
                <c:pt idx="1535">
                  <c:v>121.29919999999998</c:v>
                </c:pt>
                <c:pt idx="1536">
                  <c:v>121.64769999999993</c:v>
                </c:pt>
                <c:pt idx="1537">
                  <c:v>120.20189999999999</c:v>
                </c:pt>
                <c:pt idx="1538">
                  <c:v>119.18119999999996</c:v>
                </c:pt>
                <c:pt idx="1539">
                  <c:v>119.81679999999999</c:v>
                </c:pt>
                <c:pt idx="1540">
                  <c:v>118.44890000000001</c:v>
                </c:pt>
                <c:pt idx="1541">
                  <c:v>115.47460000000002</c:v>
                </c:pt>
                <c:pt idx="1542">
                  <c:v>117.62870000000004</c:v>
                </c:pt>
                <c:pt idx="1543">
                  <c:v>117.5584999999999</c:v>
                </c:pt>
                <c:pt idx="1544">
                  <c:v>117.5408</c:v>
                </c:pt>
                <c:pt idx="1545">
                  <c:v>117.20150000000001</c:v>
                </c:pt>
                <c:pt idx="1546">
                  <c:v>118.59749999999991</c:v>
                </c:pt>
                <c:pt idx="1547">
                  <c:v>118.09590000000006</c:v>
                </c:pt>
                <c:pt idx="1548">
                  <c:v>115.66359999999997</c:v>
                </c:pt>
                <c:pt idx="1549">
                  <c:v>115.70689999999999</c:v>
                </c:pt>
                <c:pt idx="1550">
                  <c:v>116.21370000000005</c:v>
                </c:pt>
                <c:pt idx="1551">
                  <c:v>117.19090000000003</c:v>
                </c:pt>
                <c:pt idx="1552">
                  <c:v>115.09609999999996</c:v>
                </c:pt>
                <c:pt idx="1553">
                  <c:v>113.22320000000002</c:v>
                </c:pt>
                <c:pt idx="1554">
                  <c:v>114.54880000000003</c:v>
                </c:pt>
                <c:pt idx="1555">
                  <c:v>113.3553</c:v>
                </c:pt>
                <c:pt idx="1556">
                  <c:v>111.84070000000004</c:v>
                </c:pt>
                <c:pt idx="1557">
                  <c:v>113.06739999999999</c:v>
                </c:pt>
                <c:pt idx="1558">
                  <c:v>112.087</c:v>
                </c:pt>
                <c:pt idx="1559">
                  <c:v>112.62809999999996</c:v>
                </c:pt>
                <c:pt idx="1560">
                  <c:v>111.56790000000001</c:v>
                </c:pt>
                <c:pt idx="1561">
                  <c:v>110.52919999999995</c:v>
                </c:pt>
                <c:pt idx="1562">
                  <c:v>111.37440000000005</c:v>
                </c:pt>
                <c:pt idx="1563">
                  <c:v>110.57649999999998</c:v>
                </c:pt>
                <c:pt idx="1564">
                  <c:v>110.11670000000002</c:v>
                </c:pt>
                <c:pt idx="1565">
                  <c:v>111.8599999999999</c:v>
                </c:pt>
                <c:pt idx="1566">
                  <c:v>113.05819999999996</c:v>
                </c:pt>
                <c:pt idx="1567">
                  <c:v>112.35139999999993</c:v>
                </c:pt>
                <c:pt idx="1568">
                  <c:v>111.83360000000002</c:v>
                </c:pt>
                <c:pt idx="1569">
                  <c:v>113.06320000000002</c:v>
                </c:pt>
                <c:pt idx="1570">
                  <c:v>111.89749999999998</c:v>
                </c:pt>
                <c:pt idx="1571">
                  <c:v>111.46929999999999</c:v>
                </c:pt>
                <c:pt idx="1572">
                  <c:v>113.10210000000005</c:v>
                </c:pt>
                <c:pt idx="1573">
                  <c:v>112.66820000000007</c:v>
                </c:pt>
                <c:pt idx="1574">
                  <c:v>114.63379999999992</c:v>
                </c:pt>
                <c:pt idx="1575">
                  <c:v>115.05760000000001</c:v>
                </c:pt>
                <c:pt idx="1576">
                  <c:v>114.44879999999991</c:v>
                </c:pt>
                <c:pt idx="1577">
                  <c:v>116.91030000000006</c:v>
                </c:pt>
                <c:pt idx="1578">
                  <c:v>119.78280000000004</c:v>
                </c:pt>
                <c:pt idx="1579">
                  <c:v>121.20959999999998</c:v>
                </c:pt>
                <c:pt idx="1580">
                  <c:v>119.67979999999994</c:v>
                </c:pt>
                <c:pt idx="1581">
                  <c:v>123.22539999999992</c:v>
                </c:pt>
                <c:pt idx="1582">
                  <c:v>121.38180000000007</c:v>
                </c:pt>
                <c:pt idx="1583">
                  <c:v>120.69489999999999</c:v>
                </c:pt>
                <c:pt idx="1584">
                  <c:v>120.9397</c:v>
                </c:pt>
                <c:pt idx="1585">
                  <c:v>120.68170000000001</c:v>
                </c:pt>
                <c:pt idx="1586">
                  <c:v>121.07329999999993</c:v>
                </c:pt>
                <c:pt idx="1587">
                  <c:v>121.32879999999994</c:v>
                </c:pt>
                <c:pt idx="1588">
                  <c:v>120.85470000000002</c:v>
                </c:pt>
                <c:pt idx="1589">
                  <c:v>120.45609999999999</c:v>
                </c:pt>
                <c:pt idx="1590">
                  <c:v>121.58840000000009</c:v>
                </c:pt>
                <c:pt idx="1591">
                  <c:v>120.96010000000001</c:v>
                </c:pt>
                <c:pt idx="1592">
                  <c:v>121.39220000000002</c:v>
                </c:pt>
                <c:pt idx="1593">
                  <c:v>123.02789999999995</c:v>
                </c:pt>
                <c:pt idx="1594">
                  <c:v>123.23080000000006</c:v>
                </c:pt>
                <c:pt idx="1595">
                  <c:v>123.13809999999998</c:v>
                </c:pt>
                <c:pt idx="1596">
                  <c:v>122.32979999999998</c:v>
                </c:pt>
                <c:pt idx="1597">
                  <c:v>122.01079999999997</c:v>
                </c:pt>
                <c:pt idx="1598">
                  <c:v>122.02599999999997</c:v>
                </c:pt>
                <c:pt idx="1599">
                  <c:v>122.98879999999998</c:v>
                </c:pt>
                <c:pt idx="1600">
                  <c:v>122.55629999999994</c:v>
                </c:pt>
                <c:pt idx="1601">
                  <c:v>123.24910000000004</c:v>
                </c:pt>
                <c:pt idx="1602">
                  <c:v>124.38009999999994</c:v>
                </c:pt>
                <c:pt idx="1603">
                  <c:v>124.71590000000008</c:v>
                </c:pt>
                <c:pt idx="1604">
                  <c:v>124.89739999999996</c:v>
                </c:pt>
                <c:pt idx="1605">
                  <c:v>122.10529999999994</c:v>
                </c:pt>
                <c:pt idx="1606">
                  <c:v>122.36099999999999</c:v>
                </c:pt>
                <c:pt idx="1607">
                  <c:v>124.62669999999996</c:v>
                </c:pt>
                <c:pt idx="1608">
                  <c:v>126.26849999999993</c:v>
                </c:pt>
                <c:pt idx="1609">
                  <c:v>125.31299999999987</c:v>
                </c:pt>
                <c:pt idx="1610">
                  <c:v>125.66579999999999</c:v>
                </c:pt>
                <c:pt idx="1611">
                  <c:v>125.72810000000007</c:v>
                </c:pt>
                <c:pt idx="1612">
                  <c:v>126.30039999999995</c:v>
                </c:pt>
                <c:pt idx="1613">
                  <c:v>127.0009</c:v>
                </c:pt>
                <c:pt idx="1614">
                  <c:v>126.26230000000005</c:v>
                </c:pt>
                <c:pt idx="1615">
                  <c:v>127.97779999999995</c:v>
                </c:pt>
                <c:pt idx="1616">
                  <c:v>128.56730000000002</c:v>
                </c:pt>
                <c:pt idx="1617">
                  <c:v>128.34130000000005</c:v>
                </c:pt>
                <c:pt idx="1618">
                  <c:v>126.98849999999995</c:v>
                </c:pt>
                <c:pt idx="1619">
                  <c:v>126.96910000000008</c:v>
                </c:pt>
                <c:pt idx="1620">
                  <c:v>126.22869999999989</c:v>
                </c:pt>
                <c:pt idx="1621">
                  <c:v>125.12110000000006</c:v>
                </c:pt>
                <c:pt idx="1622">
                  <c:v>125.01050000000005</c:v>
                </c:pt>
                <c:pt idx="1623">
                  <c:v>124.21090000000001</c:v>
                </c:pt>
                <c:pt idx="1624">
                  <c:v>122.91399999999993</c:v>
                </c:pt>
                <c:pt idx="1625">
                  <c:v>121.21319999999996</c:v>
                </c:pt>
                <c:pt idx="1626">
                  <c:v>120.60700000000004</c:v>
                </c:pt>
                <c:pt idx="1627">
                  <c:v>120.69039999999998</c:v>
                </c:pt>
                <c:pt idx="1628">
                  <c:v>120.49050000000001</c:v>
                </c:pt>
                <c:pt idx="1629">
                  <c:v>120.82199999999999</c:v>
                </c:pt>
                <c:pt idx="1630">
                  <c:v>120.60990000000001</c:v>
                </c:pt>
                <c:pt idx="1631">
                  <c:v>118.24870000000001</c:v>
                </c:pt>
                <c:pt idx="1632">
                  <c:v>119.61000000000004</c:v>
                </c:pt>
                <c:pt idx="1633">
                  <c:v>117.88110000000005</c:v>
                </c:pt>
                <c:pt idx="1634">
                  <c:v>117.37949999999992</c:v>
                </c:pt>
                <c:pt idx="1635">
                  <c:v>117.24560000000004</c:v>
                </c:pt>
                <c:pt idx="1636">
                  <c:v>116.95850000000006</c:v>
                </c:pt>
                <c:pt idx="1637">
                  <c:v>117.95240000000007</c:v>
                </c:pt>
                <c:pt idx="1638">
                  <c:v>115.43510000000011</c:v>
                </c:pt>
                <c:pt idx="1639">
                  <c:v>115.87050000000004</c:v>
                </c:pt>
                <c:pt idx="1640">
                  <c:v>116.48379999999996</c:v>
                </c:pt>
                <c:pt idx="1641">
                  <c:v>117.83259999999993</c:v>
                </c:pt>
                <c:pt idx="1642">
                  <c:v>118.50019999999999</c:v>
                </c:pt>
                <c:pt idx="1643">
                  <c:v>119.11570000000005</c:v>
                </c:pt>
                <c:pt idx="1644">
                  <c:v>119.86840000000001</c:v>
                </c:pt>
                <c:pt idx="1645">
                  <c:v>119.52730000000003</c:v>
                </c:pt>
                <c:pt idx="1646">
                  <c:v>120.52309999999994</c:v>
                </c:pt>
                <c:pt idx="1647">
                  <c:v>120.53440000000002</c:v>
                </c:pt>
                <c:pt idx="1648">
                  <c:v>120.29790000000008</c:v>
                </c:pt>
                <c:pt idx="1649">
                  <c:v>123.24649999999994</c:v>
                </c:pt>
                <c:pt idx="1650">
                  <c:v>122.60909999999994</c:v>
                </c:pt>
                <c:pt idx="1651">
                  <c:v>122.26730000000003</c:v>
                </c:pt>
                <c:pt idx="1652">
                  <c:v>120.36569999999989</c:v>
                </c:pt>
                <c:pt idx="1653">
                  <c:v>119.34749999999994</c:v>
                </c:pt>
                <c:pt idx="1654">
                  <c:v>118.39650000000006</c:v>
                </c:pt>
                <c:pt idx="1655">
                  <c:v>118.95920000000002</c:v>
                </c:pt>
                <c:pt idx="1656">
                  <c:v>118.90080000000003</c:v>
                </c:pt>
                <c:pt idx="1657">
                  <c:v>119.56920000000002</c:v>
                </c:pt>
                <c:pt idx="1658">
                  <c:v>120.69980000000004</c:v>
                </c:pt>
                <c:pt idx="1659">
                  <c:v>120.76539999999997</c:v>
                </c:pt>
                <c:pt idx="1660">
                  <c:v>120.89300000000006</c:v>
                </c:pt>
                <c:pt idx="1661">
                  <c:v>121.03070000000011</c:v>
                </c:pt>
                <c:pt idx="1662">
                  <c:v>122.40790000000005</c:v>
                </c:pt>
                <c:pt idx="1663">
                  <c:v>121.4658</c:v>
                </c:pt>
                <c:pt idx="1664">
                  <c:v>122.64600000000003</c:v>
                </c:pt>
                <c:pt idx="1665">
                  <c:v>124.41330000000006</c:v>
                </c:pt>
                <c:pt idx="1666">
                  <c:v>124.76919999999998</c:v>
                </c:pt>
                <c:pt idx="1667">
                  <c:v>124.6893</c:v>
                </c:pt>
                <c:pt idx="1668">
                  <c:v>124.37430000000003</c:v>
                </c:pt>
                <c:pt idx="1669">
                  <c:v>124.69000000000001</c:v>
                </c:pt>
                <c:pt idx="1670">
                  <c:v>125.02939999999994</c:v>
                </c:pt>
                <c:pt idx="1671">
                  <c:v>125.8121</c:v>
                </c:pt>
                <c:pt idx="1672">
                  <c:v>124.82600000000002</c:v>
                </c:pt>
                <c:pt idx="1673">
                  <c:v>124.52809999999994</c:v>
                </c:pt>
                <c:pt idx="1674">
                  <c:v>123.75160000000002</c:v>
                </c:pt>
                <c:pt idx="1675">
                  <c:v>123.12390000000005</c:v>
                </c:pt>
                <c:pt idx="1676">
                  <c:v>122.55199999999995</c:v>
                </c:pt>
                <c:pt idx="1677">
                  <c:v>121.99289999999996</c:v>
                </c:pt>
                <c:pt idx="1678">
                  <c:v>121.01549999999995</c:v>
                </c:pt>
                <c:pt idx="1679">
                  <c:v>119.46170000000009</c:v>
                </c:pt>
                <c:pt idx="1680">
                  <c:v>118.41429999999997</c:v>
                </c:pt>
                <c:pt idx="1681">
                  <c:v>118.78029999999988</c:v>
                </c:pt>
                <c:pt idx="1682">
                  <c:v>117.7848</c:v>
                </c:pt>
                <c:pt idx="1683">
                  <c:v>119.08410000000006</c:v>
                </c:pt>
                <c:pt idx="1684">
                  <c:v>118.00499999999997</c:v>
                </c:pt>
                <c:pt idx="1685">
                  <c:v>117.51910000000008</c:v>
                </c:pt>
                <c:pt idx="1686">
                  <c:v>117.28769999999997</c:v>
                </c:pt>
                <c:pt idx="1687">
                  <c:v>118.45449999999991</c:v>
                </c:pt>
                <c:pt idx="1688">
                  <c:v>119.00419999999991</c:v>
                </c:pt>
                <c:pt idx="1689">
                  <c:v>120.57709999999994</c:v>
                </c:pt>
                <c:pt idx="1690">
                  <c:v>120.70889999999999</c:v>
                </c:pt>
                <c:pt idx="1691">
                  <c:v>121.13560000000004</c:v>
                </c:pt>
                <c:pt idx="1692">
                  <c:v>121.38419999999996</c:v>
                </c:pt>
                <c:pt idx="1693">
                  <c:v>120.7390000000001</c:v>
                </c:pt>
                <c:pt idx="1694">
                  <c:v>117.50499999999997</c:v>
                </c:pt>
                <c:pt idx="1695">
                  <c:v>116.02509999999997</c:v>
                </c:pt>
                <c:pt idx="1696">
                  <c:v>118.0155</c:v>
                </c:pt>
                <c:pt idx="1697">
                  <c:v>116.96010000000001</c:v>
                </c:pt>
                <c:pt idx="1698">
                  <c:v>117.11880000000008</c:v>
                </c:pt>
                <c:pt idx="1699">
                  <c:v>117.03749999999999</c:v>
                </c:pt>
                <c:pt idx="1700">
                  <c:v>116.91769999999994</c:v>
                </c:pt>
                <c:pt idx="1701">
                  <c:v>117.14659999999996</c:v>
                </c:pt>
                <c:pt idx="1702">
                  <c:v>116.06480000000002</c:v>
                </c:pt>
                <c:pt idx="1703">
                  <c:v>113.18029999999996</c:v>
                </c:pt>
                <c:pt idx="1704">
                  <c:v>111.98809999999995</c:v>
                </c:pt>
                <c:pt idx="1705">
                  <c:v>111.1078</c:v>
                </c:pt>
                <c:pt idx="1706">
                  <c:v>112.77600000000004</c:v>
                </c:pt>
                <c:pt idx="1707">
                  <c:v>113.83739999999997</c:v>
                </c:pt>
                <c:pt idx="1708">
                  <c:v>114.95220000000002</c:v>
                </c:pt>
                <c:pt idx="1709">
                  <c:v>114.7895</c:v>
                </c:pt>
                <c:pt idx="1710">
                  <c:v>115.27560000000001</c:v>
                </c:pt>
                <c:pt idx="1711">
                  <c:v>114.03610000000003</c:v>
                </c:pt>
                <c:pt idx="1712">
                  <c:v>111.65320000000003</c:v>
                </c:pt>
                <c:pt idx="1713">
                  <c:v>111.23899999999995</c:v>
                </c:pt>
                <c:pt idx="1714">
                  <c:v>109.20389999999998</c:v>
                </c:pt>
                <c:pt idx="1715">
                  <c:v>110.351</c:v>
                </c:pt>
                <c:pt idx="1716">
                  <c:v>111.04989999999989</c:v>
                </c:pt>
                <c:pt idx="1717">
                  <c:v>112.66759999999998</c:v>
                </c:pt>
                <c:pt idx="1718">
                  <c:v>111.96549999999999</c:v>
                </c:pt>
                <c:pt idx="1719">
                  <c:v>112.03979999999999</c:v>
                </c:pt>
                <c:pt idx="1720">
                  <c:v>110.12799999999991</c:v>
                </c:pt>
                <c:pt idx="1721">
                  <c:v>110.20519999999996</c:v>
                </c:pt>
                <c:pt idx="1722">
                  <c:v>109.10830000000003</c:v>
                </c:pt>
                <c:pt idx="1723">
                  <c:v>110.2169</c:v>
                </c:pt>
                <c:pt idx="1724">
                  <c:v>110.96440000000003</c:v>
                </c:pt>
                <c:pt idx="1725">
                  <c:v>111.30560000000003</c:v>
                </c:pt>
                <c:pt idx="1726">
                  <c:v>110.73510000000005</c:v>
                </c:pt>
                <c:pt idx="1727">
                  <c:v>109.8331</c:v>
                </c:pt>
                <c:pt idx="1728">
                  <c:v>109.6610000000001</c:v>
                </c:pt>
                <c:pt idx="1729">
                  <c:v>110.16759999999994</c:v>
                </c:pt>
                <c:pt idx="1730">
                  <c:v>109.44189999999993</c:v>
                </c:pt>
                <c:pt idx="1731">
                  <c:v>108.29279999999999</c:v>
                </c:pt>
                <c:pt idx="1732">
                  <c:v>108.08029999999995</c:v>
                </c:pt>
                <c:pt idx="1733">
                  <c:v>107.01819999999999</c:v>
                </c:pt>
                <c:pt idx="1734">
                  <c:v>104.11909999999995</c:v>
                </c:pt>
                <c:pt idx="1735">
                  <c:v>102.8244</c:v>
                </c:pt>
                <c:pt idx="1736">
                  <c:v>100.9328</c:v>
                </c:pt>
                <c:pt idx="1737">
                  <c:v>102.71939999999998</c:v>
                </c:pt>
                <c:pt idx="1738">
                  <c:v>103.54839999999994</c:v>
                </c:pt>
                <c:pt idx="1739">
                  <c:v>104.23389999999992</c:v>
                </c:pt>
                <c:pt idx="1740">
                  <c:v>104.60349999999998</c:v>
                </c:pt>
                <c:pt idx="1741">
                  <c:v>103.28680000000006</c:v>
                </c:pt>
                <c:pt idx="1742">
                  <c:v>104.66829999999999</c:v>
                </c:pt>
                <c:pt idx="1743">
                  <c:v>104.61149999999995</c:v>
                </c:pt>
                <c:pt idx="1744">
                  <c:v>105.08959999999999</c:v>
                </c:pt>
                <c:pt idx="1745">
                  <c:v>103.98399999999998</c:v>
                </c:pt>
                <c:pt idx="1746">
                  <c:v>104.69340000000003</c:v>
                </c:pt>
                <c:pt idx="1747">
                  <c:v>104.66320000000007</c:v>
                </c:pt>
                <c:pt idx="1748">
                  <c:v>105.72450000000001</c:v>
                </c:pt>
                <c:pt idx="1749">
                  <c:v>107.23720000000006</c:v>
                </c:pt>
                <c:pt idx="1750">
                  <c:v>106.90439999999998</c:v>
                </c:pt>
                <c:pt idx="1751">
                  <c:v>106.67370000000007</c:v>
                </c:pt>
                <c:pt idx="1752">
                  <c:v>108.06529999999998</c:v>
                </c:pt>
                <c:pt idx="1753">
                  <c:v>107.63220000000003</c:v>
                </c:pt>
                <c:pt idx="1754">
                  <c:v>105.72850000000003</c:v>
                </c:pt>
                <c:pt idx="1755">
                  <c:v>103.82379999999998</c:v>
                </c:pt>
                <c:pt idx="1756">
                  <c:v>101.68110000000006</c:v>
                </c:pt>
                <c:pt idx="1757">
                  <c:v>102.39540000000007</c:v>
                </c:pt>
                <c:pt idx="1758">
                  <c:v>103.65609999999998</c:v>
                </c:pt>
                <c:pt idx="1759">
                  <c:v>104.82939999999994</c:v>
                </c:pt>
                <c:pt idx="1760">
                  <c:v>104.83159999999998</c:v>
                </c:pt>
                <c:pt idx="1761">
                  <c:v>106.20340000000006</c:v>
                </c:pt>
                <c:pt idx="1762">
                  <c:v>105.69880000000005</c:v>
                </c:pt>
                <c:pt idx="1763">
                  <c:v>105.04549999999995</c:v>
                </c:pt>
                <c:pt idx="1764">
                  <c:v>107.43490000000007</c:v>
                </c:pt>
                <c:pt idx="1765">
                  <c:v>108.22199999999995</c:v>
                </c:pt>
                <c:pt idx="1766">
                  <c:v>108.36269999999999</c:v>
                </c:pt>
                <c:pt idx="1767">
                  <c:v>108.16229999999996</c:v>
                </c:pt>
                <c:pt idx="1768">
                  <c:v>107.34300000000002</c:v>
                </c:pt>
                <c:pt idx="1769">
                  <c:v>108.90880000000003</c:v>
                </c:pt>
                <c:pt idx="1770">
                  <c:v>111.35580000000003</c:v>
                </c:pt>
                <c:pt idx="1771">
                  <c:v>118.20219999999999</c:v>
                </c:pt>
                <c:pt idx="1772">
                  <c:v>116.03110000000009</c:v>
                </c:pt>
                <c:pt idx="1773">
                  <c:v>117.49230000000006</c:v>
                </c:pt>
                <c:pt idx="1774">
                  <c:v>119.51390000000002</c:v>
                </c:pt>
                <c:pt idx="1775">
                  <c:v>121.54189999999998</c:v>
                </c:pt>
                <c:pt idx="1776">
                  <c:v>117.53129999999992</c:v>
                </c:pt>
                <c:pt idx="1777">
                  <c:v>116.27540000000005</c:v>
                </c:pt>
                <c:pt idx="1778">
                  <c:v>115.39879999999999</c:v>
                </c:pt>
                <c:pt idx="1779">
                  <c:v>113.74740000000001</c:v>
                </c:pt>
                <c:pt idx="1780">
                  <c:v>115.10360000000004</c:v>
                </c:pt>
                <c:pt idx="1781">
                  <c:v>116.99859999999998</c:v>
                </c:pt>
                <c:pt idx="1782">
                  <c:v>116.47809999999996</c:v>
                </c:pt>
                <c:pt idx="1783">
                  <c:v>116.29740000000001</c:v>
                </c:pt>
                <c:pt idx="1784">
                  <c:v>116.5839</c:v>
                </c:pt>
                <c:pt idx="1785">
                  <c:v>114.7131</c:v>
                </c:pt>
                <c:pt idx="1786">
                  <c:v>114.45030000000003</c:v>
                </c:pt>
                <c:pt idx="1787">
                  <c:v>113.34629999999999</c:v>
                </c:pt>
                <c:pt idx="1788">
                  <c:v>112.89810000000004</c:v>
                </c:pt>
                <c:pt idx="1789">
                  <c:v>113.79159999999997</c:v>
                </c:pt>
                <c:pt idx="1790">
                  <c:v>115.57729999999999</c:v>
                </c:pt>
                <c:pt idx="1791">
                  <c:v>116.24899999999991</c:v>
                </c:pt>
                <c:pt idx="1792">
                  <c:v>117.40539999999999</c:v>
                </c:pt>
                <c:pt idx="1793">
                  <c:v>116.57429999999999</c:v>
                </c:pt>
                <c:pt idx="1794">
                  <c:v>117.14659999999996</c:v>
                </c:pt>
                <c:pt idx="1795">
                  <c:v>116.00389999999993</c:v>
                </c:pt>
                <c:pt idx="1796">
                  <c:v>114.52330000000002</c:v>
                </c:pt>
                <c:pt idx="1797">
                  <c:v>115.09069999999993</c:v>
                </c:pt>
                <c:pt idx="1798">
                  <c:v>114.61499999999995</c:v>
                </c:pt>
                <c:pt idx="1799">
                  <c:v>112.09639999999999</c:v>
                </c:pt>
                <c:pt idx="1800">
                  <c:v>112.87250000000002</c:v>
                </c:pt>
                <c:pt idx="1801">
                  <c:v>113.72770000000001</c:v>
                </c:pt>
                <c:pt idx="1802">
                  <c:v>113.08039999999994</c:v>
                </c:pt>
                <c:pt idx="1803">
                  <c:v>113.20689999999996</c:v>
                </c:pt>
                <c:pt idx="1804">
                  <c:v>113.43200000000007</c:v>
                </c:pt>
                <c:pt idx="1805">
                  <c:v>113.10589999999996</c:v>
                </c:pt>
                <c:pt idx="1806">
                  <c:v>114.36099999999998</c:v>
                </c:pt>
                <c:pt idx="1807">
                  <c:v>115.0805000000001</c:v>
                </c:pt>
                <c:pt idx="1808">
                  <c:v>114.21130000000002</c:v>
                </c:pt>
                <c:pt idx="1809">
                  <c:v>115.45930000000001</c:v>
                </c:pt>
                <c:pt idx="1810">
                  <c:v>115.88109999999992</c:v>
                </c:pt>
                <c:pt idx="1811">
                  <c:v>116.52029999999999</c:v>
                </c:pt>
                <c:pt idx="1812">
                  <c:v>115.51089999999995</c:v>
                </c:pt>
                <c:pt idx="1813">
                  <c:v>116.14019999999998</c:v>
                </c:pt>
                <c:pt idx="1814">
                  <c:v>117.05649999999999</c:v>
                </c:pt>
                <c:pt idx="1815">
                  <c:v>119.93450000000001</c:v>
                </c:pt>
                <c:pt idx="1816">
                  <c:v>119.13749999999999</c:v>
                </c:pt>
                <c:pt idx="1817">
                  <c:v>117.82890000000003</c:v>
                </c:pt>
                <c:pt idx="1818">
                  <c:v>117.33419999999998</c:v>
                </c:pt>
                <c:pt idx="1819">
                  <c:v>117.29100000000008</c:v>
                </c:pt>
                <c:pt idx="1820">
                  <c:v>116.79070000000004</c:v>
                </c:pt>
                <c:pt idx="1821">
                  <c:v>117.85820000000004</c:v>
                </c:pt>
                <c:pt idx="1822">
                  <c:v>117.38410000000003</c:v>
                </c:pt>
                <c:pt idx="1823">
                  <c:v>118.09859999999999</c:v>
                </c:pt>
                <c:pt idx="1824">
                  <c:v>118.23940000000005</c:v>
                </c:pt>
                <c:pt idx="1825">
                  <c:v>118.04359999999994</c:v>
                </c:pt>
                <c:pt idx="1826">
                  <c:v>117.92490000000004</c:v>
                </c:pt>
                <c:pt idx="1827">
                  <c:v>117.89139999999998</c:v>
                </c:pt>
                <c:pt idx="1828">
                  <c:v>116.64380000000003</c:v>
                </c:pt>
                <c:pt idx="1829">
                  <c:v>115.00689999999993</c:v>
                </c:pt>
                <c:pt idx="1830">
                  <c:v>116.27789999999996</c:v>
                </c:pt>
                <c:pt idx="1831">
                  <c:v>115.40140000000001</c:v>
                </c:pt>
                <c:pt idx="1832">
                  <c:v>114.92870000000002</c:v>
                </c:pt>
                <c:pt idx="1833">
                  <c:v>115.59020000000002</c:v>
                </c:pt>
                <c:pt idx="1834">
                  <c:v>116.03399999999996</c:v>
                </c:pt>
                <c:pt idx="1835">
                  <c:v>116.16390000000001</c:v>
                </c:pt>
                <c:pt idx="1836">
                  <c:v>115.6644</c:v>
                </c:pt>
                <c:pt idx="1837">
                  <c:v>114.50379999999996</c:v>
                </c:pt>
                <c:pt idx="1838">
                  <c:v>113.73769999999999</c:v>
                </c:pt>
                <c:pt idx="1839">
                  <c:v>114.39680000000001</c:v>
                </c:pt>
                <c:pt idx="1840">
                  <c:v>114.71319999999992</c:v>
                </c:pt>
                <c:pt idx="1841">
                  <c:v>117.0547</c:v>
                </c:pt>
                <c:pt idx="1842">
                  <c:v>118.44200000000002</c:v>
                </c:pt>
                <c:pt idx="1843">
                  <c:v>118.97780000000004</c:v>
                </c:pt>
                <c:pt idx="1844">
                  <c:v>117.97839999999997</c:v>
                </c:pt>
                <c:pt idx="1845">
                  <c:v>116.17110000000004</c:v>
                </c:pt>
                <c:pt idx="1846">
                  <c:v>119.69310000000002</c:v>
                </c:pt>
                <c:pt idx="1847">
                  <c:v>116.04149999999996</c:v>
                </c:pt>
                <c:pt idx="1848">
                  <c:v>116.72310000000002</c:v>
                </c:pt>
                <c:pt idx="1849">
                  <c:v>116.4408</c:v>
                </c:pt>
                <c:pt idx="1850">
                  <c:v>118.02400000000004</c:v>
                </c:pt>
                <c:pt idx="1851">
                  <c:v>119.53960000000006</c:v>
                </c:pt>
                <c:pt idx="1852">
                  <c:v>121.65270000000001</c:v>
                </c:pt>
                <c:pt idx="1853">
                  <c:v>122.4431</c:v>
                </c:pt>
                <c:pt idx="1854">
                  <c:v>123.2120000000001</c:v>
                </c:pt>
                <c:pt idx="1855">
                  <c:v>123.64379999999997</c:v>
                </c:pt>
                <c:pt idx="1856">
                  <c:v>123.48220000000003</c:v>
                </c:pt>
                <c:pt idx="1857">
                  <c:v>122.93079999999996</c:v>
                </c:pt>
                <c:pt idx="1858">
                  <c:v>127.89340000000004</c:v>
                </c:pt>
                <c:pt idx="1859">
                  <c:v>127.86919999999995</c:v>
                </c:pt>
                <c:pt idx="1860">
                  <c:v>126.05700000000004</c:v>
                </c:pt>
                <c:pt idx="1861">
                  <c:v>123.20339999999996</c:v>
                </c:pt>
                <c:pt idx="1862">
                  <c:v>123.2653</c:v>
                </c:pt>
                <c:pt idx="1863">
                  <c:v>123.49209999999999</c:v>
                </c:pt>
                <c:pt idx="1864">
                  <c:v>130.1481</c:v>
                </c:pt>
                <c:pt idx="1865">
                  <c:v>127.88789999999999</c:v>
                </c:pt>
                <c:pt idx="1866">
                  <c:v>125.49510000000001</c:v>
                </c:pt>
                <c:pt idx="1867">
                  <c:v>127.19169999999993</c:v>
                </c:pt>
                <c:pt idx="1868">
                  <c:v>129.88369999999998</c:v>
                </c:pt>
                <c:pt idx="1869">
                  <c:v>130.43729999999999</c:v>
                </c:pt>
                <c:pt idx="1870">
                  <c:v>132.18719999999999</c:v>
                </c:pt>
                <c:pt idx="1871">
                  <c:v>131.59190000000001</c:v>
                </c:pt>
                <c:pt idx="1872">
                  <c:v>135.98420000000004</c:v>
                </c:pt>
                <c:pt idx="1873">
                  <c:v>136.77659999999997</c:v>
                </c:pt>
                <c:pt idx="1874">
                  <c:v>140.55889999999991</c:v>
                </c:pt>
                <c:pt idx="1875">
                  <c:v>141.44120000000004</c:v>
                </c:pt>
                <c:pt idx="1876">
                  <c:v>151.81269999999998</c:v>
                </c:pt>
                <c:pt idx="1877">
                  <c:v>152.2368000000001</c:v>
                </c:pt>
                <c:pt idx="1878">
                  <c:v>151.70099999999999</c:v>
                </c:pt>
                <c:pt idx="1879">
                  <c:v>153.3010000000001</c:v>
                </c:pt>
                <c:pt idx="1880">
                  <c:v>152.17000000000002</c:v>
                </c:pt>
                <c:pt idx="1881">
                  <c:v>147.74099999999999</c:v>
                </c:pt>
                <c:pt idx="1882">
                  <c:v>149.18259999999998</c:v>
                </c:pt>
                <c:pt idx="1883">
                  <c:v>150.25340000000006</c:v>
                </c:pt>
                <c:pt idx="1884">
                  <c:v>141.75000000000006</c:v>
                </c:pt>
                <c:pt idx="1885">
                  <c:v>139.96989999999991</c:v>
                </c:pt>
                <c:pt idx="1886">
                  <c:v>145.38849999999996</c:v>
                </c:pt>
                <c:pt idx="1887">
                  <c:v>144.79490000000004</c:v>
                </c:pt>
                <c:pt idx="1888">
                  <c:v>149.40409999999991</c:v>
                </c:pt>
                <c:pt idx="1889">
                  <c:v>154.93069999999997</c:v>
                </c:pt>
                <c:pt idx="1890">
                  <c:v>165.60939999999994</c:v>
                </c:pt>
                <c:pt idx="1891">
                  <c:v>170.7681</c:v>
                </c:pt>
                <c:pt idx="1892">
                  <c:v>159.24469999999999</c:v>
                </c:pt>
                <c:pt idx="1893">
                  <c:v>159.6336</c:v>
                </c:pt>
                <c:pt idx="1894">
                  <c:v>159.29230000000007</c:v>
                </c:pt>
                <c:pt idx="1895">
                  <c:v>155.60210000000004</c:v>
                </c:pt>
                <c:pt idx="1896">
                  <c:v>154.3869</c:v>
                </c:pt>
                <c:pt idx="1897">
                  <c:v>147.66379999999995</c:v>
                </c:pt>
                <c:pt idx="1898">
                  <c:v>147.42890000000006</c:v>
                </c:pt>
                <c:pt idx="1899">
                  <c:v>155.21559999999991</c:v>
                </c:pt>
                <c:pt idx="1900">
                  <c:v>154.77410000000003</c:v>
                </c:pt>
                <c:pt idx="1901">
                  <c:v>161.05240000000006</c:v>
                </c:pt>
                <c:pt idx="1902">
                  <c:v>162.02360000000002</c:v>
                </c:pt>
                <c:pt idx="1903">
                  <c:v>162.10389999999995</c:v>
                </c:pt>
                <c:pt idx="1904">
                  <c:v>160.64939999999996</c:v>
                </c:pt>
                <c:pt idx="1905">
                  <c:v>158.01469999999992</c:v>
                </c:pt>
                <c:pt idx="1906">
                  <c:v>155.87689999999998</c:v>
                </c:pt>
                <c:pt idx="1907">
                  <c:v>155.82640000000004</c:v>
                </c:pt>
                <c:pt idx="1908">
                  <c:v>158.26829999999995</c:v>
                </c:pt>
                <c:pt idx="1909">
                  <c:v>160.82460000000003</c:v>
                </c:pt>
                <c:pt idx="1910">
                  <c:v>155.89389999999997</c:v>
                </c:pt>
                <c:pt idx="1911">
                  <c:v>156.67630000000008</c:v>
                </c:pt>
                <c:pt idx="1912">
                  <c:v>154.79169999999991</c:v>
                </c:pt>
                <c:pt idx="1913">
                  <c:v>144.36709999999994</c:v>
                </c:pt>
                <c:pt idx="1914">
                  <c:v>143.18710000000002</c:v>
                </c:pt>
                <c:pt idx="1915">
                  <c:v>144.57810000000001</c:v>
                </c:pt>
                <c:pt idx="1916">
                  <c:v>147.65700000000007</c:v>
                </c:pt>
                <c:pt idx="1917">
                  <c:v>150.53080000000003</c:v>
                </c:pt>
                <c:pt idx="1918">
                  <c:v>152.70779999999996</c:v>
                </c:pt>
                <c:pt idx="1919">
                  <c:v>152.86110000000005</c:v>
                </c:pt>
                <c:pt idx="1920">
                  <c:v>152.31799999999998</c:v>
                </c:pt>
                <c:pt idx="1921">
                  <c:v>154.61200000000002</c:v>
                </c:pt>
                <c:pt idx="1922">
                  <c:v>153.49309999999994</c:v>
                </c:pt>
                <c:pt idx="1923">
                  <c:v>154.56659999999997</c:v>
                </c:pt>
                <c:pt idx="1924">
                  <c:v>151.54610000000002</c:v>
                </c:pt>
                <c:pt idx="1925">
                  <c:v>150.97320000000005</c:v>
                </c:pt>
                <c:pt idx="1926">
                  <c:v>149.17249999999999</c:v>
                </c:pt>
                <c:pt idx="1927">
                  <c:v>145.71239999999995</c:v>
                </c:pt>
                <c:pt idx="1928">
                  <c:v>147.48239999999998</c:v>
                </c:pt>
                <c:pt idx="1929">
                  <c:v>146.10000000000002</c:v>
                </c:pt>
                <c:pt idx="1930">
                  <c:v>142.08419999999995</c:v>
                </c:pt>
                <c:pt idx="1931">
                  <c:v>143.54579999999996</c:v>
                </c:pt>
                <c:pt idx="1932">
                  <c:v>147.44390000000004</c:v>
                </c:pt>
                <c:pt idx="1933">
                  <c:v>150.97630000000004</c:v>
                </c:pt>
                <c:pt idx="1934">
                  <c:v>151.16930000000002</c:v>
                </c:pt>
                <c:pt idx="1935">
                  <c:v>156.77619999999993</c:v>
                </c:pt>
                <c:pt idx="1936">
                  <c:v>153.97730000000001</c:v>
                </c:pt>
                <c:pt idx="1937">
                  <c:v>153.84540000000007</c:v>
                </c:pt>
                <c:pt idx="1938">
                  <c:v>151.33849999999995</c:v>
                </c:pt>
                <c:pt idx="1939">
                  <c:v>151.01870000000002</c:v>
                </c:pt>
                <c:pt idx="1940">
                  <c:v>153.03630000000004</c:v>
                </c:pt>
                <c:pt idx="1941">
                  <c:v>152.45959999999999</c:v>
                </c:pt>
                <c:pt idx="1942">
                  <c:v>151.36669999999998</c:v>
                </c:pt>
                <c:pt idx="1943">
                  <c:v>151.06589999999994</c:v>
                </c:pt>
                <c:pt idx="1944">
                  <c:v>157.06130000000007</c:v>
                </c:pt>
                <c:pt idx="1945">
                  <c:v>160.27759999999995</c:v>
                </c:pt>
                <c:pt idx="1946">
                  <c:v>165.83730000000008</c:v>
                </c:pt>
                <c:pt idx="1947">
                  <c:v>168.12669999999991</c:v>
                </c:pt>
                <c:pt idx="1948">
                  <c:v>173.75050000000005</c:v>
                </c:pt>
                <c:pt idx="1949">
                  <c:v>181.22439999999997</c:v>
                </c:pt>
                <c:pt idx="1950">
                  <c:v>181.6294</c:v>
                </c:pt>
                <c:pt idx="1951">
                  <c:v>178.25300000000004</c:v>
                </c:pt>
                <c:pt idx="1952">
                  <c:v>173.95769999999996</c:v>
                </c:pt>
                <c:pt idx="1953">
                  <c:v>180.30440000000004</c:v>
                </c:pt>
                <c:pt idx="1954">
                  <c:v>185.37429999999998</c:v>
                </c:pt>
                <c:pt idx="1955">
                  <c:v>192.26959999999994</c:v>
                </c:pt>
                <c:pt idx="1956">
                  <c:v>201.6584</c:v>
                </c:pt>
                <c:pt idx="1957">
                  <c:v>203.03319999999997</c:v>
                </c:pt>
                <c:pt idx="1958">
                  <c:v>195.50730000000004</c:v>
                </c:pt>
                <c:pt idx="1959">
                  <c:v>197.51169999999999</c:v>
                </c:pt>
                <c:pt idx="1960">
                  <c:v>195.46460000000002</c:v>
                </c:pt>
                <c:pt idx="1961">
                  <c:v>181.2458</c:v>
                </c:pt>
                <c:pt idx="1962">
                  <c:v>182.41960000000006</c:v>
                </c:pt>
                <c:pt idx="1963">
                  <c:v>174.92289999999997</c:v>
                </c:pt>
                <c:pt idx="1964">
                  <c:v>180.72030000000004</c:v>
                </c:pt>
                <c:pt idx="1965">
                  <c:v>180.89389999999997</c:v>
                </c:pt>
                <c:pt idx="1966">
                  <c:v>180.00950000000006</c:v>
                </c:pt>
                <c:pt idx="1967">
                  <c:v>180.28029999999998</c:v>
                </c:pt>
                <c:pt idx="1968">
                  <c:v>186.79830000000001</c:v>
                </c:pt>
                <c:pt idx="1969">
                  <c:v>187.86209999999994</c:v>
                </c:pt>
                <c:pt idx="1970">
                  <c:v>189.90789999999998</c:v>
                </c:pt>
                <c:pt idx="1971">
                  <c:v>186.96119999999996</c:v>
                </c:pt>
                <c:pt idx="1972">
                  <c:v>180.79240000000004</c:v>
                </c:pt>
                <c:pt idx="1973">
                  <c:v>181.79479999999998</c:v>
                </c:pt>
                <c:pt idx="1974">
                  <c:v>185.47099999999998</c:v>
                </c:pt>
                <c:pt idx="1975">
                  <c:v>178.48949999999996</c:v>
                </c:pt>
                <c:pt idx="1976">
                  <c:v>178.5959</c:v>
                </c:pt>
                <c:pt idx="1977">
                  <c:v>178.85590000000002</c:v>
                </c:pt>
                <c:pt idx="1978">
                  <c:v>180.39380000000006</c:v>
                </c:pt>
                <c:pt idx="1979">
                  <c:v>180.38469999999992</c:v>
                </c:pt>
                <c:pt idx="1980">
                  <c:v>178.89150000000004</c:v>
                </c:pt>
                <c:pt idx="1981">
                  <c:v>181.06400000000002</c:v>
                </c:pt>
                <c:pt idx="1982">
                  <c:v>178.02559999999997</c:v>
                </c:pt>
                <c:pt idx="1983">
                  <c:v>177.17859999999996</c:v>
                </c:pt>
                <c:pt idx="1984">
                  <c:v>180.2962</c:v>
                </c:pt>
                <c:pt idx="1985">
                  <c:v>179.11039999999997</c:v>
                </c:pt>
                <c:pt idx="1986">
                  <c:v>176.07429999999997</c:v>
                </c:pt>
                <c:pt idx="1987">
                  <c:v>172.24029999999999</c:v>
                </c:pt>
                <c:pt idx="1988">
                  <c:v>174.37740000000002</c:v>
                </c:pt>
                <c:pt idx="1989">
                  <c:v>174.62109999999998</c:v>
                </c:pt>
                <c:pt idx="1990">
                  <c:v>175.16229999999996</c:v>
                </c:pt>
                <c:pt idx="1991">
                  <c:v>172.96920000000006</c:v>
                </c:pt>
                <c:pt idx="1992">
                  <c:v>169.93580000000003</c:v>
                </c:pt>
                <c:pt idx="1993">
                  <c:v>168.15249999999997</c:v>
                </c:pt>
                <c:pt idx="1994">
                  <c:v>175.71589999999998</c:v>
                </c:pt>
                <c:pt idx="1995">
                  <c:v>177.09589999999994</c:v>
                </c:pt>
                <c:pt idx="1996">
                  <c:v>181.25790000000003</c:v>
                </c:pt>
                <c:pt idx="1997">
                  <c:v>174.96179999999998</c:v>
                </c:pt>
                <c:pt idx="1998">
                  <c:v>177.49850000000001</c:v>
                </c:pt>
                <c:pt idx="1999">
                  <c:v>194.70350000000002</c:v>
                </c:pt>
                <c:pt idx="2000">
                  <c:v>187.7242</c:v>
                </c:pt>
                <c:pt idx="2001">
                  <c:v>182.58720000000005</c:v>
                </c:pt>
                <c:pt idx="2002">
                  <c:v>151.6414</c:v>
                </c:pt>
                <c:pt idx="2003">
                  <c:v>181.83739999999995</c:v>
                </c:pt>
                <c:pt idx="2004">
                  <c:v>187.21629999999996</c:v>
                </c:pt>
                <c:pt idx="2005">
                  <c:v>190.18120000000002</c:v>
                </c:pt>
                <c:pt idx="2006">
                  <c:v>191.81320000000005</c:v>
                </c:pt>
                <c:pt idx="2007">
                  <c:v>191.73540000000006</c:v>
                </c:pt>
                <c:pt idx="2008">
                  <c:v>198.40290000000005</c:v>
                </c:pt>
                <c:pt idx="2009">
                  <c:v>199.19670000000002</c:v>
                </c:pt>
                <c:pt idx="2010">
                  <c:v>203.97100000000003</c:v>
                </c:pt>
                <c:pt idx="2011">
                  <c:v>204.99829999999997</c:v>
                </c:pt>
                <c:pt idx="2012">
                  <c:v>207.23699999999999</c:v>
                </c:pt>
                <c:pt idx="2013">
                  <c:v>212.44740000000002</c:v>
                </c:pt>
                <c:pt idx="2014">
                  <c:v>219.66780000000003</c:v>
                </c:pt>
                <c:pt idx="2015">
                  <c:v>226.08680000000004</c:v>
                </c:pt>
                <c:pt idx="2016">
                  <c:v>232.88700000000003</c:v>
                </c:pt>
                <c:pt idx="2017">
                  <c:v>228.95140000000001</c:v>
                </c:pt>
                <c:pt idx="2018">
                  <c:v>230.76840000000001</c:v>
                </c:pt>
                <c:pt idx="2019">
                  <c:v>241.8125</c:v>
                </c:pt>
                <c:pt idx="2020">
                  <c:v>241.62450000000001</c:v>
                </c:pt>
                <c:pt idx="2021">
                  <c:v>238.50859999999997</c:v>
                </c:pt>
                <c:pt idx="2022">
                  <c:v>232.56259999999997</c:v>
                </c:pt>
                <c:pt idx="2023">
                  <c:v>228.18540000000002</c:v>
                </c:pt>
                <c:pt idx="2024">
                  <c:v>234.56580000000002</c:v>
                </c:pt>
                <c:pt idx="2025">
                  <c:v>242.61670000000004</c:v>
                </c:pt>
                <c:pt idx="2026">
                  <c:v>255.62759999999994</c:v>
                </c:pt>
                <c:pt idx="2027">
                  <c:v>267.64659999999998</c:v>
                </c:pt>
                <c:pt idx="2028">
                  <c:v>289.29449999999997</c:v>
                </c:pt>
                <c:pt idx="2029">
                  <c:v>278.55049999999994</c:v>
                </c:pt>
                <c:pt idx="2030">
                  <c:v>284.8082</c:v>
                </c:pt>
                <c:pt idx="2031">
                  <c:v>267.70150000000001</c:v>
                </c:pt>
                <c:pt idx="2032">
                  <c:v>250.20369999999997</c:v>
                </c:pt>
                <c:pt idx="2033">
                  <c:v>249.34219999999999</c:v>
                </c:pt>
                <c:pt idx="2034">
                  <c:v>257.56489999999997</c:v>
                </c:pt>
                <c:pt idx="2035">
                  <c:v>229.55850000000001</c:v>
                </c:pt>
                <c:pt idx="2036">
                  <c:v>234.22630000000001</c:v>
                </c:pt>
                <c:pt idx="2037">
                  <c:v>225.23689999999999</c:v>
                </c:pt>
                <c:pt idx="2038">
                  <c:v>220.61180000000002</c:v>
                </c:pt>
                <c:pt idx="2039">
                  <c:v>224.32700000000003</c:v>
                </c:pt>
                <c:pt idx="2040">
                  <c:v>223.62720000000004</c:v>
                </c:pt>
                <c:pt idx="2041">
                  <c:v>226.78959999999998</c:v>
                </c:pt>
                <c:pt idx="2042">
                  <c:v>230.83049999999997</c:v>
                </c:pt>
                <c:pt idx="2043">
                  <c:v>229.43319999999997</c:v>
                </c:pt>
                <c:pt idx="2044">
                  <c:v>229.95609999999996</c:v>
                </c:pt>
                <c:pt idx="2045">
                  <c:v>225.70220000000006</c:v>
                </c:pt>
                <c:pt idx="2046">
                  <c:v>227.63789999999995</c:v>
                </c:pt>
                <c:pt idx="2047">
                  <c:v>219.59300000000007</c:v>
                </c:pt>
                <c:pt idx="2048">
                  <c:v>210.56469999999999</c:v>
                </c:pt>
                <c:pt idx="2049">
                  <c:v>207.17400000000001</c:v>
                </c:pt>
                <c:pt idx="2050">
                  <c:v>212.57729999999998</c:v>
                </c:pt>
                <c:pt idx="2051">
                  <c:v>215.62880000000001</c:v>
                </c:pt>
                <c:pt idx="2052">
                  <c:v>216.27579999999998</c:v>
                </c:pt>
                <c:pt idx="2053">
                  <c:v>217.90820000000002</c:v>
                </c:pt>
                <c:pt idx="2054">
                  <c:v>220.39640000000006</c:v>
                </c:pt>
                <c:pt idx="2055">
                  <c:v>224.23189999999997</c:v>
                </c:pt>
                <c:pt idx="2056">
                  <c:v>228.73189999999997</c:v>
                </c:pt>
                <c:pt idx="2057">
                  <c:v>224.6925</c:v>
                </c:pt>
                <c:pt idx="2058">
                  <c:v>213.83529999999996</c:v>
                </c:pt>
                <c:pt idx="2059">
                  <c:v>207.2885</c:v>
                </c:pt>
                <c:pt idx="2060">
                  <c:v>203.87189999999998</c:v>
                </c:pt>
                <c:pt idx="2061">
                  <c:v>205.57840000000002</c:v>
                </c:pt>
                <c:pt idx="2062">
                  <c:v>201.57750000000004</c:v>
                </c:pt>
                <c:pt idx="2063">
                  <c:v>198.24930000000003</c:v>
                </c:pt>
                <c:pt idx="2064">
                  <c:v>199.05109999999996</c:v>
                </c:pt>
                <c:pt idx="2065">
                  <c:v>199.11569999999998</c:v>
                </c:pt>
                <c:pt idx="2066">
                  <c:v>199.83559999999997</c:v>
                </c:pt>
                <c:pt idx="2067">
                  <c:v>192.17670000000001</c:v>
                </c:pt>
                <c:pt idx="2068">
                  <c:v>185.36269999999996</c:v>
                </c:pt>
                <c:pt idx="2069">
                  <c:v>190.5316</c:v>
                </c:pt>
                <c:pt idx="2070">
                  <c:v>189.5309</c:v>
                </c:pt>
                <c:pt idx="2071">
                  <c:v>191.12610000000001</c:v>
                </c:pt>
                <c:pt idx="2072">
                  <c:v>194.00099999999995</c:v>
                </c:pt>
                <c:pt idx="2073">
                  <c:v>198.33239999999995</c:v>
                </c:pt>
                <c:pt idx="2074">
                  <c:v>201.66030000000001</c:v>
                </c:pt>
                <c:pt idx="2075">
                  <c:v>201.44859999999997</c:v>
                </c:pt>
                <c:pt idx="2076">
                  <c:v>198.43699999999993</c:v>
                </c:pt>
                <c:pt idx="2077">
                  <c:v>193.14699999999999</c:v>
                </c:pt>
                <c:pt idx="2078">
                  <c:v>191.78359999999995</c:v>
                </c:pt>
                <c:pt idx="2079">
                  <c:v>189.82929999999999</c:v>
                </c:pt>
                <c:pt idx="2080">
                  <c:v>190.21680000000001</c:v>
                </c:pt>
                <c:pt idx="2081">
                  <c:v>191.23219999999998</c:v>
                </c:pt>
                <c:pt idx="2082">
                  <c:v>190.0043</c:v>
                </c:pt>
                <c:pt idx="2083">
                  <c:v>190.68129999999996</c:v>
                </c:pt>
                <c:pt idx="2084">
                  <c:v>192.18780000000004</c:v>
                </c:pt>
                <c:pt idx="2085">
                  <c:v>193.9126</c:v>
                </c:pt>
                <c:pt idx="2086">
                  <c:v>207.09369999999998</c:v>
                </c:pt>
                <c:pt idx="2087">
                  <c:v>195.00470000000001</c:v>
                </c:pt>
                <c:pt idx="2088">
                  <c:v>198.18750000000006</c:v>
                </c:pt>
                <c:pt idx="2089">
                  <c:v>198.85119999999995</c:v>
                </c:pt>
                <c:pt idx="2090">
                  <c:v>203.60290000000001</c:v>
                </c:pt>
                <c:pt idx="2091">
                  <c:v>206.11670000000007</c:v>
                </c:pt>
                <c:pt idx="2092">
                  <c:v>215.50219999999999</c:v>
                </c:pt>
                <c:pt idx="2093">
                  <c:v>211.04020000000006</c:v>
                </c:pt>
                <c:pt idx="2094">
                  <c:v>214.30039999999994</c:v>
                </c:pt>
                <c:pt idx="2095">
                  <c:v>209.45479999999998</c:v>
                </c:pt>
                <c:pt idx="2096">
                  <c:v>206.28409999999997</c:v>
                </c:pt>
                <c:pt idx="2097">
                  <c:v>206.58960000000005</c:v>
                </c:pt>
                <c:pt idx="2098">
                  <c:v>208.94979999999998</c:v>
                </c:pt>
                <c:pt idx="2099">
                  <c:v>207.81659999999994</c:v>
                </c:pt>
                <c:pt idx="2100">
                  <c:v>204.85379999999998</c:v>
                </c:pt>
                <c:pt idx="2101">
                  <c:v>199.51520000000005</c:v>
                </c:pt>
                <c:pt idx="2102">
                  <c:v>205.90309999999999</c:v>
                </c:pt>
                <c:pt idx="2103">
                  <c:v>206.81789999999998</c:v>
                </c:pt>
                <c:pt idx="2104">
                  <c:v>214.97239999999999</c:v>
                </c:pt>
                <c:pt idx="2105">
                  <c:v>213.06060000000002</c:v>
                </c:pt>
                <c:pt idx="2106">
                  <c:v>215.13610000000006</c:v>
                </c:pt>
                <c:pt idx="2107">
                  <c:v>217.0694</c:v>
                </c:pt>
                <c:pt idx="2108">
                  <c:v>215.83930000000004</c:v>
                </c:pt>
                <c:pt idx="2109">
                  <c:v>225.32989999999992</c:v>
                </c:pt>
                <c:pt idx="2110">
                  <c:v>231.09880000000001</c:v>
                </c:pt>
                <c:pt idx="2111">
                  <c:v>235.50960000000006</c:v>
                </c:pt>
                <c:pt idx="2112">
                  <c:v>226.68730000000005</c:v>
                </c:pt>
                <c:pt idx="2113">
                  <c:v>223.20550000000003</c:v>
                </c:pt>
                <c:pt idx="2114">
                  <c:v>223.75660000000002</c:v>
                </c:pt>
                <c:pt idx="2115">
                  <c:v>216.95060000000001</c:v>
                </c:pt>
                <c:pt idx="2116">
                  <c:v>217.61990000000003</c:v>
                </c:pt>
                <c:pt idx="2117">
                  <c:v>220.78730000000002</c:v>
                </c:pt>
                <c:pt idx="2118">
                  <c:v>225.97440000000003</c:v>
                </c:pt>
                <c:pt idx="2119">
                  <c:v>233.31739999999996</c:v>
                </c:pt>
                <c:pt idx="2120">
                  <c:v>236.59659999999997</c:v>
                </c:pt>
                <c:pt idx="2121">
                  <c:v>236.86920000000003</c:v>
                </c:pt>
                <c:pt idx="2122">
                  <c:v>234.33400000000003</c:v>
                </c:pt>
                <c:pt idx="2123">
                  <c:v>229.08199999999999</c:v>
                </c:pt>
                <c:pt idx="2124">
                  <c:v>226.39899999999997</c:v>
                </c:pt>
                <c:pt idx="2125">
                  <c:v>230.43959999999996</c:v>
                </c:pt>
                <c:pt idx="2126">
                  <c:v>227.75380000000004</c:v>
                </c:pt>
                <c:pt idx="2127">
                  <c:v>228.37129999999996</c:v>
                </c:pt>
                <c:pt idx="2128">
                  <c:v>226.77750000000003</c:v>
                </c:pt>
                <c:pt idx="2129">
                  <c:v>232.31320000000002</c:v>
                </c:pt>
                <c:pt idx="2130">
                  <c:v>234.90899999999999</c:v>
                </c:pt>
                <c:pt idx="2131">
                  <c:v>240.78909999999999</c:v>
                </c:pt>
                <c:pt idx="2132">
                  <c:v>239.39779999999996</c:v>
                </c:pt>
                <c:pt idx="2133">
                  <c:v>245.18100000000001</c:v>
                </c:pt>
                <c:pt idx="2134">
                  <c:v>251.83140000000003</c:v>
                </c:pt>
                <c:pt idx="2135">
                  <c:v>243.11519999999999</c:v>
                </c:pt>
                <c:pt idx="2136">
                  <c:v>245.49039999999999</c:v>
                </c:pt>
                <c:pt idx="2137">
                  <c:v>250.11469999999997</c:v>
                </c:pt>
                <c:pt idx="2138">
                  <c:v>248.63</c:v>
                </c:pt>
                <c:pt idx="2139">
                  <c:v>252.00580000000002</c:v>
                </c:pt>
                <c:pt idx="2140">
                  <c:v>249.125</c:v>
                </c:pt>
                <c:pt idx="2141">
                  <c:v>251.37040000000002</c:v>
                </c:pt>
                <c:pt idx="2142">
                  <c:v>250.32249999999996</c:v>
                </c:pt>
                <c:pt idx="2143">
                  <c:v>242.02710000000002</c:v>
                </c:pt>
                <c:pt idx="2144">
                  <c:v>244.4973</c:v>
                </c:pt>
                <c:pt idx="2145">
                  <c:v>243.51190000000003</c:v>
                </c:pt>
                <c:pt idx="2146">
                  <c:v>246.05680000000004</c:v>
                </c:pt>
                <c:pt idx="2147">
                  <c:v>241.01550000000006</c:v>
                </c:pt>
                <c:pt idx="2148">
                  <c:v>240.59490000000002</c:v>
                </c:pt>
                <c:pt idx="2149">
                  <c:v>232.81440000000003</c:v>
                </c:pt>
                <c:pt idx="2150">
                  <c:v>232.67940000000004</c:v>
                </c:pt>
                <c:pt idx="2151">
                  <c:v>238.08790000000002</c:v>
                </c:pt>
                <c:pt idx="2152">
                  <c:v>237.0685</c:v>
                </c:pt>
                <c:pt idx="2153">
                  <c:v>233.88990000000004</c:v>
                </c:pt>
                <c:pt idx="2154">
                  <c:v>236.38139999999996</c:v>
                </c:pt>
                <c:pt idx="2155">
                  <c:v>177.76859999999996</c:v>
                </c:pt>
                <c:pt idx="2156">
                  <c:v>190.45519999999999</c:v>
                </c:pt>
                <c:pt idx="2157">
                  <c:v>192.71029999999999</c:v>
                </c:pt>
                <c:pt idx="2158">
                  <c:v>194.67049999999998</c:v>
                </c:pt>
                <c:pt idx="2159">
                  <c:v>195.96999999999997</c:v>
                </c:pt>
                <c:pt idx="2160">
                  <c:v>198.96149999999997</c:v>
                </c:pt>
                <c:pt idx="2161">
                  <c:v>213.30059999999995</c:v>
                </c:pt>
                <c:pt idx="2162">
                  <c:v>221.84809999999996</c:v>
                </c:pt>
                <c:pt idx="2163">
                  <c:v>213.45250000000004</c:v>
                </c:pt>
                <c:pt idx="2164">
                  <c:v>189.03899999999999</c:v>
                </c:pt>
                <c:pt idx="2165">
                  <c:v>201.01929999999996</c:v>
                </c:pt>
                <c:pt idx="2166">
                  <c:v>202.88530000000003</c:v>
                </c:pt>
                <c:pt idx="2167">
                  <c:v>210.87110000000001</c:v>
                </c:pt>
                <c:pt idx="2168">
                  <c:v>198.58850000000001</c:v>
                </c:pt>
                <c:pt idx="2169">
                  <c:v>200.23419999999996</c:v>
                </c:pt>
                <c:pt idx="2170">
                  <c:v>219.57779999999997</c:v>
                </c:pt>
                <c:pt idx="2171">
                  <c:v>215.39750000000001</c:v>
                </c:pt>
                <c:pt idx="2172">
                  <c:v>219.72689999999994</c:v>
                </c:pt>
                <c:pt idx="2173">
                  <c:v>228.60480000000001</c:v>
                </c:pt>
                <c:pt idx="2174">
                  <c:v>231.41290000000004</c:v>
                </c:pt>
                <c:pt idx="2175">
                  <c:v>224.40220000000002</c:v>
                </c:pt>
                <c:pt idx="2176">
                  <c:v>228.15670000000003</c:v>
                </c:pt>
                <c:pt idx="2177">
                  <c:v>247.63239999999996</c:v>
                </c:pt>
                <c:pt idx="2178">
                  <c:v>236.07229999999996</c:v>
                </c:pt>
                <c:pt idx="2179">
                  <c:v>253.07370000000003</c:v>
                </c:pt>
                <c:pt idx="2180">
                  <c:v>248.51590000000004</c:v>
                </c:pt>
                <c:pt idx="2181">
                  <c:v>243.13500000000002</c:v>
                </c:pt>
                <c:pt idx="2182">
                  <c:v>242.71029999999999</c:v>
                </c:pt>
                <c:pt idx="2183">
                  <c:v>242.57140000000001</c:v>
                </c:pt>
                <c:pt idx="2184">
                  <c:v>215.99279999999999</c:v>
                </c:pt>
                <c:pt idx="2185">
                  <c:v>216.6045</c:v>
                </c:pt>
                <c:pt idx="2186">
                  <c:v>226.74910000000003</c:v>
                </c:pt>
                <c:pt idx="2187">
                  <c:v>229.98090000000008</c:v>
                </c:pt>
                <c:pt idx="2188">
                  <c:v>249.34380000000002</c:v>
                </c:pt>
                <c:pt idx="2189">
                  <c:v>267.65570000000002</c:v>
                </c:pt>
                <c:pt idx="2190">
                  <c:v>274.06499999999994</c:v>
                </c:pt>
                <c:pt idx="2191">
                  <c:v>270.40260000000001</c:v>
                </c:pt>
                <c:pt idx="2192">
                  <c:v>262.18019999999996</c:v>
                </c:pt>
                <c:pt idx="2193">
                  <c:v>261.58080000000001</c:v>
                </c:pt>
                <c:pt idx="2194">
                  <c:v>261.84710000000007</c:v>
                </c:pt>
                <c:pt idx="2195">
                  <c:v>240.244</c:v>
                </c:pt>
                <c:pt idx="2196">
                  <c:v>233.36699999999996</c:v>
                </c:pt>
                <c:pt idx="2197">
                  <c:v>238.19310000000002</c:v>
                </c:pt>
                <c:pt idx="2198">
                  <c:v>234.22890000000001</c:v>
                </c:pt>
                <c:pt idx="2199">
                  <c:v>241.4708</c:v>
                </c:pt>
                <c:pt idx="2200">
                  <c:v>237.42560000000003</c:v>
                </c:pt>
                <c:pt idx="2201">
                  <c:v>241.17120000000006</c:v>
                </c:pt>
                <c:pt idx="2202">
                  <c:v>250.09780000000001</c:v>
                </c:pt>
                <c:pt idx="2203">
                  <c:v>255.10900000000004</c:v>
                </c:pt>
                <c:pt idx="2204">
                  <c:v>256.83160000000004</c:v>
                </c:pt>
                <c:pt idx="2205">
                  <c:v>272.4205</c:v>
                </c:pt>
                <c:pt idx="2206">
                  <c:v>288.51539999999994</c:v>
                </c:pt>
                <c:pt idx="2207">
                  <c:v>271.32829999999996</c:v>
                </c:pt>
                <c:pt idx="2208">
                  <c:v>254.82930000000002</c:v>
                </c:pt>
                <c:pt idx="2209">
                  <c:v>217.55839999999998</c:v>
                </c:pt>
                <c:pt idx="2210">
                  <c:v>226.89170000000001</c:v>
                </c:pt>
                <c:pt idx="2211">
                  <c:v>238.86989999999994</c:v>
                </c:pt>
                <c:pt idx="2212">
                  <c:v>238.59479999999999</c:v>
                </c:pt>
                <c:pt idx="2213">
                  <c:v>249.411</c:v>
                </c:pt>
                <c:pt idx="2214">
                  <c:v>240.53690000000003</c:v>
                </c:pt>
                <c:pt idx="2215">
                  <c:v>242.62150000000005</c:v>
                </c:pt>
                <c:pt idx="2216">
                  <c:v>252.79600000000002</c:v>
                </c:pt>
                <c:pt idx="2217">
                  <c:v>241.52260000000001</c:v>
                </c:pt>
                <c:pt idx="2218">
                  <c:v>236.78440000000003</c:v>
                </c:pt>
                <c:pt idx="2219">
                  <c:v>213.88929999999993</c:v>
                </c:pt>
                <c:pt idx="2220">
                  <c:v>200.44400000000002</c:v>
                </c:pt>
                <c:pt idx="2221">
                  <c:v>202.92620000000002</c:v>
                </c:pt>
                <c:pt idx="2222">
                  <c:v>213.71170000000001</c:v>
                </c:pt>
                <c:pt idx="2223">
                  <c:v>205.81490000000002</c:v>
                </c:pt>
                <c:pt idx="2224">
                  <c:v>213.66189999999995</c:v>
                </c:pt>
                <c:pt idx="2225">
                  <c:v>219.10340000000002</c:v>
                </c:pt>
                <c:pt idx="2226">
                  <c:v>207.9034</c:v>
                </c:pt>
                <c:pt idx="2227">
                  <c:v>227.67979999999994</c:v>
                </c:pt>
                <c:pt idx="2228">
                  <c:v>222.39920000000004</c:v>
                </c:pt>
                <c:pt idx="2229">
                  <c:v>213.95819999999998</c:v>
                </c:pt>
                <c:pt idx="2230">
                  <c:v>211.93189999999998</c:v>
                </c:pt>
                <c:pt idx="2231">
                  <c:v>215.3124</c:v>
                </c:pt>
                <c:pt idx="2232">
                  <c:v>220.81179999999998</c:v>
                </c:pt>
                <c:pt idx="2233">
                  <c:v>217.4846</c:v>
                </c:pt>
                <c:pt idx="2234">
                  <c:v>212.27340000000004</c:v>
                </c:pt>
                <c:pt idx="2235">
                  <c:v>195.59189999999998</c:v>
                </c:pt>
                <c:pt idx="2236">
                  <c:v>161.1412</c:v>
                </c:pt>
                <c:pt idx="2237">
                  <c:v>158.08799999999999</c:v>
                </c:pt>
                <c:pt idx="2238">
                  <c:v>171.41910000000001</c:v>
                </c:pt>
                <c:pt idx="2239">
                  <c:v>176.1755</c:v>
                </c:pt>
                <c:pt idx="2240">
                  <c:v>187.10110000000003</c:v>
                </c:pt>
                <c:pt idx="2241">
                  <c:v>188.50239999999999</c:v>
                </c:pt>
                <c:pt idx="2242">
                  <c:v>195.66449999999995</c:v>
                </c:pt>
                <c:pt idx="2243">
                  <c:v>200.41679999999999</c:v>
                </c:pt>
                <c:pt idx="2244">
                  <c:v>201.10069999999999</c:v>
                </c:pt>
                <c:pt idx="2245">
                  <c:v>201.43399999999997</c:v>
                </c:pt>
                <c:pt idx="2246">
                  <c:v>199.85039999999995</c:v>
                </c:pt>
                <c:pt idx="2247">
                  <c:v>194.03540000000001</c:v>
                </c:pt>
                <c:pt idx="2248">
                  <c:v>185.30760000000001</c:v>
                </c:pt>
                <c:pt idx="2249">
                  <c:v>183.68629999999996</c:v>
                </c:pt>
                <c:pt idx="2250">
                  <c:v>182.37400000000002</c:v>
                </c:pt>
                <c:pt idx="2251">
                  <c:v>179.47799999999998</c:v>
                </c:pt>
                <c:pt idx="2252">
                  <c:v>190.62049999999999</c:v>
                </c:pt>
                <c:pt idx="2253">
                  <c:v>192.50599999999994</c:v>
                </c:pt>
                <c:pt idx="2254">
                  <c:v>191.80210000000005</c:v>
                </c:pt>
                <c:pt idx="2255">
                  <c:v>191.16379999999998</c:v>
                </c:pt>
                <c:pt idx="2256">
                  <c:v>191.33900000000003</c:v>
                </c:pt>
                <c:pt idx="2257">
                  <c:v>189.80079999999998</c:v>
                </c:pt>
                <c:pt idx="2258">
                  <c:v>184.00900000000001</c:v>
                </c:pt>
                <c:pt idx="2259">
                  <c:v>180.60670000000002</c:v>
                </c:pt>
                <c:pt idx="2260">
                  <c:v>180.76439999999997</c:v>
                </c:pt>
                <c:pt idx="2261">
                  <c:v>179.77310000000003</c:v>
                </c:pt>
                <c:pt idx="2262">
                  <c:v>182.57759999999993</c:v>
                </c:pt>
                <c:pt idx="2263">
                  <c:v>185.46230000000003</c:v>
                </c:pt>
                <c:pt idx="2264">
                  <c:v>196.4776</c:v>
                </c:pt>
                <c:pt idx="2265">
                  <c:v>184.12649999999999</c:v>
                </c:pt>
                <c:pt idx="2266">
                  <c:v>187.74220000000003</c:v>
                </c:pt>
                <c:pt idx="2267">
                  <c:v>194.03399999999999</c:v>
                </c:pt>
                <c:pt idx="2268">
                  <c:v>192.32210000000003</c:v>
                </c:pt>
                <c:pt idx="2269">
                  <c:v>193.08150000000001</c:v>
                </c:pt>
                <c:pt idx="2270">
                  <c:v>190.21150000000003</c:v>
                </c:pt>
                <c:pt idx="2271">
                  <c:v>188.99070000000003</c:v>
                </c:pt>
                <c:pt idx="2272">
                  <c:v>195.01460000000003</c:v>
                </c:pt>
                <c:pt idx="2273">
                  <c:v>201.50589999999994</c:v>
                </c:pt>
                <c:pt idx="2274">
                  <c:v>195.3888</c:v>
                </c:pt>
                <c:pt idx="2275">
                  <c:v>189.23049999999998</c:v>
                </c:pt>
                <c:pt idx="2276">
                  <c:v>190.1643</c:v>
                </c:pt>
                <c:pt idx="2277">
                  <c:v>188.83469999999994</c:v>
                </c:pt>
                <c:pt idx="2278">
                  <c:v>186.90029999999999</c:v>
                </c:pt>
                <c:pt idx="2279">
                  <c:v>180.2199</c:v>
                </c:pt>
                <c:pt idx="2280">
                  <c:v>177.50440000000003</c:v>
                </c:pt>
                <c:pt idx="2281">
                  <c:v>177.3783</c:v>
                </c:pt>
                <c:pt idx="2282">
                  <c:v>180.30179999999999</c:v>
                </c:pt>
                <c:pt idx="2283">
                  <c:v>177.22219999999999</c:v>
                </c:pt>
                <c:pt idx="2284">
                  <c:v>170.14089999999999</c:v>
                </c:pt>
                <c:pt idx="2285">
                  <c:v>186.81870000000004</c:v>
                </c:pt>
                <c:pt idx="2286">
                  <c:v>145.88839999999999</c:v>
                </c:pt>
                <c:pt idx="2287">
                  <c:v>175.9725</c:v>
                </c:pt>
                <c:pt idx="2288">
                  <c:v>176.97500000000002</c:v>
                </c:pt>
                <c:pt idx="2289">
                  <c:v>175.94389999999999</c:v>
                </c:pt>
                <c:pt idx="2290">
                  <c:v>165.17529999999999</c:v>
                </c:pt>
                <c:pt idx="2291">
                  <c:v>166.61620000000005</c:v>
                </c:pt>
                <c:pt idx="2292">
                  <c:v>163.77180000000001</c:v>
                </c:pt>
                <c:pt idx="2293">
                  <c:v>167.34969999999998</c:v>
                </c:pt>
                <c:pt idx="2294">
                  <c:v>171.245</c:v>
                </c:pt>
                <c:pt idx="2295">
                  <c:v>175.00369999999998</c:v>
                </c:pt>
                <c:pt idx="2296">
                  <c:v>173.32780000000002</c:v>
                </c:pt>
                <c:pt idx="2297">
                  <c:v>167.62700000000001</c:v>
                </c:pt>
                <c:pt idx="2298">
                  <c:v>163.84300000000005</c:v>
                </c:pt>
                <c:pt idx="2299">
                  <c:v>160.73519999999996</c:v>
                </c:pt>
                <c:pt idx="2300">
                  <c:v>158.80170000000001</c:v>
                </c:pt>
                <c:pt idx="2301">
                  <c:v>159.21680000000001</c:v>
                </c:pt>
                <c:pt idx="2302">
                  <c:v>164.69180000000003</c:v>
                </c:pt>
                <c:pt idx="2303">
                  <c:v>170.05600000000004</c:v>
                </c:pt>
                <c:pt idx="2304">
                  <c:v>167.14110000000005</c:v>
                </c:pt>
                <c:pt idx="2305">
                  <c:v>164.66469999999998</c:v>
                </c:pt>
                <c:pt idx="2306">
                  <c:v>158.70169999999999</c:v>
                </c:pt>
                <c:pt idx="2307">
                  <c:v>164.78549999999998</c:v>
                </c:pt>
                <c:pt idx="2308">
                  <c:v>160.3554</c:v>
                </c:pt>
                <c:pt idx="2309">
                  <c:v>157.48899999999998</c:v>
                </c:pt>
                <c:pt idx="2310">
                  <c:v>156.80789999999999</c:v>
                </c:pt>
                <c:pt idx="2311">
                  <c:v>150.01319999999998</c:v>
                </c:pt>
                <c:pt idx="2312">
                  <c:v>142.6078</c:v>
                </c:pt>
                <c:pt idx="2313">
                  <c:v>138.47770000000003</c:v>
                </c:pt>
                <c:pt idx="2314">
                  <c:v>141.1841</c:v>
                </c:pt>
                <c:pt idx="2315">
                  <c:v>142.61660000000003</c:v>
                </c:pt>
                <c:pt idx="2316">
                  <c:v>145.70540000000003</c:v>
                </c:pt>
                <c:pt idx="2317">
                  <c:v>142.66330000000002</c:v>
                </c:pt>
                <c:pt idx="2318">
                  <c:v>135.8537</c:v>
                </c:pt>
                <c:pt idx="2319">
                  <c:v>134.39829999999998</c:v>
                </c:pt>
                <c:pt idx="2320">
                  <c:v>136.06100000000004</c:v>
                </c:pt>
                <c:pt idx="2321">
                  <c:v>140.53780000000006</c:v>
                </c:pt>
                <c:pt idx="2322">
                  <c:v>139.45479999999998</c:v>
                </c:pt>
                <c:pt idx="2323">
                  <c:v>138.92260000000002</c:v>
                </c:pt>
                <c:pt idx="2324">
                  <c:v>139.15709999999999</c:v>
                </c:pt>
                <c:pt idx="2325">
                  <c:v>140.09079999999997</c:v>
                </c:pt>
                <c:pt idx="2326">
                  <c:v>137.7116</c:v>
                </c:pt>
                <c:pt idx="2327">
                  <c:v>135.87229999999994</c:v>
                </c:pt>
                <c:pt idx="2328">
                  <c:v>132.51300000000001</c:v>
                </c:pt>
                <c:pt idx="2329">
                  <c:v>134.4648</c:v>
                </c:pt>
                <c:pt idx="2330">
                  <c:v>131.15699999999998</c:v>
                </c:pt>
                <c:pt idx="2331">
                  <c:v>128.81939999999997</c:v>
                </c:pt>
                <c:pt idx="2332">
                  <c:v>128.07489999999996</c:v>
                </c:pt>
                <c:pt idx="2333">
                  <c:v>148.10669999999993</c:v>
                </c:pt>
                <c:pt idx="2334">
                  <c:v>163.85679999999999</c:v>
                </c:pt>
                <c:pt idx="2335">
                  <c:v>144.29299999999995</c:v>
                </c:pt>
                <c:pt idx="2336">
                  <c:v>152.10309999999998</c:v>
                </c:pt>
                <c:pt idx="2337">
                  <c:v>151.67799999999997</c:v>
                </c:pt>
                <c:pt idx="2338">
                  <c:v>153.66739999999996</c:v>
                </c:pt>
                <c:pt idx="2339">
                  <c:v>157.92160000000001</c:v>
                </c:pt>
                <c:pt idx="2340">
                  <c:v>155.55660000000006</c:v>
                </c:pt>
                <c:pt idx="2341">
                  <c:v>159.13850000000002</c:v>
                </c:pt>
                <c:pt idx="2342">
                  <c:v>160.84010000000001</c:v>
                </c:pt>
                <c:pt idx="2343">
                  <c:v>161.28020000000004</c:v>
                </c:pt>
                <c:pt idx="2344">
                  <c:v>159.72190000000001</c:v>
                </c:pt>
                <c:pt idx="2345">
                  <c:v>153.59630000000001</c:v>
                </c:pt>
                <c:pt idx="2346">
                  <c:v>145.49420000000001</c:v>
                </c:pt>
                <c:pt idx="2347">
                  <c:v>146.41490000000005</c:v>
                </c:pt>
                <c:pt idx="2348">
                  <c:v>136.83710000000002</c:v>
                </c:pt>
                <c:pt idx="2349">
                  <c:v>151.04780000000005</c:v>
                </c:pt>
                <c:pt idx="2350">
                  <c:v>149.59769999999997</c:v>
                </c:pt>
                <c:pt idx="2351">
                  <c:v>147.67959999999994</c:v>
                </c:pt>
                <c:pt idx="2352">
                  <c:v>153.77749999999997</c:v>
                </c:pt>
                <c:pt idx="2353">
                  <c:v>150.19979999999995</c:v>
                </c:pt>
                <c:pt idx="2354">
                  <c:v>149.61269999999999</c:v>
                </c:pt>
                <c:pt idx="2355">
                  <c:v>150.78939999999997</c:v>
                </c:pt>
                <c:pt idx="2356">
                  <c:v>151.93190000000004</c:v>
                </c:pt>
                <c:pt idx="2357">
                  <c:v>154.48669999999998</c:v>
                </c:pt>
                <c:pt idx="2358">
                  <c:v>152.19930000000005</c:v>
                </c:pt>
                <c:pt idx="2359">
                  <c:v>154.07730000000006</c:v>
                </c:pt>
                <c:pt idx="2360">
                  <c:v>154.61429999999999</c:v>
                </c:pt>
                <c:pt idx="2361">
                  <c:v>156.15689999999995</c:v>
                </c:pt>
                <c:pt idx="2362">
                  <c:v>155.50689999999997</c:v>
                </c:pt>
                <c:pt idx="2363">
                  <c:v>155.05950000000004</c:v>
                </c:pt>
                <c:pt idx="2364">
                  <c:v>156.68039999999999</c:v>
                </c:pt>
                <c:pt idx="2365">
                  <c:v>157.94480000000001</c:v>
                </c:pt>
                <c:pt idx="2366">
                  <c:v>156.21540000000002</c:v>
                </c:pt>
                <c:pt idx="2367">
                  <c:v>157.39029999999997</c:v>
                </c:pt>
                <c:pt idx="2368">
                  <c:v>154.73580000000004</c:v>
                </c:pt>
                <c:pt idx="2369">
                  <c:v>153.22669999999999</c:v>
                </c:pt>
                <c:pt idx="2370">
                  <c:v>153.70319999999998</c:v>
                </c:pt>
                <c:pt idx="2371">
                  <c:v>151.8681</c:v>
                </c:pt>
                <c:pt idx="2372">
                  <c:v>148.36780000000002</c:v>
                </c:pt>
                <c:pt idx="2373">
                  <c:v>150.42989999999998</c:v>
                </c:pt>
                <c:pt idx="2374">
                  <c:v>147.46120000000005</c:v>
                </c:pt>
                <c:pt idx="2375">
                  <c:v>144.89839999999998</c:v>
                </c:pt>
                <c:pt idx="2376">
                  <c:v>140.93140000000002</c:v>
                </c:pt>
                <c:pt idx="2377">
                  <c:v>135.18539999999999</c:v>
                </c:pt>
                <c:pt idx="2378">
                  <c:v>137.64260000000004</c:v>
                </c:pt>
                <c:pt idx="2379">
                  <c:v>137.7551</c:v>
                </c:pt>
                <c:pt idx="2380">
                  <c:v>139.22129999999999</c:v>
                </c:pt>
                <c:pt idx="2381">
                  <c:v>142.73310000000006</c:v>
                </c:pt>
                <c:pt idx="2382">
                  <c:v>145.78699999999998</c:v>
                </c:pt>
                <c:pt idx="2383">
                  <c:v>143.7329</c:v>
                </c:pt>
                <c:pt idx="2384">
                  <c:v>141.88370000000003</c:v>
                </c:pt>
                <c:pt idx="2385">
                  <c:v>142.69039999999995</c:v>
                </c:pt>
                <c:pt idx="2386">
                  <c:v>143.28560000000002</c:v>
                </c:pt>
                <c:pt idx="2387">
                  <c:v>144.43599999999998</c:v>
                </c:pt>
                <c:pt idx="2388">
                  <c:v>146.26630000000006</c:v>
                </c:pt>
                <c:pt idx="2389">
                  <c:v>150.96270000000001</c:v>
                </c:pt>
                <c:pt idx="2390">
                  <c:v>152.31479999999999</c:v>
                </c:pt>
                <c:pt idx="2391">
                  <c:v>154.32899999999998</c:v>
                </c:pt>
                <c:pt idx="2392">
                  <c:v>152.2876</c:v>
                </c:pt>
                <c:pt idx="2393">
                  <c:v>145.7414</c:v>
                </c:pt>
                <c:pt idx="2394">
                  <c:v>150.51549999999995</c:v>
                </c:pt>
                <c:pt idx="2395">
                  <c:v>150.13720000000001</c:v>
                </c:pt>
                <c:pt idx="2396">
                  <c:v>150.97280000000001</c:v>
                </c:pt>
                <c:pt idx="2397">
                  <c:v>151.46079999999995</c:v>
                </c:pt>
                <c:pt idx="2398">
                  <c:v>152.30579999999998</c:v>
                </c:pt>
                <c:pt idx="2399">
                  <c:v>152.10510000000005</c:v>
                </c:pt>
                <c:pt idx="2400">
                  <c:v>154.69199999999995</c:v>
                </c:pt>
                <c:pt idx="2401">
                  <c:v>154.36369999999999</c:v>
                </c:pt>
                <c:pt idx="2402">
                  <c:v>155.1789</c:v>
                </c:pt>
                <c:pt idx="2403">
                  <c:v>151.82009999999994</c:v>
                </c:pt>
                <c:pt idx="2404">
                  <c:v>148.79560000000004</c:v>
                </c:pt>
                <c:pt idx="2405">
                  <c:v>147.12360000000001</c:v>
                </c:pt>
                <c:pt idx="2406">
                  <c:v>145.91889999999995</c:v>
                </c:pt>
                <c:pt idx="2407">
                  <c:v>147.17300000000003</c:v>
                </c:pt>
                <c:pt idx="2408">
                  <c:v>146.17159999999996</c:v>
                </c:pt>
                <c:pt idx="2409">
                  <c:v>144.91999999999993</c:v>
                </c:pt>
                <c:pt idx="2410">
                  <c:v>141.61510000000001</c:v>
                </c:pt>
                <c:pt idx="2411">
                  <c:v>139.56989999999996</c:v>
                </c:pt>
                <c:pt idx="2412">
                  <c:v>139.63729999999995</c:v>
                </c:pt>
                <c:pt idx="2413">
                  <c:v>143.34189999999998</c:v>
                </c:pt>
                <c:pt idx="2414">
                  <c:v>143.42870000000002</c:v>
                </c:pt>
                <c:pt idx="2415">
                  <c:v>144.83969999999999</c:v>
                </c:pt>
                <c:pt idx="2416">
                  <c:v>142.28890000000004</c:v>
                </c:pt>
                <c:pt idx="2417">
                  <c:v>141.97290000000004</c:v>
                </c:pt>
                <c:pt idx="2418">
                  <c:v>140.19439999999994</c:v>
                </c:pt>
                <c:pt idx="2419">
                  <c:v>138.62509999999997</c:v>
                </c:pt>
                <c:pt idx="2420">
                  <c:v>141.44010000000003</c:v>
                </c:pt>
                <c:pt idx="2421">
                  <c:v>138.81800000000001</c:v>
                </c:pt>
                <c:pt idx="2422">
                  <c:v>137.62799999999996</c:v>
                </c:pt>
                <c:pt idx="2423">
                  <c:v>140.08850000000001</c:v>
                </c:pt>
                <c:pt idx="2424">
                  <c:v>138.66050000000004</c:v>
                </c:pt>
                <c:pt idx="2425">
                  <c:v>139.6678</c:v>
                </c:pt>
                <c:pt idx="2426">
                  <c:v>138.1011</c:v>
                </c:pt>
                <c:pt idx="2427">
                  <c:v>138.46509999999998</c:v>
                </c:pt>
                <c:pt idx="2428">
                  <c:v>140.89340000000004</c:v>
                </c:pt>
                <c:pt idx="2429">
                  <c:v>141.36189999999996</c:v>
                </c:pt>
                <c:pt idx="2430">
                  <c:v>144.67090000000002</c:v>
                </c:pt>
                <c:pt idx="2431">
                  <c:v>145.81209999999993</c:v>
                </c:pt>
                <c:pt idx="2432">
                  <c:v>145.61070000000004</c:v>
                </c:pt>
                <c:pt idx="2433">
                  <c:v>147.71789999999996</c:v>
                </c:pt>
                <c:pt idx="2434">
                  <c:v>145.63010000000003</c:v>
                </c:pt>
                <c:pt idx="2435">
                  <c:v>143.32969999999995</c:v>
                </c:pt>
                <c:pt idx="2436">
                  <c:v>139.53330000000003</c:v>
                </c:pt>
                <c:pt idx="2437">
                  <c:v>139.74920000000006</c:v>
                </c:pt>
                <c:pt idx="2438">
                  <c:v>142.86089999999999</c:v>
                </c:pt>
                <c:pt idx="2439">
                  <c:v>138.97779999999997</c:v>
                </c:pt>
                <c:pt idx="2440">
                  <c:v>136.74640000000005</c:v>
                </c:pt>
                <c:pt idx="2441">
                  <c:v>142.68169999999998</c:v>
                </c:pt>
                <c:pt idx="2442">
                  <c:v>144.35160000000002</c:v>
                </c:pt>
                <c:pt idx="2443">
                  <c:v>144.45560000000003</c:v>
                </c:pt>
                <c:pt idx="2444">
                  <c:v>140.84559999999996</c:v>
                </c:pt>
                <c:pt idx="2445">
                  <c:v>138.10849999999996</c:v>
                </c:pt>
                <c:pt idx="2446">
                  <c:v>137.22570000000002</c:v>
                </c:pt>
                <c:pt idx="2447">
                  <c:v>136.28379999999999</c:v>
                </c:pt>
                <c:pt idx="2448">
                  <c:v>134.04189999999997</c:v>
                </c:pt>
                <c:pt idx="2449">
                  <c:v>134.04359999999994</c:v>
                </c:pt>
                <c:pt idx="2450">
                  <c:v>126.75829999999996</c:v>
                </c:pt>
                <c:pt idx="2451">
                  <c:v>126.69170000000003</c:v>
                </c:pt>
                <c:pt idx="2452">
                  <c:v>131.70869999999999</c:v>
                </c:pt>
                <c:pt idx="2453">
                  <c:v>135.05029999999999</c:v>
                </c:pt>
                <c:pt idx="2454">
                  <c:v>138.09999999999997</c:v>
                </c:pt>
                <c:pt idx="2455">
                  <c:v>133.74309999999997</c:v>
                </c:pt>
                <c:pt idx="2456">
                  <c:v>130.72479999999996</c:v>
                </c:pt>
                <c:pt idx="2457">
                  <c:v>127.40750000000003</c:v>
                </c:pt>
                <c:pt idx="2458">
                  <c:v>129.12920000000003</c:v>
                </c:pt>
                <c:pt idx="2459">
                  <c:v>133.0711</c:v>
                </c:pt>
                <c:pt idx="2460">
                  <c:v>133.47800000000004</c:v>
                </c:pt>
                <c:pt idx="2461">
                  <c:v>138.70109999999997</c:v>
                </c:pt>
                <c:pt idx="2462">
                  <c:v>140.60839999999999</c:v>
                </c:pt>
                <c:pt idx="2463">
                  <c:v>139.91789999999997</c:v>
                </c:pt>
                <c:pt idx="2464">
                  <c:v>138.66319999999996</c:v>
                </c:pt>
                <c:pt idx="2465">
                  <c:v>137.72990000000001</c:v>
                </c:pt>
                <c:pt idx="2466">
                  <c:v>139.30500000000006</c:v>
                </c:pt>
                <c:pt idx="2467">
                  <c:v>138.7321</c:v>
                </c:pt>
                <c:pt idx="2468">
                  <c:v>138.48770000000005</c:v>
                </c:pt>
                <c:pt idx="2469">
                  <c:v>133.90610000000004</c:v>
                </c:pt>
                <c:pt idx="2470">
                  <c:v>135.03270000000001</c:v>
                </c:pt>
                <c:pt idx="2471">
                  <c:v>137.80670000000001</c:v>
                </c:pt>
                <c:pt idx="2472">
                  <c:v>134.2679</c:v>
                </c:pt>
                <c:pt idx="2473">
                  <c:v>132.71040000000002</c:v>
                </c:pt>
                <c:pt idx="2474">
                  <c:v>134.37390000000002</c:v>
                </c:pt>
                <c:pt idx="2475">
                  <c:v>135.34609999999998</c:v>
                </c:pt>
                <c:pt idx="2476">
                  <c:v>135.92969999999997</c:v>
                </c:pt>
                <c:pt idx="2477">
                  <c:v>135.61190000000005</c:v>
                </c:pt>
                <c:pt idx="2478">
                  <c:v>135.71089999999998</c:v>
                </c:pt>
                <c:pt idx="2479">
                  <c:v>136.05700000000002</c:v>
                </c:pt>
                <c:pt idx="2480">
                  <c:v>133.76439999999999</c:v>
                </c:pt>
                <c:pt idx="2481">
                  <c:v>131.81000000000003</c:v>
                </c:pt>
                <c:pt idx="2482">
                  <c:v>128.69160000000002</c:v>
                </c:pt>
                <c:pt idx="2483">
                  <c:v>128.25790000000001</c:v>
                </c:pt>
                <c:pt idx="2484">
                  <c:v>127.41920000000002</c:v>
                </c:pt>
                <c:pt idx="2485">
                  <c:v>123.79229999999998</c:v>
                </c:pt>
                <c:pt idx="2486">
                  <c:v>126.68409999999994</c:v>
                </c:pt>
                <c:pt idx="2487">
                  <c:v>129.65489999999997</c:v>
                </c:pt>
                <c:pt idx="2488">
                  <c:v>127.63660000000003</c:v>
                </c:pt>
                <c:pt idx="2489">
                  <c:v>129.1156</c:v>
                </c:pt>
                <c:pt idx="2490">
                  <c:v>128.08240000000001</c:v>
                </c:pt>
                <c:pt idx="2491">
                  <c:v>128.90120000000005</c:v>
                </c:pt>
                <c:pt idx="2492">
                  <c:v>130.00469999999993</c:v>
                </c:pt>
                <c:pt idx="2493">
                  <c:v>129.69709999999998</c:v>
                </c:pt>
                <c:pt idx="2494">
                  <c:v>130.18579999999992</c:v>
                </c:pt>
                <c:pt idx="2495">
                  <c:v>133.93670000000003</c:v>
                </c:pt>
                <c:pt idx="2496">
                  <c:v>134.70620000000002</c:v>
                </c:pt>
                <c:pt idx="2497">
                  <c:v>135.24869999999999</c:v>
                </c:pt>
                <c:pt idx="2498">
                  <c:v>135.15800000000002</c:v>
                </c:pt>
                <c:pt idx="2499">
                  <c:v>134.28079999999997</c:v>
                </c:pt>
                <c:pt idx="2500">
                  <c:v>136.16749999999999</c:v>
                </c:pt>
                <c:pt idx="2501">
                  <c:v>137.68880000000004</c:v>
                </c:pt>
                <c:pt idx="2502">
                  <c:v>135.38829999999996</c:v>
                </c:pt>
                <c:pt idx="2503">
                  <c:v>134.14290000000003</c:v>
                </c:pt>
                <c:pt idx="2504">
                  <c:v>133.0009</c:v>
                </c:pt>
                <c:pt idx="2505">
                  <c:v>136.88529999999997</c:v>
                </c:pt>
                <c:pt idx="2506">
                  <c:v>136.65989999999999</c:v>
                </c:pt>
                <c:pt idx="2507">
                  <c:v>142.52479999999997</c:v>
                </c:pt>
                <c:pt idx="2508">
                  <c:v>137.37979999999999</c:v>
                </c:pt>
                <c:pt idx="2509">
                  <c:v>135.20220000000003</c:v>
                </c:pt>
                <c:pt idx="2510">
                  <c:v>134.08409999999998</c:v>
                </c:pt>
                <c:pt idx="2511">
                  <c:v>132.51990000000001</c:v>
                </c:pt>
                <c:pt idx="2512">
                  <c:v>133.13259999999997</c:v>
                </c:pt>
                <c:pt idx="2513">
                  <c:v>132.09469999999993</c:v>
                </c:pt>
                <c:pt idx="2514">
                  <c:v>134.69329999999999</c:v>
                </c:pt>
                <c:pt idx="2515">
                  <c:v>135.61180000000004</c:v>
                </c:pt>
                <c:pt idx="2516">
                  <c:v>132.44430000000006</c:v>
                </c:pt>
                <c:pt idx="2517">
                  <c:v>136.13539999999995</c:v>
                </c:pt>
                <c:pt idx="2518">
                  <c:v>134.53710000000001</c:v>
                </c:pt>
                <c:pt idx="2519">
                  <c:v>136.76569999999995</c:v>
                </c:pt>
                <c:pt idx="2520">
                  <c:v>134.14320000000001</c:v>
                </c:pt>
                <c:pt idx="2521">
                  <c:v>138.31890000000001</c:v>
                </c:pt>
                <c:pt idx="2522">
                  <c:v>139.02349999999996</c:v>
                </c:pt>
                <c:pt idx="2523">
                  <c:v>135.69959999999998</c:v>
                </c:pt>
                <c:pt idx="2524">
                  <c:v>133.68870000000004</c:v>
                </c:pt>
                <c:pt idx="2525">
                  <c:v>130.59429999999998</c:v>
                </c:pt>
                <c:pt idx="2526">
                  <c:v>130.3109</c:v>
                </c:pt>
                <c:pt idx="2527">
                  <c:v>127.82830000000006</c:v>
                </c:pt>
                <c:pt idx="2528">
                  <c:v>125.70339999999996</c:v>
                </c:pt>
                <c:pt idx="2529">
                  <c:v>128.25119999999995</c:v>
                </c:pt>
                <c:pt idx="2530">
                  <c:v>128.41169999999997</c:v>
                </c:pt>
                <c:pt idx="2531">
                  <c:v>127.84249999999999</c:v>
                </c:pt>
                <c:pt idx="2532">
                  <c:v>130.16559999999998</c:v>
                </c:pt>
                <c:pt idx="2533">
                  <c:v>128.09590000000003</c:v>
                </c:pt>
                <c:pt idx="2534">
                  <c:v>127.17899999999997</c:v>
                </c:pt>
                <c:pt idx="2535">
                  <c:v>126.40340000000006</c:v>
                </c:pt>
                <c:pt idx="2536">
                  <c:v>127.74020000000004</c:v>
                </c:pt>
                <c:pt idx="2537">
                  <c:v>126.64719999999998</c:v>
                </c:pt>
                <c:pt idx="2538">
                  <c:v>122.07260000000004</c:v>
                </c:pt>
                <c:pt idx="2539">
                  <c:v>123.20529999999997</c:v>
                </c:pt>
                <c:pt idx="2540">
                  <c:v>123.15830000000005</c:v>
                </c:pt>
                <c:pt idx="2541">
                  <c:v>121.63469999999998</c:v>
                </c:pt>
                <c:pt idx="2542">
                  <c:v>125.05739999999994</c:v>
                </c:pt>
                <c:pt idx="2543">
                  <c:v>130.79690000000005</c:v>
                </c:pt>
                <c:pt idx="2544">
                  <c:v>131.2355</c:v>
                </c:pt>
                <c:pt idx="2545">
                  <c:v>132.18029999999996</c:v>
                </c:pt>
                <c:pt idx="2546">
                  <c:v>129.4288</c:v>
                </c:pt>
                <c:pt idx="2547">
                  <c:v>129.50720000000001</c:v>
                </c:pt>
                <c:pt idx="2548">
                  <c:v>127.8467</c:v>
                </c:pt>
                <c:pt idx="2549">
                  <c:v>128.49079999999998</c:v>
                </c:pt>
                <c:pt idx="2550">
                  <c:v>126.65970000000004</c:v>
                </c:pt>
                <c:pt idx="2551">
                  <c:v>122.35379999999995</c:v>
                </c:pt>
                <c:pt idx="2552">
                  <c:v>122.70190000000002</c:v>
                </c:pt>
                <c:pt idx="2553">
                  <c:v>123.86070000000001</c:v>
                </c:pt>
                <c:pt idx="2554">
                  <c:v>126.26540000000004</c:v>
                </c:pt>
                <c:pt idx="2555">
                  <c:v>127.59179999999995</c:v>
                </c:pt>
                <c:pt idx="2556">
                  <c:v>128.23129999999998</c:v>
                </c:pt>
                <c:pt idx="2557">
                  <c:v>128.16620000000003</c:v>
                </c:pt>
                <c:pt idx="2558">
                  <c:v>128.36680000000001</c:v>
                </c:pt>
                <c:pt idx="2559">
                  <c:v>128.86330000000009</c:v>
                </c:pt>
                <c:pt idx="2560">
                  <c:v>127.17520000000002</c:v>
                </c:pt>
                <c:pt idx="2561">
                  <c:v>127.18340000000001</c:v>
                </c:pt>
                <c:pt idx="2562">
                  <c:v>133.03549999999998</c:v>
                </c:pt>
                <c:pt idx="2563">
                  <c:v>129.72620000000001</c:v>
                </c:pt>
                <c:pt idx="2564">
                  <c:v>129.81720000000001</c:v>
                </c:pt>
                <c:pt idx="2565">
                  <c:v>132.81529999999998</c:v>
                </c:pt>
                <c:pt idx="2566">
                  <c:v>133.9425</c:v>
                </c:pt>
                <c:pt idx="2567">
                  <c:v>137.5146</c:v>
                </c:pt>
                <c:pt idx="2568">
                  <c:v>139.03529999999992</c:v>
                </c:pt>
                <c:pt idx="2569">
                  <c:v>145.5677</c:v>
                </c:pt>
                <c:pt idx="2570">
                  <c:v>145.31379999999996</c:v>
                </c:pt>
                <c:pt idx="2571">
                  <c:v>139.10099999999997</c:v>
                </c:pt>
                <c:pt idx="2572">
                  <c:v>137.86499999999995</c:v>
                </c:pt>
                <c:pt idx="2573">
                  <c:v>136.70840000000001</c:v>
                </c:pt>
                <c:pt idx="2574">
                  <c:v>136.92979999999997</c:v>
                </c:pt>
                <c:pt idx="2575">
                  <c:v>139.60769999999999</c:v>
                </c:pt>
                <c:pt idx="2576">
                  <c:v>135.23670000000001</c:v>
                </c:pt>
                <c:pt idx="2577">
                  <c:v>139.95579999999998</c:v>
                </c:pt>
                <c:pt idx="2578">
                  <c:v>138.04160000000002</c:v>
                </c:pt>
                <c:pt idx="2579">
                  <c:v>141.96019999999999</c:v>
                </c:pt>
                <c:pt idx="2580">
                  <c:v>143.32909999999995</c:v>
                </c:pt>
                <c:pt idx="2581">
                  <c:v>147.59210000000004</c:v>
                </c:pt>
                <c:pt idx="2582">
                  <c:v>146.34550000000007</c:v>
                </c:pt>
                <c:pt idx="2583">
                  <c:v>145.1345</c:v>
                </c:pt>
                <c:pt idx="2584">
                  <c:v>142.64749999999998</c:v>
                </c:pt>
                <c:pt idx="2585">
                  <c:v>146.28440000000001</c:v>
                </c:pt>
                <c:pt idx="2586">
                  <c:v>142.74810000000002</c:v>
                </c:pt>
                <c:pt idx="2587">
                  <c:v>140.41139999999999</c:v>
                </c:pt>
                <c:pt idx="2588">
                  <c:v>144.99209999999999</c:v>
                </c:pt>
                <c:pt idx="2589">
                  <c:v>147.75249999999994</c:v>
                </c:pt>
                <c:pt idx="2590">
                  <c:v>141.09910000000002</c:v>
                </c:pt>
                <c:pt idx="2591">
                  <c:v>139.62459999999996</c:v>
                </c:pt>
                <c:pt idx="2592">
                  <c:v>137.42910000000001</c:v>
                </c:pt>
                <c:pt idx="2593">
                  <c:v>138.24060000000006</c:v>
                </c:pt>
                <c:pt idx="2594">
                  <c:v>136.65809999999999</c:v>
                </c:pt>
                <c:pt idx="2595">
                  <c:v>136.82119999999998</c:v>
                </c:pt>
                <c:pt idx="2596">
                  <c:v>138.86589999999995</c:v>
                </c:pt>
                <c:pt idx="2597">
                  <c:v>135.78300000000004</c:v>
                </c:pt>
                <c:pt idx="2598">
                  <c:v>133.17090000000002</c:v>
                </c:pt>
                <c:pt idx="2599">
                  <c:v>129.8407</c:v>
                </c:pt>
                <c:pt idx="2600">
                  <c:v>128.53949999999998</c:v>
                </c:pt>
                <c:pt idx="2601">
                  <c:v>130.88860000000003</c:v>
                </c:pt>
                <c:pt idx="2602">
                  <c:v>137.12169999999998</c:v>
                </c:pt>
                <c:pt idx="2603">
                  <c:v>135.37600000000003</c:v>
                </c:pt>
                <c:pt idx="2604">
                  <c:v>132.09900000000002</c:v>
                </c:pt>
                <c:pt idx="2605">
                  <c:v>133.40030000000002</c:v>
                </c:pt>
                <c:pt idx="2606">
                  <c:v>134.7741</c:v>
                </c:pt>
                <c:pt idx="2607">
                  <c:v>131.25659999999999</c:v>
                </c:pt>
                <c:pt idx="2608">
                  <c:v>132.95529999999997</c:v>
                </c:pt>
                <c:pt idx="2609">
                  <c:v>131.19330000000002</c:v>
                </c:pt>
                <c:pt idx="2610">
                  <c:v>132.27590000000001</c:v>
                </c:pt>
                <c:pt idx="2611">
                  <c:v>129.54900000000001</c:v>
                </c:pt>
                <c:pt idx="2612">
                  <c:v>127.41540000000002</c:v>
                </c:pt>
                <c:pt idx="2613">
                  <c:v>122.8533</c:v>
                </c:pt>
                <c:pt idx="2614">
                  <c:v>123.16510000000002</c:v>
                </c:pt>
                <c:pt idx="2615">
                  <c:v>125.1195</c:v>
                </c:pt>
                <c:pt idx="2616">
                  <c:v>123.94510000000002</c:v>
                </c:pt>
                <c:pt idx="2617">
                  <c:v>125.98270000000001</c:v>
                </c:pt>
                <c:pt idx="2618">
                  <c:v>129.8647</c:v>
                </c:pt>
                <c:pt idx="2619">
                  <c:v>129.23000000000005</c:v>
                </c:pt>
                <c:pt idx="2620">
                  <c:v>128.4348</c:v>
                </c:pt>
                <c:pt idx="2621">
                  <c:v>124.2988</c:v>
                </c:pt>
                <c:pt idx="2622">
                  <c:v>123.73770000000005</c:v>
                </c:pt>
                <c:pt idx="2623">
                  <c:v>121.94820000000001</c:v>
                </c:pt>
                <c:pt idx="2624">
                  <c:v>118.04609999999998</c:v>
                </c:pt>
                <c:pt idx="2625">
                  <c:v>119.17320000000005</c:v>
                </c:pt>
                <c:pt idx="2626">
                  <c:v>118.71910000000003</c:v>
                </c:pt>
                <c:pt idx="2627">
                  <c:v>121.7022</c:v>
                </c:pt>
                <c:pt idx="2628">
                  <c:v>126.64089999999999</c:v>
                </c:pt>
                <c:pt idx="2629">
                  <c:v>128.78389999999999</c:v>
                </c:pt>
                <c:pt idx="2630">
                  <c:v>128.35620000000003</c:v>
                </c:pt>
                <c:pt idx="2631">
                  <c:v>130.41640000000001</c:v>
                </c:pt>
                <c:pt idx="2632">
                  <c:v>131.51739999999998</c:v>
                </c:pt>
                <c:pt idx="2633">
                  <c:v>129.04130000000001</c:v>
                </c:pt>
                <c:pt idx="2634">
                  <c:v>133.15579999999997</c:v>
                </c:pt>
                <c:pt idx="2635">
                  <c:v>121.65390000000001</c:v>
                </c:pt>
                <c:pt idx="2636">
                  <c:v>133.95919999999995</c:v>
                </c:pt>
                <c:pt idx="2637">
                  <c:v>131.41669999999999</c:v>
                </c:pt>
                <c:pt idx="2638">
                  <c:v>131.9418</c:v>
                </c:pt>
                <c:pt idx="2639">
                  <c:v>135.5772</c:v>
                </c:pt>
                <c:pt idx="2640">
                  <c:v>138.97110000000001</c:v>
                </c:pt>
                <c:pt idx="2641">
                  <c:v>131.0069</c:v>
                </c:pt>
                <c:pt idx="2642">
                  <c:v>137.54520000000002</c:v>
                </c:pt>
                <c:pt idx="2643">
                  <c:v>142.3245</c:v>
                </c:pt>
                <c:pt idx="2644">
                  <c:v>144.16549999999998</c:v>
                </c:pt>
                <c:pt idx="2645">
                  <c:v>140.89780000000002</c:v>
                </c:pt>
                <c:pt idx="2646">
                  <c:v>137.3571</c:v>
                </c:pt>
                <c:pt idx="2647">
                  <c:v>139.71329999999998</c:v>
                </c:pt>
                <c:pt idx="2648">
                  <c:v>137.97160000000002</c:v>
                </c:pt>
                <c:pt idx="2649">
                  <c:v>132.49869999999999</c:v>
                </c:pt>
                <c:pt idx="2650">
                  <c:v>131.99169999999998</c:v>
                </c:pt>
                <c:pt idx="2651">
                  <c:v>139.38390000000004</c:v>
                </c:pt>
                <c:pt idx="2652">
                  <c:v>139.0402</c:v>
                </c:pt>
                <c:pt idx="2653">
                  <c:v>140.49880000000005</c:v>
                </c:pt>
                <c:pt idx="2654">
                  <c:v>138.96009999999998</c:v>
                </c:pt>
                <c:pt idx="2655">
                  <c:v>138.04380000000003</c:v>
                </c:pt>
                <c:pt idx="2656">
                  <c:v>138.11789999999999</c:v>
                </c:pt>
                <c:pt idx="2657">
                  <c:v>137.25969999999998</c:v>
                </c:pt>
                <c:pt idx="2658">
                  <c:v>138.62519999999998</c:v>
                </c:pt>
                <c:pt idx="2659">
                  <c:v>140.47009999999997</c:v>
                </c:pt>
                <c:pt idx="2660">
                  <c:v>140.89689999999999</c:v>
                </c:pt>
                <c:pt idx="2661">
                  <c:v>147.07850000000002</c:v>
                </c:pt>
                <c:pt idx="2662">
                  <c:v>143.64689999999999</c:v>
                </c:pt>
                <c:pt idx="2663">
                  <c:v>142.72519999999997</c:v>
                </c:pt>
                <c:pt idx="2664">
                  <c:v>142.59359999999998</c:v>
                </c:pt>
                <c:pt idx="2665">
                  <c:v>144.85959999999997</c:v>
                </c:pt>
                <c:pt idx="2666">
                  <c:v>146.9811</c:v>
                </c:pt>
                <c:pt idx="2667">
                  <c:v>144.6858</c:v>
                </c:pt>
                <c:pt idx="2668">
                  <c:v>146.78560000000002</c:v>
                </c:pt>
                <c:pt idx="2669">
                  <c:v>149.02380000000002</c:v>
                </c:pt>
                <c:pt idx="2670">
                  <c:v>148.85760000000002</c:v>
                </c:pt>
                <c:pt idx="2671">
                  <c:v>149.92510000000001</c:v>
                </c:pt>
                <c:pt idx="2672">
                  <c:v>148.7894</c:v>
                </c:pt>
                <c:pt idx="2673">
                  <c:v>150.20389999999998</c:v>
                </c:pt>
                <c:pt idx="2674">
                  <c:v>149.29049999999998</c:v>
                </c:pt>
                <c:pt idx="2675">
                  <c:v>144.37450000000004</c:v>
                </c:pt>
                <c:pt idx="2676">
                  <c:v>148.47720000000001</c:v>
                </c:pt>
                <c:pt idx="2677">
                  <c:v>151.31679999999997</c:v>
                </c:pt>
                <c:pt idx="2678">
                  <c:v>148.4648</c:v>
                </c:pt>
                <c:pt idx="2679">
                  <c:v>144.37699999999998</c:v>
                </c:pt>
                <c:pt idx="2680">
                  <c:v>148.56560000000002</c:v>
                </c:pt>
                <c:pt idx="2681">
                  <c:v>155.54489999999998</c:v>
                </c:pt>
                <c:pt idx="2682">
                  <c:v>147.09729999999999</c:v>
                </c:pt>
                <c:pt idx="2683">
                  <c:v>145.1514</c:v>
                </c:pt>
                <c:pt idx="2684">
                  <c:v>143.27030000000002</c:v>
                </c:pt>
                <c:pt idx="2685">
                  <c:v>143.84469999999999</c:v>
                </c:pt>
                <c:pt idx="2686">
                  <c:v>149.66419999999999</c:v>
                </c:pt>
                <c:pt idx="2687">
                  <c:v>147.68459999999999</c:v>
                </c:pt>
                <c:pt idx="2688">
                  <c:v>145.39170000000001</c:v>
                </c:pt>
                <c:pt idx="2689">
                  <c:v>148.39340000000001</c:v>
                </c:pt>
                <c:pt idx="2690">
                  <c:v>150.8587</c:v>
                </c:pt>
                <c:pt idx="2691">
                  <c:v>153.67449999999997</c:v>
                </c:pt>
                <c:pt idx="2692">
                  <c:v>151.19759999999999</c:v>
                </c:pt>
                <c:pt idx="2693">
                  <c:v>149.28179999999998</c:v>
                </c:pt>
                <c:pt idx="2694">
                  <c:v>152.96710000000002</c:v>
                </c:pt>
                <c:pt idx="2695">
                  <c:v>153.40999999999997</c:v>
                </c:pt>
                <c:pt idx="2696">
                  <c:v>154.97129999999999</c:v>
                </c:pt>
                <c:pt idx="2697">
                  <c:v>150.67070000000001</c:v>
                </c:pt>
                <c:pt idx="2698">
                  <c:v>154.67020000000002</c:v>
                </c:pt>
                <c:pt idx="2699">
                  <c:v>155.8167</c:v>
                </c:pt>
                <c:pt idx="2700">
                  <c:v>152.19110000000003</c:v>
                </c:pt>
                <c:pt idx="2701">
                  <c:v>154.33780000000002</c:v>
                </c:pt>
                <c:pt idx="2702">
                  <c:v>152.90289999999999</c:v>
                </c:pt>
                <c:pt idx="2703">
                  <c:v>154.43720000000002</c:v>
                </c:pt>
                <c:pt idx="2704">
                  <c:v>155.53100000000001</c:v>
                </c:pt>
                <c:pt idx="2705">
                  <c:v>160.92809999999997</c:v>
                </c:pt>
                <c:pt idx="2706">
                  <c:v>161.85320000000002</c:v>
                </c:pt>
                <c:pt idx="2707">
                  <c:v>160.8006</c:v>
                </c:pt>
                <c:pt idx="2708">
                  <c:v>162.39569999999998</c:v>
                </c:pt>
                <c:pt idx="2709">
                  <c:v>159.56300000000005</c:v>
                </c:pt>
                <c:pt idx="2710">
                  <c:v>163.69499999999996</c:v>
                </c:pt>
                <c:pt idx="2711">
                  <c:v>162.51599999999996</c:v>
                </c:pt>
                <c:pt idx="2712">
                  <c:v>161.43650000000002</c:v>
                </c:pt>
                <c:pt idx="2713">
                  <c:v>159.87840000000003</c:v>
                </c:pt>
                <c:pt idx="2714">
                  <c:v>161.12989999999999</c:v>
                </c:pt>
                <c:pt idx="2715">
                  <c:v>160.76169999999999</c:v>
                </c:pt>
                <c:pt idx="2716">
                  <c:v>153.55680000000001</c:v>
                </c:pt>
                <c:pt idx="2717">
                  <c:v>149.45429999999996</c:v>
                </c:pt>
                <c:pt idx="2718">
                  <c:v>147.3862</c:v>
                </c:pt>
                <c:pt idx="2719">
                  <c:v>150.91119999999995</c:v>
                </c:pt>
                <c:pt idx="2720">
                  <c:v>149.87560000000002</c:v>
                </c:pt>
                <c:pt idx="2721">
                  <c:v>156.09930000000003</c:v>
                </c:pt>
                <c:pt idx="2722">
                  <c:v>159.37230000000002</c:v>
                </c:pt>
                <c:pt idx="2723">
                  <c:v>152.20140000000001</c:v>
                </c:pt>
                <c:pt idx="2724">
                  <c:v>153.56190000000004</c:v>
                </c:pt>
                <c:pt idx="2725">
                  <c:v>150.46230000000006</c:v>
                </c:pt>
                <c:pt idx="2726">
                  <c:v>148.833</c:v>
                </c:pt>
                <c:pt idx="2727">
                  <c:v>147.56980000000004</c:v>
                </c:pt>
                <c:pt idx="2728">
                  <c:v>149.48640000000006</c:v>
                </c:pt>
                <c:pt idx="2729">
                  <c:v>148.80640000000005</c:v>
                </c:pt>
                <c:pt idx="2730">
                  <c:v>148.19530000000003</c:v>
                </c:pt>
                <c:pt idx="2731">
                  <c:v>146.91830000000002</c:v>
                </c:pt>
                <c:pt idx="2732">
                  <c:v>138.0718</c:v>
                </c:pt>
                <c:pt idx="2733">
                  <c:v>142.96559999999999</c:v>
                </c:pt>
                <c:pt idx="2734">
                  <c:v>142.8802</c:v>
                </c:pt>
                <c:pt idx="2735">
                  <c:v>142.43239999999994</c:v>
                </c:pt>
                <c:pt idx="2736">
                  <c:v>143.55840000000003</c:v>
                </c:pt>
                <c:pt idx="2737">
                  <c:v>144.95820000000001</c:v>
                </c:pt>
                <c:pt idx="2738">
                  <c:v>144.75220000000002</c:v>
                </c:pt>
                <c:pt idx="2739">
                  <c:v>145.54640000000001</c:v>
                </c:pt>
                <c:pt idx="2740">
                  <c:v>143.2783</c:v>
                </c:pt>
                <c:pt idx="2741">
                  <c:v>143.80079999999998</c:v>
                </c:pt>
                <c:pt idx="2742">
                  <c:v>143.7192</c:v>
                </c:pt>
                <c:pt idx="2743">
                  <c:v>146.03809999999996</c:v>
                </c:pt>
                <c:pt idx="2744">
                  <c:v>145.51239999999996</c:v>
                </c:pt>
                <c:pt idx="2745">
                  <c:v>145.38169999999994</c:v>
                </c:pt>
                <c:pt idx="2746">
                  <c:v>144.25340000000003</c:v>
                </c:pt>
                <c:pt idx="2747">
                  <c:v>146.53500000000003</c:v>
                </c:pt>
                <c:pt idx="2748">
                  <c:v>149.04500000000002</c:v>
                </c:pt>
                <c:pt idx="2749">
                  <c:v>149.11110000000002</c:v>
                </c:pt>
                <c:pt idx="2750">
                  <c:v>147.65379999999996</c:v>
                </c:pt>
                <c:pt idx="2751">
                  <c:v>150.37340000000006</c:v>
                </c:pt>
                <c:pt idx="2752">
                  <c:v>148.81049999999996</c:v>
                </c:pt>
                <c:pt idx="2753">
                  <c:v>148.33249999999998</c:v>
                </c:pt>
                <c:pt idx="2754">
                  <c:v>147.21179999999995</c:v>
                </c:pt>
                <c:pt idx="2755">
                  <c:v>144.45959999999997</c:v>
                </c:pt>
                <c:pt idx="2756">
                  <c:v>142.50019999999998</c:v>
                </c:pt>
                <c:pt idx="2757">
                  <c:v>142.6114</c:v>
                </c:pt>
                <c:pt idx="2758">
                  <c:v>151.33639999999997</c:v>
                </c:pt>
                <c:pt idx="2759">
                  <c:v>146.04559999999998</c:v>
                </c:pt>
                <c:pt idx="2760">
                  <c:v>144.91030000000001</c:v>
                </c:pt>
                <c:pt idx="2761">
                  <c:v>142.23750000000007</c:v>
                </c:pt>
                <c:pt idx="2762">
                  <c:v>139.60069999999999</c:v>
                </c:pt>
                <c:pt idx="2763">
                  <c:v>140.51870000000002</c:v>
                </c:pt>
                <c:pt idx="2764">
                  <c:v>140.39260000000002</c:v>
                </c:pt>
                <c:pt idx="2765">
                  <c:v>141.05330000000004</c:v>
                </c:pt>
                <c:pt idx="2766">
                  <c:v>142.13890000000001</c:v>
                </c:pt>
                <c:pt idx="2767">
                  <c:v>148.95429999999999</c:v>
                </c:pt>
                <c:pt idx="2768">
                  <c:v>145.70880000000002</c:v>
                </c:pt>
                <c:pt idx="2769">
                  <c:v>144.10030000000003</c:v>
                </c:pt>
                <c:pt idx="2770">
                  <c:v>145.82870000000003</c:v>
                </c:pt>
                <c:pt idx="2771">
                  <c:v>144.80149999999998</c:v>
                </c:pt>
                <c:pt idx="2772">
                  <c:v>144.90790000000001</c:v>
                </c:pt>
                <c:pt idx="2773">
                  <c:v>146.85849999999996</c:v>
                </c:pt>
                <c:pt idx="2774">
                  <c:v>141.5728</c:v>
                </c:pt>
                <c:pt idx="2775">
                  <c:v>143.80220000000003</c:v>
                </c:pt>
                <c:pt idx="2776">
                  <c:v>142.44440000000003</c:v>
                </c:pt>
                <c:pt idx="2777">
                  <c:v>142.02770000000001</c:v>
                </c:pt>
                <c:pt idx="2778">
                  <c:v>142.41599999999997</c:v>
                </c:pt>
                <c:pt idx="2779">
                  <c:v>144.37050000000005</c:v>
                </c:pt>
                <c:pt idx="2780">
                  <c:v>148.06890000000004</c:v>
                </c:pt>
                <c:pt idx="2781">
                  <c:v>149.95310000000001</c:v>
                </c:pt>
                <c:pt idx="2782">
                  <c:v>150.47550000000004</c:v>
                </c:pt>
                <c:pt idx="2783">
                  <c:v>153.66600000000003</c:v>
                </c:pt>
                <c:pt idx="2784">
                  <c:v>152.47640000000001</c:v>
                </c:pt>
                <c:pt idx="2785">
                  <c:v>149.10730000000001</c:v>
                </c:pt>
                <c:pt idx="2786">
                  <c:v>147.10180000000003</c:v>
                </c:pt>
                <c:pt idx="2787">
                  <c:v>148.48109999999997</c:v>
                </c:pt>
                <c:pt idx="2788">
                  <c:v>149.24109999999996</c:v>
                </c:pt>
                <c:pt idx="2789">
                  <c:v>144.87480000000002</c:v>
                </c:pt>
                <c:pt idx="2790">
                  <c:v>142.79169999999999</c:v>
                </c:pt>
                <c:pt idx="2791">
                  <c:v>141.0746</c:v>
                </c:pt>
                <c:pt idx="2792">
                  <c:v>142.81579999999997</c:v>
                </c:pt>
                <c:pt idx="2793">
                  <c:v>142.70560000000003</c:v>
                </c:pt>
                <c:pt idx="2794">
                  <c:v>140.82119999999998</c:v>
                </c:pt>
                <c:pt idx="2795">
                  <c:v>142.1516</c:v>
                </c:pt>
                <c:pt idx="2796">
                  <c:v>144.68189999999996</c:v>
                </c:pt>
                <c:pt idx="2797">
                  <c:v>144.16520000000003</c:v>
                </c:pt>
                <c:pt idx="2798">
                  <c:v>141.66659999999999</c:v>
                </c:pt>
                <c:pt idx="2799">
                  <c:v>142.04050000000001</c:v>
                </c:pt>
                <c:pt idx="2800">
                  <c:v>141.45750000000001</c:v>
                </c:pt>
                <c:pt idx="2801">
                  <c:v>140.58479999999997</c:v>
                </c:pt>
                <c:pt idx="2802">
                  <c:v>143.67219999999998</c:v>
                </c:pt>
                <c:pt idx="2803">
                  <c:v>144.91440000000006</c:v>
                </c:pt>
                <c:pt idx="2804">
                  <c:v>142.68970000000002</c:v>
                </c:pt>
                <c:pt idx="2805">
                  <c:v>143.99670000000003</c:v>
                </c:pt>
                <c:pt idx="2806">
                  <c:v>144.72030000000001</c:v>
                </c:pt>
                <c:pt idx="2807">
                  <c:v>143.94039999999995</c:v>
                </c:pt>
                <c:pt idx="2808">
                  <c:v>141.98339999999999</c:v>
                </c:pt>
                <c:pt idx="2809">
                  <c:v>143.18799999999996</c:v>
                </c:pt>
                <c:pt idx="2810">
                  <c:v>143.44820000000001</c:v>
                </c:pt>
                <c:pt idx="2811">
                  <c:v>145.38060000000007</c:v>
                </c:pt>
                <c:pt idx="2812">
                  <c:v>144.68650000000002</c:v>
                </c:pt>
                <c:pt idx="2813">
                  <c:v>143.83990000000006</c:v>
                </c:pt>
                <c:pt idx="2814">
                  <c:v>144.61770000000001</c:v>
                </c:pt>
                <c:pt idx="2815">
                  <c:v>146.79650000000004</c:v>
                </c:pt>
                <c:pt idx="2816">
                  <c:v>145.04469999999995</c:v>
                </c:pt>
                <c:pt idx="2817">
                  <c:v>143.77989999999997</c:v>
                </c:pt>
                <c:pt idx="2818">
                  <c:v>145.98609999999996</c:v>
                </c:pt>
                <c:pt idx="2819">
                  <c:v>145.10759999999996</c:v>
                </c:pt>
                <c:pt idx="2820">
                  <c:v>146.18630000000002</c:v>
                </c:pt>
                <c:pt idx="2821">
                  <c:v>144.00369999999998</c:v>
                </c:pt>
                <c:pt idx="2822">
                  <c:v>145.13809999999995</c:v>
                </c:pt>
                <c:pt idx="2823">
                  <c:v>145.00020000000001</c:v>
                </c:pt>
                <c:pt idx="2824">
                  <c:v>147.04589999999999</c:v>
                </c:pt>
                <c:pt idx="2825">
                  <c:v>148.0607</c:v>
                </c:pt>
                <c:pt idx="2826">
                  <c:v>149.6054</c:v>
                </c:pt>
                <c:pt idx="2827">
                  <c:v>147.12319999999997</c:v>
                </c:pt>
                <c:pt idx="2828">
                  <c:v>149.38330000000005</c:v>
                </c:pt>
                <c:pt idx="2829">
                  <c:v>135.71310000000003</c:v>
                </c:pt>
                <c:pt idx="2830">
                  <c:v>152.84660000000002</c:v>
                </c:pt>
                <c:pt idx="2831">
                  <c:v>152.07220000000001</c:v>
                </c:pt>
                <c:pt idx="2832">
                  <c:v>151.07350000000002</c:v>
                </c:pt>
                <c:pt idx="2833">
                  <c:v>151.76759999999999</c:v>
                </c:pt>
                <c:pt idx="2834">
                  <c:v>153.98510000000005</c:v>
                </c:pt>
                <c:pt idx="2835">
                  <c:v>156.9008</c:v>
                </c:pt>
                <c:pt idx="2836">
                  <c:v>158.46139999999997</c:v>
                </c:pt>
                <c:pt idx="2837">
                  <c:v>156.79510000000002</c:v>
                </c:pt>
                <c:pt idx="2838">
                  <c:v>160.03340000000003</c:v>
                </c:pt>
                <c:pt idx="2839">
                  <c:v>159.58090000000004</c:v>
                </c:pt>
                <c:pt idx="2840">
                  <c:v>159.78350000000003</c:v>
                </c:pt>
                <c:pt idx="2841">
                  <c:v>160.82649999999998</c:v>
                </c:pt>
                <c:pt idx="2842">
                  <c:v>159.20940000000004</c:v>
                </c:pt>
                <c:pt idx="2843">
                  <c:v>161.42779999999996</c:v>
                </c:pt>
                <c:pt idx="2844">
                  <c:v>161.10500000000002</c:v>
                </c:pt>
                <c:pt idx="2845">
                  <c:v>157.29470000000001</c:v>
                </c:pt>
                <c:pt idx="2846">
                  <c:v>163.92240000000001</c:v>
                </c:pt>
                <c:pt idx="2847">
                  <c:v>165.71769999999998</c:v>
                </c:pt>
                <c:pt idx="2848">
                  <c:v>166.92910000000003</c:v>
                </c:pt>
                <c:pt idx="2849">
                  <c:v>166.56179999999998</c:v>
                </c:pt>
                <c:pt idx="2850">
                  <c:v>165.17469999999997</c:v>
                </c:pt>
                <c:pt idx="2851">
                  <c:v>161.3039</c:v>
                </c:pt>
                <c:pt idx="2852">
                  <c:v>163.95499999999998</c:v>
                </c:pt>
                <c:pt idx="2853">
                  <c:v>170.22800000000004</c:v>
                </c:pt>
                <c:pt idx="2854">
                  <c:v>167.03100000000001</c:v>
                </c:pt>
                <c:pt idx="2855">
                  <c:v>162.76960000000003</c:v>
                </c:pt>
                <c:pt idx="2856">
                  <c:v>156.99379999999999</c:v>
                </c:pt>
                <c:pt idx="2857">
                  <c:v>154.827</c:v>
                </c:pt>
                <c:pt idx="2858">
                  <c:v>154.42839999999998</c:v>
                </c:pt>
                <c:pt idx="2859">
                  <c:v>158.12759999999994</c:v>
                </c:pt>
                <c:pt idx="2860">
                  <c:v>161.01199999999997</c:v>
                </c:pt>
                <c:pt idx="2861">
                  <c:v>160.18980000000002</c:v>
                </c:pt>
                <c:pt idx="2862">
                  <c:v>165.65380000000002</c:v>
                </c:pt>
                <c:pt idx="2863">
                  <c:v>169.77100000000002</c:v>
                </c:pt>
                <c:pt idx="2864">
                  <c:v>170.14320000000001</c:v>
                </c:pt>
                <c:pt idx="2865">
                  <c:v>168.1705</c:v>
                </c:pt>
                <c:pt idx="2866">
                  <c:v>165.4573</c:v>
                </c:pt>
                <c:pt idx="2867">
                  <c:v>168.06669999999997</c:v>
                </c:pt>
                <c:pt idx="2868">
                  <c:v>172.161</c:v>
                </c:pt>
                <c:pt idx="2869">
                  <c:v>172.4443</c:v>
                </c:pt>
                <c:pt idx="2870">
                  <c:v>168.96949999999998</c:v>
                </c:pt>
                <c:pt idx="2871">
                  <c:v>165.34819999999999</c:v>
                </c:pt>
                <c:pt idx="2872">
                  <c:v>166.46699999999996</c:v>
                </c:pt>
                <c:pt idx="2873">
                  <c:v>167.23719999999997</c:v>
                </c:pt>
                <c:pt idx="2874">
                  <c:v>168.1842</c:v>
                </c:pt>
                <c:pt idx="2875">
                  <c:v>168.91319999999999</c:v>
                </c:pt>
                <c:pt idx="2876">
                  <c:v>168.26259999999999</c:v>
                </c:pt>
                <c:pt idx="2877">
                  <c:v>172.60230000000001</c:v>
                </c:pt>
                <c:pt idx="2878">
                  <c:v>172.28889999999998</c:v>
                </c:pt>
                <c:pt idx="2879">
                  <c:v>170.8451</c:v>
                </c:pt>
                <c:pt idx="2880">
                  <c:v>166.8989</c:v>
                </c:pt>
                <c:pt idx="2881">
                  <c:v>169.54309999999998</c:v>
                </c:pt>
                <c:pt idx="2882">
                  <c:v>174.1302</c:v>
                </c:pt>
                <c:pt idx="2883">
                  <c:v>177.77690000000001</c:v>
                </c:pt>
                <c:pt idx="2884">
                  <c:v>176.90269999999998</c:v>
                </c:pt>
                <c:pt idx="2885">
                  <c:v>167.72549999999998</c:v>
                </c:pt>
                <c:pt idx="2886">
                  <c:v>170.52790000000002</c:v>
                </c:pt>
                <c:pt idx="2887">
                  <c:v>172.43779999999998</c:v>
                </c:pt>
                <c:pt idx="2888">
                  <c:v>171.12970000000001</c:v>
                </c:pt>
                <c:pt idx="2889">
                  <c:v>170.0762</c:v>
                </c:pt>
                <c:pt idx="2890">
                  <c:v>171.60660000000001</c:v>
                </c:pt>
                <c:pt idx="2891">
                  <c:v>174.36160000000001</c:v>
                </c:pt>
                <c:pt idx="2892">
                  <c:v>177.75360000000001</c:v>
                </c:pt>
                <c:pt idx="2893">
                  <c:v>177.55739999999997</c:v>
                </c:pt>
                <c:pt idx="2894">
                  <c:v>179.82990000000001</c:v>
                </c:pt>
                <c:pt idx="2895">
                  <c:v>177.37630000000001</c:v>
                </c:pt>
                <c:pt idx="2896">
                  <c:v>177.1859</c:v>
                </c:pt>
                <c:pt idx="2897">
                  <c:v>177.69319999999999</c:v>
                </c:pt>
                <c:pt idx="2898">
                  <c:v>179.58760000000004</c:v>
                </c:pt>
                <c:pt idx="2899">
                  <c:v>178.50740000000002</c:v>
                </c:pt>
                <c:pt idx="2900">
                  <c:v>181.93970000000002</c:v>
                </c:pt>
                <c:pt idx="2901">
                  <c:v>183.10620000000003</c:v>
                </c:pt>
                <c:pt idx="2902">
                  <c:v>180.17779999999999</c:v>
                </c:pt>
                <c:pt idx="2903">
                  <c:v>181.5898</c:v>
                </c:pt>
                <c:pt idx="2904">
                  <c:v>182.64110000000002</c:v>
                </c:pt>
                <c:pt idx="2905">
                  <c:v>184.26309999999998</c:v>
                </c:pt>
                <c:pt idx="2906">
                  <c:v>184.98950000000002</c:v>
                </c:pt>
                <c:pt idx="2907">
                  <c:v>186.5976</c:v>
                </c:pt>
                <c:pt idx="2908">
                  <c:v>186.32479999999998</c:v>
                </c:pt>
                <c:pt idx="2909">
                  <c:v>183.02060000000003</c:v>
                </c:pt>
                <c:pt idx="2910">
                  <c:v>182.1018</c:v>
                </c:pt>
                <c:pt idx="2911">
                  <c:v>183.5583</c:v>
                </c:pt>
                <c:pt idx="2912">
                  <c:v>182.43110000000001</c:v>
                </c:pt>
                <c:pt idx="2913">
                  <c:v>185.74940000000001</c:v>
                </c:pt>
                <c:pt idx="2914">
                  <c:v>170.23770000000002</c:v>
                </c:pt>
                <c:pt idx="2915">
                  <c:v>159.06030000000001</c:v>
                </c:pt>
                <c:pt idx="2916">
                  <c:v>167.8484</c:v>
                </c:pt>
                <c:pt idx="2917">
                  <c:v>166.04399999999998</c:v>
                </c:pt>
                <c:pt idx="2918">
                  <c:v>170.37490000000003</c:v>
                </c:pt>
                <c:pt idx="2919">
                  <c:v>166.06360000000001</c:v>
                </c:pt>
                <c:pt idx="2920">
                  <c:v>159.25850000000003</c:v>
                </c:pt>
                <c:pt idx="2921">
                  <c:v>159.97450000000001</c:v>
                </c:pt>
                <c:pt idx="2922">
                  <c:v>161.49260000000001</c:v>
                </c:pt>
                <c:pt idx="2923">
                  <c:v>167.3612</c:v>
                </c:pt>
                <c:pt idx="2924">
                  <c:v>167.35329999999999</c:v>
                </c:pt>
                <c:pt idx="2925">
                  <c:v>166.64290000000003</c:v>
                </c:pt>
                <c:pt idx="2926">
                  <c:v>168.7774</c:v>
                </c:pt>
                <c:pt idx="2927">
                  <c:v>165.05239999999998</c:v>
                </c:pt>
                <c:pt idx="2928">
                  <c:v>163.39329999999998</c:v>
                </c:pt>
                <c:pt idx="2929">
                  <c:v>163.48579999999998</c:v>
                </c:pt>
                <c:pt idx="2930">
                  <c:v>166.76750000000001</c:v>
                </c:pt>
                <c:pt idx="2931">
                  <c:v>165.6388</c:v>
                </c:pt>
                <c:pt idx="2932">
                  <c:v>164.66639999999998</c:v>
                </c:pt>
                <c:pt idx="2933">
                  <c:v>167.51820000000001</c:v>
                </c:pt>
                <c:pt idx="2934">
                  <c:v>167.91959999999997</c:v>
                </c:pt>
                <c:pt idx="2935">
                  <c:v>166.55269999999999</c:v>
                </c:pt>
                <c:pt idx="2936">
                  <c:v>167.1377</c:v>
                </c:pt>
                <c:pt idx="2937">
                  <c:v>167.25069999999999</c:v>
                </c:pt>
                <c:pt idx="2938">
                  <c:v>165.89799999999997</c:v>
                </c:pt>
                <c:pt idx="2939">
                  <c:v>162.86049999999997</c:v>
                </c:pt>
                <c:pt idx="2940">
                  <c:v>160.53459999999998</c:v>
                </c:pt>
                <c:pt idx="2941">
                  <c:v>164.91340000000002</c:v>
                </c:pt>
                <c:pt idx="2942">
                  <c:v>164.78280000000004</c:v>
                </c:pt>
                <c:pt idx="2943">
                  <c:v>164.50830000000002</c:v>
                </c:pt>
                <c:pt idx="2944">
                  <c:v>168.89109999999999</c:v>
                </c:pt>
                <c:pt idx="2945">
                  <c:v>166.6463</c:v>
                </c:pt>
                <c:pt idx="2946">
                  <c:v>165.01320000000001</c:v>
                </c:pt>
                <c:pt idx="2947">
                  <c:v>167.76660000000001</c:v>
                </c:pt>
                <c:pt idx="2948">
                  <c:v>170.32069999999999</c:v>
                </c:pt>
                <c:pt idx="2949">
                  <c:v>174.0052</c:v>
                </c:pt>
                <c:pt idx="2950">
                  <c:v>172.33849999999998</c:v>
                </c:pt>
                <c:pt idx="2951">
                  <c:v>172.23519999999999</c:v>
                </c:pt>
                <c:pt idx="2952">
                  <c:v>174.26439999999999</c:v>
                </c:pt>
                <c:pt idx="2953">
                  <c:v>172.75369999999998</c:v>
                </c:pt>
                <c:pt idx="2954">
                  <c:v>172.9417</c:v>
                </c:pt>
                <c:pt idx="2955">
                  <c:v>171.83879999999999</c:v>
                </c:pt>
                <c:pt idx="2956">
                  <c:v>172.26410000000001</c:v>
                </c:pt>
                <c:pt idx="2957">
                  <c:v>175.8707</c:v>
                </c:pt>
                <c:pt idx="2958">
                  <c:v>177.1413</c:v>
                </c:pt>
                <c:pt idx="2959">
                  <c:v>174.62330000000003</c:v>
                </c:pt>
                <c:pt idx="2960">
                  <c:v>171.55519999999999</c:v>
                </c:pt>
                <c:pt idx="2961">
                  <c:v>165.95140000000001</c:v>
                </c:pt>
                <c:pt idx="2962">
                  <c:v>166.37309999999999</c:v>
                </c:pt>
                <c:pt idx="2963">
                  <c:v>164.55850000000001</c:v>
                </c:pt>
                <c:pt idx="2964">
                  <c:v>167.11430000000001</c:v>
                </c:pt>
                <c:pt idx="2965">
                  <c:v>166.2826</c:v>
                </c:pt>
                <c:pt idx="2966">
                  <c:v>164.51089999999996</c:v>
                </c:pt>
                <c:pt idx="2967">
                  <c:v>164.77779999999998</c:v>
                </c:pt>
                <c:pt idx="2968">
                  <c:v>166.57670000000002</c:v>
                </c:pt>
                <c:pt idx="2969">
                  <c:v>168.46349999999998</c:v>
                </c:pt>
                <c:pt idx="2970">
                  <c:v>167.59229999999999</c:v>
                </c:pt>
                <c:pt idx="2971">
                  <c:v>161.92859999999999</c:v>
                </c:pt>
                <c:pt idx="2972">
                  <c:v>163.54599999999999</c:v>
                </c:pt>
                <c:pt idx="2973">
                  <c:v>166.65390000000002</c:v>
                </c:pt>
                <c:pt idx="2974">
                  <c:v>166.68090000000001</c:v>
                </c:pt>
                <c:pt idx="2975">
                  <c:v>165.18660000000003</c:v>
                </c:pt>
                <c:pt idx="2976">
                  <c:v>164.08509999999998</c:v>
                </c:pt>
                <c:pt idx="2977">
                  <c:v>164.59480000000002</c:v>
                </c:pt>
                <c:pt idx="2978">
                  <c:v>164.67769999999999</c:v>
                </c:pt>
                <c:pt idx="2979">
                  <c:v>161.48220000000003</c:v>
                </c:pt>
                <c:pt idx="2980">
                  <c:v>161.46949999999998</c:v>
                </c:pt>
                <c:pt idx="2981">
                  <c:v>163.6489</c:v>
                </c:pt>
                <c:pt idx="2982">
                  <c:v>156.46299999999999</c:v>
                </c:pt>
                <c:pt idx="2983">
                  <c:v>155.58349999999999</c:v>
                </c:pt>
                <c:pt idx="2984">
                  <c:v>152.9393</c:v>
                </c:pt>
                <c:pt idx="2985">
                  <c:v>152.48089999999999</c:v>
                </c:pt>
                <c:pt idx="2986">
                  <c:v>151.32479999999998</c:v>
                </c:pt>
                <c:pt idx="2987">
                  <c:v>152.91530000000003</c:v>
                </c:pt>
                <c:pt idx="2988">
                  <c:v>154.83380000000002</c:v>
                </c:pt>
                <c:pt idx="2989">
                  <c:v>153.6593</c:v>
                </c:pt>
                <c:pt idx="2990">
                  <c:v>150.28620000000001</c:v>
                </c:pt>
                <c:pt idx="2991">
                  <c:v>154.57229999999998</c:v>
                </c:pt>
                <c:pt idx="2992">
                  <c:v>155.89540000000002</c:v>
                </c:pt>
                <c:pt idx="2993">
                  <c:v>154.72120000000001</c:v>
                </c:pt>
                <c:pt idx="2994">
                  <c:v>154.06849999999997</c:v>
                </c:pt>
                <c:pt idx="2995">
                  <c:v>152.46299999999999</c:v>
                </c:pt>
                <c:pt idx="2996">
                  <c:v>152.02160000000001</c:v>
                </c:pt>
                <c:pt idx="2997">
                  <c:v>156.66530000000003</c:v>
                </c:pt>
                <c:pt idx="2998">
                  <c:v>151.75889999999998</c:v>
                </c:pt>
                <c:pt idx="2999">
                  <c:v>149.68449999999999</c:v>
                </c:pt>
                <c:pt idx="3000">
                  <c:v>150.5247</c:v>
                </c:pt>
                <c:pt idx="3001">
                  <c:v>150.72049999999999</c:v>
                </c:pt>
                <c:pt idx="3002">
                  <c:v>145.011</c:v>
                </c:pt>
                <c:pt idx="3003">
                  <c:v>141.30419999999998</c:v>
                </c:pt>
                <c:pt idx="3004">
                  <c:v>143.22789999999998</c:v>
                </c:pt>
                <c:pt idx="3005">
                  <c:v>140.1585</c:v>
                </c:pt>
                <c:pt idx="3006">
                  <c:v>137.0977</c:v>
                </c:pt>
                <c:pt idx="3007">
                  <c:v>133.66430000000003</c:v>
                </c:pt>
                <c:pt idx="3008">
                  <c:v>138.0549</c:v>
                </c:pt>
                <c:pt idx="3009">
                  <c:v>141.31739999999999</c:v>
                </c:pt>
                <c:pt idx="3010">
                  <c:v>138.62670000000003</c:v>
                </c:pt>
                <c:pt idx="3011">
                  <c:v>138.1585</c:v>
                </c:pt>
                <c:pt idx="3012">
                  <c:v>138.66999999999999</c:v>
                </c:pt>
                <c:pt idx="3013">
                  <c:v>138.84079999999997</c:v>
                </c:pt>
                <c:pt idx="3014">
                  <c:v>140.88210000000001</c:v>
                </c:pt>
                <c:pt idx="3015">
                  <c:v>143.2578</c:v>
                </c:pt>
                <c:pt idx="3016">
                  <c:v>142.39990000000003</c:v>
                </c:pt>
                <c:pt idx="3017">
                  <c:v>138.54310000000001</c:v>
                </c:pt>
                <c:pt idx="3018">
                  <c:v>140.6679</c:v>
                </c:pt>
                <c:pt idx="3019">
                  <c:v>143.03140000000002</c:v>
                </c:pt>
                <c:pt idx="3020">
                  <c:v>141.32320000000001</c:v>
                </c:pt>
                <c:pt idx="3021">
                  <c:v>145.4119</c:v>
                </c:pt>
                <c:pt idx="3022">
                  <c:v>146.1626</c:v>
                </c:pt>
                <c:pt idx="3023">
                  <c:v>146.81669999999997</c:v>
                </c:pt>
                <c:pt idx="3024">
                  <c:v>145.62629999999999</c:v>
                </c:pt>
                <c:pt idx="3025">
                  <c:v>145.07259999999999</c:v>
                </c:pt>
                <c:pt idx="3026">
                  <c:v>146.3107</c:v>
                </c:pt>
                <c:pt idx="3027">
                  <c:v>145.15049999999999</c:v>
                </c:pt>
                <c:pt idx="3028">
                  <c:v>143.34080000000003</c:v>
                </c:pt>
                <c:pt idx="3029">
                  <c:v>141.73349999999999</c:v>
                </c:pt>
                <c:pt idx="3030">
                  <c:v>141.83759999999998</c:v>
                </c:pt>
                <c:pt idx="3031">
                  <c:v>146.47969999999998</c:v>
                </c:pt>
                <c:pt idx="3032">
                  <c:v>145.8586</c:v>
                </c:pt>
                <c:pt idx="3033">
                  <c:v>140.92070000000001</c:v>
                </c:pt>
                <c:pt idx="3034">
                  <c:v>143.95839999999998</c:v>
                </c:pt>
                <c:pt idx="3035">
                  <c:v>143.76240000000001</c:v>
                </c:pt>
                <c:pt idx="3036">
                  <c:v>142.65599999999998</c:v>
                </c:pt>
                <c:pt idx="3037">
                  <c:v>144.35210000000001</c:v>
                </c:pt>
                <c:pt idx="3038">
                  <c:v>145.82589999999996</c:v>
                </c:pt>
                <c:pt idx="3039">
                  <c:v>144.50899999999999</c:v>
                </c:pt>
                <c:pt idx="3040">
                  <c:v>142.0077</c:v>
                </c:pt>
                <c:pt idx="3041">
                  <c:v>142.93190000000001</c:v>
                </c:pt>
                <c:pt idx="3042">
                  <c:v>142.1788</c:v>
                </c:pt>
                <c:pt idx="3043">
                  <c:v>143.74840000000003</c:v>
                </c:pt>
                <c:pt idx="3044">
                  <c:v>141.60900000000001</c:v>
                </c:pt>
                <c:pt idx="3045">
                  <c:v>146.87180000000001</c:v>
                </c:pt>
                <c:pt idx="3046">
                  <c:v>145.89470000000003</c:v>
                </c:pt>
                <c:pt idx="3047">
                  <c:v>145.4255</c:v>
                </c:pt>
                <c:pt idx="3048">
                  <c:v>144.2638</c:v>
                </c:pt>
                <c:pt idx="3049">
                  <c:v>141.9359</c:v>
                </c:pt>
                <c:pt idx="3050">
                  <c:v>145.72149999999999</c:v>
                </c:pt>
                <c:pt idx="3051">
                  <c:v>146.78210000000001</c:v>
                </c:pt>
                <c:pt idx="3052">
                  <c:v>146.90790000000001</c:v>
                </c:pt>
                <c:pt idx="3053">
                  <c:v>147.55530000000002</c:v>
                </c:pt>
                <c:pt idx="3054">
                  <c:v>147.7396</c:v>
                </c:pt>
                <c:pt idx="3055">
                  <c:v>149.29430000000002</c:v>
                </c:pt>
                <c:pt idx="3056">
                  <c:v>148.75779999999997</c:v>
                </c:pt>
                <c:pt idx="3057">
                  <c:v>145.59640000000002</c:v>
                </c:pt>
                <c:pt idx="3058">
                  <c:v>146.72750000000002</c:v>
                </c:pt>
                <c:pt idx="3059">
                  <c:v>145.57850000000002</c:v>
                </c:pt>
                <c:pt idx="3060">
                  <c:v>145.21550000000002</c:v>
                </c:pt>
                <c:pt idx="3061">
                  <c:v>146.94200000000001</c:v>
                </c:pt>
                <c:pt idx="3062">
                  <c:v>147.20950000000002</c:v>
                </c:pt>
                <c:pt idx="3063">
                  <c:v>145.97729999999999</c:v>
                </c:pt>
                <c:pt idx="3064">
                  <c:v>145.0608</c:v>
                </c:pt>
                <c:pt idx="3065">
                  <c:v>146.10230000000001</c:v>
                </c:pt>
                <c:pt idx="3066">
                  <c:v>145.97729999999999</c:v>
                </c:pt>
                <c:pt idx="3067">
                  <c:v>146.07850000000002</c:v>
                </c:pt>
                <c:pt idx="3068">
                  <c:v>148.45370000000003</c:v>
                </c:pt>
                <c:pt idx="3069">
                  <c:v>147.85840000000002</c:v>
                </c:pt>
                <c:pt idx="3070">
                  <c:v>149.54310000000001</c:v>
                </c:pt>
                <c:pt idx="3071">
                  <c:v>148.01969999999997</c:v>
                </c:pt>
                <c:pt idx="3072">
                  <c:v>145.10930000000002</c:v>
                </c:pt>
                <c:pt idx="3073">
                  <c:v>147.1815</c:v>
                </c:pt>
                <c:pt idx="3074">
                  <c:v>147.84370000000001</c:v>
                </c:pt>
                <c:pt idx="3075">
                  <c:v>147.93919999999997</c:v>
                </c:pt>
                <c:pt idx="3076">
                  <c:v>144.30420000000001</c:v>
                </c:pt>
                <c:pt idx="3077">
                  <c:v>140.12</c:v>
                </c:pt>
                <c:pt idx="3078">
                  <c:v>139.82770000000002</c:v>
                </c:pt>
                <c:pt idx="3079">
                  <c:v>144.29859999999999</c:v>
                </c:pt>
                <c:pt idx="3080">
                  <c:v>145.04599999999996</c:v>
                </c:pt>
                <c:pt idx="3081">
                  <c:v>145.79859999999999</c:v>
                </c:pt>
                <c:pt idx="3082">
                  <c:v>145.53460000000001</c:v>
                </c:pt>
                <c:pt idx="3083">
                  <c:v>146.83240000000001</c:v>
                </c:pt>
                <c:pt idx="3084">
                  <c:v>148.34369999999998</c:v>
                </c:pt>
                <c:pt idx="3085">
                  <c:v>147.73750000000001</c:v>
                </c:pt>
                <c:pt idx="3086">
                  <c:v>145.78429999999997</c:v>
                </c:pt>
                <c:pt idx="3087">
                  <c:v>144.07760000000002</c:v>
                </c:pt>
                <c:pt idx="3088">
                  <c:v>148.08210000000003</c:v>
                </c:pt>
                <c:pt idx="3089">
                  <c:v>150.4288</c:v>
                </c:pt>
                <c:pt idx="3090">
                  <c:v>145.8552</c:v>
                </c:pt>
                <c:pt idx="3091">
                  <c:v>143.52439999999999</c:v>
                </c:pt>
                <c:pt idx="3092">
                  <c:v>145.131</c:v>
                </c:pt>
                <c:pt idx="3093">
                  <c:v>143.88</c:v>
                </c:pt>
                <c:pt idx="3094">
                  <c:v>143.6474</c:v>
                </c:pt>
                <c:pt idx="3095">
                  <c:v>143.79499999999999</c:v>
                </c:pt>
                <c:pt idx="3096">
                  <c:v>140.58750000000001</c:v>
                </c:pt>
                <c:pt idx="3097">
                  <c:v>142.66169999999997</c:v>
                </c:pt>
                <c:pt idx="3098">
                  <c:v>140.74149999999997</c:v>
                </c:pt>
                <c:pt idx="3099">
                  <c:v>136.7362</c:v>
                </c:pt>
                <c:pt idx="3100">
                  <c:v>140.09290000000001</c:v>
                </c:pt>
                <c:pt idx="3101">
                  <c:v>138.25749999999999</c:v>
                </c:pt>
                <c:pt idx="3102">
                  <c:v>139.1146</c:v>
                </c:pt>
                <c:pt idx="3103">
                  <c:v>136.7362</c:v>
                </c:pt>
                <c:pt idx="3104">
                  <c:v>138.0821</c:v>
                </c:pt>
                <c:pt idx="3105">
                  <c:v>136.75209999999998</c:v>
                </c:pt>
                <c:pt idx="3106">
                  <c:v>137.10879999999997</c:v>
                </c:pt>
                <c:pt idx="3107">
                  <c:v>138.77890000000002</c:v>
                </c:pt>
                <c:pt idx="3108">
                  <c:v>135.99209999999999</c:v>
                </c:pt>
                <c:pt idx="3109">
                  <c:v>138.34789999999998</c:v>
                </c:pt>
                <c:pt idx="3110">
                  <c:v>136.60879999999997</c:v>
                </c:pt>
                <c:pt idx="3111">
                  <c:v>132.92540000000002</c:v>
                </c:pt>
                <c:pt idx="3112">
                  <c:v>132.79920000000001</c:v>
                </c:pt>
                <c:pt idx="3113">
                  <c:v>128.7594</c:v>
                </c:pt>
                <c:pt idx="3114">
                  <c:v>127.75939999999999</c:v>
                </c:pt>
                <c:pt idx="3115">
                  <c:v>129.45160000000001</c:v>
                </c:pt>
                <c:pt idx="3116">
                  <c:v>133.50120000000001</c:v>
                </c:pt>
                <c:pt idx="3117">
                  <c:v>130.95160000000001</c:v>
                </c:pt>
                <c:pt idx="3118">
                  <c:v>132.0872</c:v>
                </c:pt>
                <c:pt idx="3119">
                  <c:v>128.6388</c:v>
                </c:pt>
                <c:pt idx="3120">
                  <c:v>128.35549999999998</c:v>
                </c:pt>
                <c:pt idx="3121">
                  <c:v>126.80199999999999</c:v>
                </c:pt>
                <c:pt idx="3122">
                  <c:v>124.86489999999999</c:v>
                </c:pt>
                <c:pt idx="3123">
                  <c:v>124.04329999999999</c:v>
                </c:pt>
                <c:pt idx="3124">
                  <c:v>126.3554</c:v>
                </c:pt>
                <c:pt idx="3125">
                  <c:v>126.98000000000003</c:v>
                </c:pt>
                <c:pt idx="3126">
                  <c:v>128.99619999999999</c:v>
                </c:pt>
                <c:pt idx="3127">
                  <c:v>126.32619999999999</c:v>
                </c:pt>
                <c:pt idx="3128">
                  <c:v>125.10010000000003</c:v>
                </c:pt>
                <c:pt idx="3129">
                  <c:v>125.64370000000002</c:v>
                </c:pt>
                <c:pt idx="3130">
                  <c:v>127.02330000000002</c:v>
                </c:pt>
                <c:pt idx="3131">
                  <c:v>127.80419999999999</c:v>
                </c:pt>
                <c:pt idx="3132">
                  <c:v>127.58719999999997</c:v>
                </c:pt>
                <c:pt idx="3133">
                  <c:v>126.64269999999998</c:v>
                </c:pt>
                <c:pt idx="3134">
                  <c:v>123.32939999999999</c:v>
                </c:pt>
                <c:pt idx="3135">
                  <c:v>123.13760000000001</c:v>
                </c:pt>
                <c:pt idx="3136">
                  <c:v>124.5163</c:v>
                </c:pt>
                <c:pt idx="3137">
                  <c:v>125.42540000000002</c:v>
                </c:pt>
                <c:pt idx="3138">
                  <c:v>126.49730000000001</c:v>
                </c:pt>
                <c:pt idx="3139">
                  <c:v>131.91789999999997</c:v>
                </c:pt>
                <c:pt idx="3140">
                  <c:v>132.6585</c:v>
                </c:pt>
                <c:pt idx="3141">
                  <c:v>131.82770000000002</c:v>
                </c:pt>
                <c:pt idx="3142">
                  <c:v>129.6037</c:v>
                </c:pt>
                <c:pt idx="3143">
                  <c:v>130.80589999999998</c:v>
                </c:pt>
                <c:pt idx="3144">
                  <c:v>128.38590000000002</c:v>
                </c:pt>
                <c:pt idx="3145">
                  <c:v>123.4203</c:v>
                </c:pt>
                <c:pt idx="3146">
                  <c:v>127.2642</c:v>
                </c:pt>
                <c:pt idx="3147">
                  <c:v>126.12740000000002</c:v>
                </c:pt>
                <c:pt idx="3148">
                  <c:v>125.8143</c:v>
                </c:pt>
                <c:pt idx="3149">
                  <c:v>129.36010000000002</c:v>
                </c:pt>
                <c:pt idx="3150">
                  <c:v>128.82440000000003</c:v>
                </c:pt>
                <c:pt idx="3151">
                  <c:v>127.74959999999997</c:v>
                </c:pt>
                <c:pt idx="3152">
                  <c:v>125.85549999999999</c:v>
                </c:pt>
                <c:pt idx="3153">
                  <c:v>126.16339999999997</c:v>
                </c:pt>
                <c:pt idx="3154">
                  <c:v>126.63759999999999</c:v>
                </c:pt>
                <c:pt idx="3155">
                  <c:v>122.16829999999999</c:v>
                </c:pt>
                <c:pt idx="3156">
                  <c:v>122.0822</c:v>
                </c:pt>
                <c:pt idx="3157">
                  <c:v>121.28920000000001</c:v>
                </c:pt>
                <c:pt idx="3158">
                  <c:v>119.82440000000003</c:v>
                </c:pt>
                <c:pt idx="3159">
                  <c:v>103.53390000000002</c:v>
                </c:pt>
                <c:pt idx="3160">
                  <c:v>97.672400000000039</c:v>
                </c:pt>
                <c:pt idx="3161">
                  <c:v>99.681899999999985</c:v>
                </c:pt>
                <c:pt idx="3162">
                  <c:v>100.86960000000001</c:v>
                </c:pt>
                <c:pt idx="3163">
                  <c:v>97.52000000000001</c:v>
                </c:pt>
                <c:pt idx="3164">
                  <c:v>92.882499999999979</c:v>
                </c:pt>
                <c:pt idx="3165">
                  <c:v>87.109499999999997</c:v>
                </c:pt>
                <c:pt idx="3166">
                  <c:v>81.347799999999992</c:v>
                </c:pt>
                <c:pt idx="3167">
                  <c:v>75.676900000000003</c:v>
                </c:pt>
                <c:pt idx="3168">
                  <c:v>74.733899999999991</c:v>
                </c:pt>
                <c:pt idx="3169">
                  <c:v>82.104500000000002</c:v>
                </c:pt>
                <c:pt idx="3170">
                  <c:v>85.721899999999991</c:v>
                </c:pt>
                <c:pt idx="3171">
                  <c:v>81.785800000000023</c:v>
                </c:pt>
                <c:pt idx="3172">
                  <c:v>77.850499999999997</c:v>
                </c:pt>
                <c:pt idx="3173">
                  <c:v>81.680899999999994</c:v>
                </c:pt>
                <c:pt idx="3174">
                  <c:v>87.057899999999975</c:v>
                </c:pt>
                <c:pt idx="3175">
                  <c:v>86.894800000000004</c:v>
                </c:pt>
                <c:pt idx="3176">
                  <c:v>89.109499999999997</c:v>
                </c:pt>
                <c:pt idx="3177">
                  <c:v>86.272400000000005</c:v>
                </c:pt>
                <c:pt idx="3178">
                  <c:v>84.251200000000011</c:v>
                </c:pt>
                <c:pt idx="3179">
                  <c:v>85.457100000000025</c:v>
                </c:pt>
                <c:pt idx="3180">
                  <c:v>82.435999999999993</c:v>
                </c:pt>
                <c:pt idx="3181">
                  <c:v>85.899100000000004</c:v>
                </c:pt>
                <c:pt idx="3182">
                  <c:v>87.483399999999989</c:v>
                </c:pt>
                <c:pt idx="3183">
                  <c:v>90.529299999999992</c:v>
                </c:pt>
                <c:pt idx="3184">
                  <c:v>89.680700000000016</c:v>
                </c:pt>
                <c:pt idx="3185">
                  <c:v>89.304399999999973</c:v>
                </c:pt>
                <c:pt idx="3186">
                  <c:v>91.194300000000013</c:v>
                </c:pt>
                <c:pt idx="3187">
                  <c:v>94.322800000000015</c:v>
                </c:pt>
                <c:pt idx="3188">
                  <c:v>94.278099999999981</c:v>
                </c:pt>
                <c:pt idx="3189">
                  <c:v>94.111700000000013</c:v>
                </c:pt>
                <c:pt idx="3190">
                  <c:v>95.39609999999999</c:v>
                </c:pt>
                <c:pt idx="3191">
                  <c:v>94.469800000000006</c:v>
                </c:pt>
                <c:pt idx="3192">
                  <c:v>98.928399999999982</c:v>
                </c:pt>
                <c:pt idx="3193">
                  <c:v>96.506199999999993</c:v>
                </c:pt>
                <c:pt idx="3194">
                  <c:v>93.956399999999988</c:v>
                </c:pt>
                <c:pt idx="3195">
                  <c:v>98.447000000000003</c:v>
                </c:pt>
                <c:pt idx="3196">
                  <c:v>92.613899999999987</c:v>
                </c:pt>
                <c:pt idx="3197">
                  <c:v>92.680099999999996</c:v>
                </c:pt>
                <c:pt idx="3198">
                  <c:v>94.289599999999993</c:v>
                </c:pt>
                <c:pt idx="3199">
                  <c:v>99.618300000000005</c:v>
                </c:pt>
                <c:pt idx="3200">
                  <c:v>105.1671</c:v>
                </c:pt>
                <c:pt idx="3201">
                  <c:v>102.535</c:v>
                </c:pt>
                <c:pt idx="3202">
                  <c:v>98.197299999999998</c:v>
                </c:pt>
                <c:pt idx="3203">
                  <c:v>99.429699999999997</c:v>
                </c:pt>
                <c:pt idx="3204">
                  <c:v>99.364399999999975</c:v>
                </c:pt>
                <c:pt idx="3205">
                  <c:v>101.809</c:v>
                </c:pt>
                <c:pt idx="3206">
                  <c:v>101.0108</c:v>
                </c:pt>
                <c:pt idx="3207">
                  <c:v>98.763500000000008</c:v>
                </c:pt>
                <c:pt idx="3208">
                  <c:v>94.609500000000011</c:v>
                </c:pt>
                <c:pt idx="3209">
                  <c:v>96.311300000000017</c:v>
                </c:pt>
                <c:pt idx="3210">
                  <c:v>98.925300000000021</c:v>
                </c:pt>
                <c:pt idx="3211">
                  <c:v>98.412099999999981</c:v>
                </c:pt>
                <c:pt idx="3212">
                  <c:v>98.324399999999997</c:v>
                </c:pt>
                <c:pt idx="3213">
                  <c:v>97.008599999999973</c:v>
                </c:pt>
                <c:pt idx="3214">
                  <c:v>100.21909999999998</c:v>
                </c:pt>
                <c:pt idx="3215">
                  <c:v>103.74120000000001</c:v>
                </c:pt>
                <c:pt idx="3216">
                  <c:v>104.4834</c:v>
                </c:pt>
                <c:pt idx="3217">
                  <c:v>101.54830000000001</c:v>
                </c:pt>
                <c:pt idx="3218">
                  <c:v>99.451899999999995</c:v>
                </c:pt>
                <c:pt idx="3219">
                  <c:v>99.891599999999997</c:v>
                </c:pt>
                <c:pt idx="3220">
                  <c:v>98.607100000000017</c:v>
                </c:pt>
                <c:pt idx="3221">
                  <c:v>98.39609999999999</c:v>
                </c:pt>
                <c:pt idx="3222">
                  <c:v>97.130199999999988</c:v>
                </c:pt>
                <c:pt idx="3223">
                  <c:v>98.287600000000012</c:v>
                </c:pt>
                <c:pt idx="3224">
                  <c:v>95.850800000000021</c:v>
                </c:pt>
                <c:pt idx="3225">
                  <c:v>95.745099999999979</c:v>
                </c:pt>
                <c:pt idx="3226">
                  <c:v>94.405299999999997</c:v>
                </c:pt>
                <c:pt idx="3227">
                  <c:v>94.121000000000009</c:v>
                </c:pt>
                <c:pt idx="3228">
                  <c:v>94.409900000000007</c:v>
                </c:pt>
                <c:pt idx="3229">
                  <c:v>95.28609999999999</c:v>
                </c:pt>
                <c:pt idx="3230">
                  <c:v>96.391599999999983</c:v>
                </c:pt>
                <c:pt idx="3231">
                  <c:v>95.808999999999983</c:v>
                </c:pt>
                <c:pt idx="3232">
                  <c:v>94.350800000000007</c:v>
                </c:pt>
                <c:pt idx="3233">
                  <c:v>98.845700000000008</c:v>
                </c:pt>
                <c:pt idx="3234">
                  <c:v>99.360399999999998</c:v>
                </c:pt>
                <c:pt idx="3235">
                  <c:v>96.225200000000015</c:v>
                </c:pt>
                <c:pt idx="3236">
                  <c:v>97.407799999999995</c:v>
                </c:pt>
                <c:pt idx="3237">
                  <c:v>96.585800000000006</c:v>
                </c:pt>
                <c:pt idx="3238">
                  <c:v>97.220400000000012</c:v>
                </c:pt>
                <c:pt idx="3239">
                  <c:v>97.301999999999992</c:v>
                </c:pt>
                <c:pt idx="3240">
                  <c:v>94.374300000000005</c:v>
                </c:pt>
                <c:pt idx="3241">
                  <c:v>98.080999999999989</c:v>
                </c:pt>
                <c:pt idx="3242">
                  <c:v>99.181899999999999</c:v>
                </c:pt>
                <c:pt idx="3243">
                  <c:v>102.05250000000001</c:v>
                </c:pt>
                <c:pt idx="3244">
                  <c:v>102.53789999999998</c:v>
                </c:pt>
                <c:pt idx="3245">
                  <c:v>103.7398</c:v>
                </c:pt>
                <c:pt idx="3246">
                  <c:v>102.62910000000001</c:v>
                </c:pt>
                <c:pt idx="3247">
                  <c:v>102.64859999999997</c:v>
                </c:pt>
                <c:pt idx="3248">
                  <c:v>108.30049999999997</c:v>
                </c:pt>
                <c:pt idx="3249">
                  <c:v>109.43300000000001</c:v>
                </c:pt>
                <c:pt idx="3250">
                  <c:v>108.8479</c:v>
                </c:pt>
                <c:pt idx="3251">
                  <c:v>111.47560000000003</c:v>
                </c:pt>
                <c:pt idx="3252">
                  <c:v>112.16709999999999</c:v>
                </c:pt>
                <c:pt idx="3253">
                  <c:v>112.78429999999999</c:v>
                </c:pt>
                <c:pt idx="3254">
                  <c:v>113.04999999999998</c:v>
                </c:pt>
                <c:pt idx="3255">
                  <c:v>114.50260000000002</c:v>
                </c:pt>
                <c:pt idx="3256">
                  <c:v>114.0958</c:v>
                </c:pt>
                <c:pt idx="3257">
                  <c:v>114.28719999999998</c:v>
                </c:pt>
                <c:pt idx="3258">
                  <c:v>116.98099999999999</c:v>
                </c:pt>
                <c:pt idx="3259">
                  <c:v>114.91440000000001</c:v>
                </c:pt>
                <c:pt idx="3260">
                  <c:v>115.64409999999998</c:v>
                </c:pt>
                <c:pt idx="3261">
                  <c:v>116.7338</c:v>
                </c:pt>
                <c:pt idx="3262">
                  <c:v>117.75529999999999</c:v>
                </c:pt>
                <c:pt idx="3263">
                  <c:v>117.9179</c:v>
                </c:pt>
                <c:pt idx="3264">
                  <c:v>117.85890000000001</c:v>
                </c:pt>
                <c:pt idx="3265">
                  <c:v>119.24639999999999</c:v>
                </c:pt>
                <c:pt idx="3266">
                  <c:v>119.7745</c:v>
                </c:pt>
                <c:pt idx="3267">
                  <c:v>122.03860000000002</c:v>
                </c:pt>
                <c:pt idx="3268">
                  <c:v>122.71670000000002</c:v>
                </c:pt>
                <c:pt idx="3269">
                  <c:v>120.91810000000001</c:v>
                </c:pt>
                <c:pt idx="3270">
                  <c:v>122.54340000000002</c:v>
                </c:pt>
                <c:pt idx="3271">
                  <c:v>121.31319999999999</c:v>
                </c:pt>
                <c:pt idx="3272">
                  <c:v>122.32419999999999</c:v>
                </c:pt>
                <c:pt idx="3273">
                  <c:v>122.67670000000001</c:v>
                </c:pt>
                <c:pt idx="3274">
                  <c:v>122.57560000000001</c:v>
                </c:pt>
                <c:pt idx="3275">
                  <c:v>123.15620000000003</c:v>
                </c:pt>
                <c:pt idx="3276">
                  <c:v>124.70809999999999</c:v>
                </c:pt>
                <c:pt idx="3277">
                  <c:v>126.96870000000003</c:v>
                </c:pt>
                <c:pt idx="3278">
                  <c:v>125.53930000000003</c:v>
                </c:pt>
                <c:pt idx="3279">
                  <c:v>125.24050000000003</c:v>
                </c:pt>
                <c:pt idx="3280">
                  <c:v>123.76089999999998</c:v>
                </c:pt>
                <c:pt idx="3281">
                  <c:v>124.39780000000002</c:v>
                </c:pt>
                <c:pt idx="3282">
                  <c:v>124.32820000000002</c:v>
                </c:pt>
                <c:pt idx="3283">
                  <c:v>124.82200000000002</c:v>
                </c:pt>
                <c:pt idx="3284">
                  <c:v>125.10759999999999</c:v>
                </c:pt>
                <c:pt idx="3285">
                  <c:v>126.48819999999998</c:v>
                </c:pt>
                <c:pt idx="3286">
                  <c:v>129.44119999999998</c:v>
                </c:pt>
                <c:pt idx="3287">
                  <c:v>127.86769999999999</c:v>
                </c:pt>
                <c:pt idx="3288">
                  <c:v>127.48220000000001</c:v>
                </c:pt>
                <c:pt idx="3289">
                  <c:v>128.77719999999999</c:v>
                </c:pt>
                <c:pt idx="3290">
                  <c:v>129.48690000000002</c:v>
                </c:pt>
                <c:pt idx="3291">
                  <c:v>129.3989</c:v>
                </c:pt>
                <c:pt idx="3292">
                  <c:v>128.80889999999999</c:v>
                </c:pt>
                <c:pt idx="3293">
                  <c:v>128.13069999999999</c:v>
                </c:pt>
                <c:pt idx="3294">
                  <c:v>128.77449999999999</c:v>
                </c:pt>
                <c:pt idx="3295">
                  <c:v>125.07559999999999</c:v>
                </c:pt>
                <c:pt idx="3296">
                  <c:v>120.60290000000002</c:v>
                </c:pt>
                <c:pt idx="3297">
                  <c:v>123.59100000000001</c:v>
                </c:pt>
                <c:pt idx="3298">
                  <c:v>124.75470000000001</c:v>
                </c:pt>
                <c:pt idx="3299">
                  <c:v>125.47760000000001</c:v>
                </c:pt>
                <c:pt idx="3300">
                  <c:v>123.40470000000001</c:v>
                </c:pt>
                <c:pt idx="3301">
                  <c:v>121.9239</c:v>
                </c:pt>
                <c:pt idx="3302">
                  <c:v>121.65010000000001</c:v>
                </c:pt>
                <c:pt idx="3303">
                  <c:v>121.59089999999999</c:v>
                </c:pt>
                <c:pt idx="3304">
                  <c:v>122.26939999999999</c:v>
                </c:pt>
                <c:pt idx="3305">
                  <c:v>120.96510000000001</c:v>
                </c:pt>
                <c:pt idx="3306">
                  <c:v>121.54880000000001</c:v>
                </c:pt>
                <c:pt idx="3307">
                  <c:v>122.5889</c:v>
                </c:pt>
                <c:pt idx="3308">
                  <c:v>120.66279999999998</c:v>
                </c:pt>
                <c:pt idx="3309">
                  <c:v>120.70860000000003</c:v>
                </c:pt>
                <c:pt idx="3310">
                  <c:v>119.59949999999999</c:v>
                </c:pt>
                <c:pt idx="3311">
                  <c:v>117.84310000000002</c:v>
                </c:pt>
                <c:pt idx="3312">
                  <c:v>117.16000000000003</c:v>
                </c:pt>
                <c:pt idx="3313">
                  <c:v>115.26520000000002</c:v>
                </c:pt>
                <c:pt idx="3314">
                  <c:v>114.75649999999999</c:v>
                </c:pt>
                <c:pt idx="3315">
                  <c:v>117.77789999999999</c:v>
                </c:pt>
                <c:pt idx="3316">
                  <c:v>119.61240000000002</c:v>
                </c:pt>
                <c:pt idx="3317">
                  <c:v>119.80249999999999</c:v>
                </c:pt>
                <c:pt idx="3318">
                  <c:v>119.8693</c:v>
                </c:pt>
                <c:pt idx="3319">
                  <c:v>118.83099999999997</c:v>
                </c:pt>
                <c:pt idx="3320">
                  <c:v>121.13229999999999</c:v>
                </c:pt>
                <c:pt idx="3321">
                  <c:v>122.45210000000002</c:v>
                </c:pt>
                <c:pt idx="3322">
                  <c:v>124.91690000000003</c:v>
                </c:pt>
                <c:pt idx="3323">
                  <c:v>125.90820000000001</c:v>
                </c:pt>
                <c:pt idx="3324">
                  <c:v>127.48200000000003</c:v>
                </c:pt>
                <c:pt idx="3325">
                  <c:v>122.70020000000001</c:v>
                </c:pt>
                <c:pt idx="3326">
                  <c:v>128.99039999999999</c:v>
                </c:pt>
                <c:pt idx="3327">
                  <c:v>130.45529999999999</c:v>
                </c:pt>
                <c:pt idx="3328">
                  <c:v>127.70680000000002</c:v>
                </c:pt>
                <c:pt idx="3329">
                  <c:v>131.81909999999999</c:v>
                </c:pt>
                <c:pt idx="3330">
                  <c:v>135.79060000000001</c:v>
                </c:pt>
                <c:pt idx="3331">
                  <c:v>136.0172</c:v>
                </c:pt>
                <c:pt idx="3332">
                  <c:v>135.83020000000002</c:v>
                </c:pt>
                <c:pt idx="3333">
                  <c:v>134.29390000000001</c:v>
                </c:pt>
                <c:pt idx="3334">
                  <c:v>133.36870000000002</c:v>
                </c:pt>
                <c:pt idx="3335">
                  <c:v>134.5307</c:v>
                </c:pt>
                <c:pt idx="3336">
                  <c:v>138.3073</c:v>
                </c:pt>
                <c:pt idx="3337">
                  <c:v>139.22109999999998</c:v>
                </c:pt>
                <c:pt idx="3338">
                  <c:v>141.36500000000001</c:v>
                </c:pt>
                <c:pt idx="3339">
                  <c:v>139.27740000000003</c:v>
                </c:pt>
                <c:pt idx="3340">
                  <c:v>135.76659999999998</c:v>
                </c:pt>
                <c:pt idx="3341">
                  <c:v>134.42429999999999</c:v>
                </c:pt>
                <c:pt idx="3342">
                  <c:v>132.73090000000002</c:v>
                </c:pt>
                <c:pt idx="3343">
                  <c:v>131.42240000000001</c:v>
                </c:pt>
                <c:pt idx="3344">
                  <c:v>132.23090000000002</c:v>
                </c:pt>
                <c:pt idx="3345">
                  <c:v>134.50800000000001</c:v>
                </c:pt>
                <c:pt idx="3346">
                  <c:v>136.0633</c:v>
                </c:pt>
                <c:pt idx="3347">
                  <c:v>134.79029999999997</c:v>
                </c:pt>
                <c:pt idx="3348">
                  <c:v>133.54279999999997</c:v>
                </c:pt>
                <c:pt idx="3349">
                  <c:v>141.73479999999998</c:v>
                </c:pt>
                <c:pt idx="3350">
                  <c:v>146.14170000000001</c:v>
                </c:pt>
                <c:pt idx="3351">
                  <c:v>145.50930000000002</c:v>
                </c:pt>
                <c:pt idx="3352">
                  <c:v>144.80659999999997</c:v>
                </c:pt>
                <c:pt idx="3353">
                  <c:v>144.38159999999999</c:v>
                </c:pt>
                <c:pt idx="3354">
                  <c:v>138.51220000000001</c:v>
                </c:pt>
                <c:pt idx="3355">
                  <c:v>134.39420000000001</c:v>
                </c:pt>
                <c:pt idx="3356">
                  <c:v>135.59230000000002</c:v>
                </c:pt>
                <c:pt idx="3357">
                  <c:v>137.91020000000003</c:v>
                </c:pt>
                <c:pt idx="3358">
                  <c:v>139.9265</c:v>
                </c:pt>
                <c:pt idx="3359">
                  <c:v>150.83790000000002</c:v>
                </c:pt>
                <c:pt idx="3360">
                  <c:v>146.7809</c:v>
                </c:pt>
                <c:pt idx="3361">
                  <c:v>141.55840000000001</c:v>
                </c:pt>
                <c:pt idx="3362">
                  <c:v>146.36839999999998</c:v>
                </c:pt>
                <c:pt idx="3363">
                  <c:v>146.70960000000002</c:v>
                </c:pt>
                <c:pt idx="3364">
                  <c:v>145.36790000000002</c:v>
                </c:pt>
                <c:pt idx="3365">
                  <c:v>141.97880000000001</c:v>
                </c:pt>
                <c:pt idx="3366">
                  <c:v>142.51480000000001</c:v>
                </c:pt>
                <c:pt idx="3367">
                  <c:v>141.40689999999998</c:v>
                </c:pt>
                <c:pt idx="3368">
                  <c:v>143.51189999999997</c:v>
                </c:pt>
                <c:pt idx="3369">
                  <c:v>142.56700000000001</c:v>
                </c:pt>
                <c:pt idx="3370">
                  <c:v>140.99779999999998</c:v>
                </c:pt>
                <c:pt idx="3371">
                  <c:v>143.3905</c:v>
                </c:pt>
                <c:pt idx="3372">
                  <c:v>142.48650000000001</c:v>
                </c:pt>
                <c:pt idx="3373">
                  <c:v>144.18200000000002</c:v>
                </c:pt>
                <c:pt idx="3374">
                  <c:v>142.52729999999997</c:v>
                </c:pt>
                <c:pt idx="3375">
                  <c:v>141.69850000000002</c:v>
                </c:pt>
                <c:pt idx="3376">
                  <c:v>141.98770000000002</c:v>
                </c:pt>
                <c:pt idx="3377">
                  <c:v>141.93680000000001</c:v>
                </c:pt>
                <c:pt idx="3378">
                  <c:v>141.47039999999998</c:v>
                </c:pt>
                <c:pt idx="3379">
                  <c:v>140.88940000000002</c:v>
                </c:pt>
                <c:pt idx="3380">
                  <c:v>138.73920000000001</c:v>
                </c:pt>
                <c:pt idx="3381">
                  <c:v>141.51000000000002</c:v>
                </c:pt>
                <c:pt idx="3382">
                  <c:v>141.59700000000001</c:v>
                </c:pt>
                <c:pt idx="3383">
                  <c:v>141.24959999999999</c:v>
                </c:pt>
                <c:pt idx="3384">
                  <c:v>139.83750000000001</c:v>
                </c:pt>
                <c:pt idx="3385">
                  <c:v>138.62679999999997</c:v>
                </c:pt>
                <c:pt idx="3386">
                  <c:v>138.65979999999999</c:v>
                </c:pt>
                <c:pt idx="3387">
                  <c:v>138.92480000000003</c:v>
                </c:pt>
                <c:pt idx="3388">
                  <c:v>138.74249999999998</c:v>
                </c:pt>
                <c:pt idx="3389">
                  <c:v>141.69450000000001</c:v>
                </c:pt>
                <c:pt idx="3390">
                  <c:v>145.38800000000003</c:v>
                </c:pt>
                <c:pt idx="3391">
                  <c:v>143.69680000000002</c:v>
                </c:pt>
                <c:pt idx="3392">
                  <c:v>141.15380000000002</c:v>
                </c:pt>
                <c:pt idx="3393">
                  <c:v>140.44920000000002</c:v>
                </c:pt>
                <c:pt idx="3394">
                  <c:v>136.14920000000001</c:v>
                </c:pt>
                <c:pt idx="3395">
                  <c:v>136.52069999999998</c:v>
                </c:pt>
                <c:pt idx="3396">
                  <c:v>135.61519999999999</c:v>
                </c:pt>
                <c:pt idx="3397">
                  <c:v>136.34589999999997</c:v>
                </c:pt>
                <c:pt idx="3398">
                  <c:v>134.3312</c:v>
                </c:pt>
                <c:pt idx="3399">
                  <c:v>132.3381</c:v>
                </c:pt>
                <c:pt idx="3400">
                  <c:v>135.66579999999999</c:v>
                </c:pt>
                <c:pt idx="3401">
                  <c:v>135.92349999999999</c:v>
                </c:pt>
                <c:pt idx="3402">
                  <c:v>136.99889999999999</c:v>
                </c:pt>
                <c:pt idx="3403">
                  <c:v>136.45490000000001</c:v>
                </c:pt>
                <c:pt idx="3404">
                  <c:v>134.53090000000003</c:v>
                </c:pt>
                <c:pt idx="3405">
                  <c:v>133.25569999999999</c:v>
                </c:pt>
                <c:pt idx="3406">
                  <c:v>134.43069999999997</c:v>
                </c:pt>
                <c:pt idx="3407">
                  <c:v>134.60120000000001</c:v>
                </c:pt>
                <c:pt idx="3408">
                  <c:v>134.57800000000003</c:v>
                </c:pt>
                <c:pt idx="3409">
                  <c:v>134.22870000000003</c:v>
                </c:pt>
                <c:pt idx="3410">
                  <c:v>134.84779999999995</c:v>
                </c:pt>
                <c:pt idx="3411">
                  <c:v>135.23760000000001</c:v>
                </c:pt>
                <c:pt idx="3412">
                  <c:v>129.74860000000001</c:v>
                </c:pt>
                <c:pt idx="3413">
                  <c:v>130.78370000000001</c:v>
                </c:pt>
                <c:pt idx="3414">
                  <c:v>130.27209999999999</c:v>
                </c:pt>
                <c:pt idx="3415">
                  <c:v>128.58880000000005</c:v>
                </c:pt>
                <c:pt idx="3416">
                  <c:v>141.08370000000002</c:v>
                </c:pt>
                <c:pt idx="3417">
                  <c:v>128.10999999999999</c:v>
                </c:pt>
                <c:pt idx="3418">
                  <c:v>128.06419999999997</c:v>
                </c:pt>
                <c:pt idx="3419">
                  <c:v>128.0812</c:v>
                </c:pt>
                <c:pt idx="3420">
                  <c:v>127.38329999999998</c:v>
                </c:pt>
                <c:pt idx="3421">
                  <c:v>129.99190000000002</c:v>
                </c:pt>
                <c:pt idx="3422">
                  <c:v>129.39929999999998</c:v>
                </c:pt>
                <c:pt idx="3423">
                  <c:v>128.01069999999996</c:v>
                </c:pt>
                <c:pt idx="3424">
                  <c:v>128.52050000000003</c:v>
                </c:pt>
                <c:pt idx="3425">
                  <c:v>128.37300000000002</c:v>
                </c:pt>
                <c:pt idx="3426">
                  <c:v>127.5528</c:v>
                </c:pt>
                <c:pt idx="3427">
                  <c:v>126.99449999999999</c:v>
                </c:pt>
                <c:pt idx="3428">
                  <c:v>128.9776</c:v>
                </c:pt>
                <c:pt idx="3429">
                  <c:v>128.8569</c:v>
                </c:pt>
                <c:pt idx="3430">
                  <c:v>129.59620000000004</c:v>
                </c:pt>
                <c:pt idx="3431">
                  <c:v>127.5681</c:v>
                </c:pt>
                <c:pt idx="3432">
                  <c:v>128.45719999999997</c:v>
                </c:pt>
                <c:pt idx="3433">
                  <c:v>127.54620000000001</c:v>
                </c:pt>
                <c:pt idx="3434">
                  <c:v>126.37049999999999</c:v>
                </c:pt>
                <c:pt idx="3435">
                  <c:v>125.06670000000004</c:v>
                </c:pt>
                <c:pt idx="3436">
                  <c:v>125.53570000000001</c:v>
                </c:pt>
                <c:pt idx="3437">
                  <c:v>123.91130000000001</c:v>
                </c:pt>
                <c:pt idx="3438">
                  <c:v>123.50579999999998</c:v>
                </c:pt>
                <c:pt idx="3439">
                  <c:v>124.42500000000003</c:v>
                </c:pt>
                <c:pt idx="3440">
                  <c:v>123.61390000000002</c:v>
                </c:pt>
                <c:pt idx="3441">
                  <c:v>124.51569999999998</c:v>
                </c:pt>
                <c:pt idx="3442">
                  <c:v>124.74850000000002</c:v>
                </c:pt>
                <c:pt idx="3443">
                  <c:v>124.6921</c:v>
                </c:pt>
                <c:pt idx="3444">
                  <c:v>127.21640000000001</c:v>
                </c:pt>
                <c:pt idx="3445">
                  <c:v>129.38050000000004</c:v>
                </c:pt>
                <c:pt idx="3446">
                  <c:v>132.23249999999999</c:v>
                </c:pt>
                <c:pt idx="3447">
                  <c:v>132.3398</c:v>
                </c:pt>
                <c:pt idx="3448">
                  <c:v>128.89540000000005</c:v>
                </c:pt>
                <c:pt idx="3449">
                  <c:v>130.61020000000002</c:v>
                </c:pt>
                <c:pt idx="3450">
                  <c:v>131.68419999999998</c:v>
                </c:pt>
                <c:pt idx="3451">
                  <c:v>129.06960000000001</c:v>
                </c:pt>
                <c:pt idx="3452">
                  <c:v>128.97489999999999</c:v>
                </c:pt>
                <c:pt idx="3453">
                  <c:v>128.53229999999999</c:v>
                </c:pt>
                <c:pt idx="3454">
                  <c:v>129.62980000000002</c:v>
                </c:pt>
                <c:pt idx="3455">
                  <c:v>130.44540000000003</c:v>
                </c:pt>
                <c:pt idx="3456">
                  <c:v>131.67239999999998</c:v>
                </c:pt>
                <c:pt idx="3457">
                  <c:v>132.65469999999996</c:v>
                </c:pt>
                <c:pt idx="3458">
                  <c:v>133.9821</c:v>
                </c:pt>
                <c:pt idx="3459">
                  <c:v>136.21169999999995</c:v>
                </c:pt>
                <c:pt idx="3460">
                  <c:v>135.27510000000001</c:v>
                </c:pt>
                <c:pt idx="3461">
                  <c:v>136.2885</c:v>
                </c:pt>
                <c:pt idx="3462">
                  <c:v>138.91830000000002</c:v>
                </c:pt>
                <c:pt idx="3463">
                  <c:v>139.2988</c:v>
                </c:pt>
                <c:pt idx="3464">
                  <c:v>136.85619999999997</c:v>
                </c:pt>
                <c:pt idx="3465">
                  <c:v>134.2877</c:v>
                </c:pt>
                <c:pt idx="3466">
                  <c:v>132.60120000000003</c:v>
                </c:pt>
                <c:pt idx="3467">
                  <c:v>132.92000000000002</c:v>
                </c:pt>
                <c:pt idx="3468">
                  <c:v>133.70820000000001</c:v>
                </c:pt>
                <c:pt idx="3469">
                  <c:v>132.23929999999999</c:v>
                </c:pt>
                <c:pt idx="3470">
                  <c:v>131.3758</c:v>
                </c:pt>
                <c:pt idx="3471">
                  <c:v>131.07249999999996</c:v>
                </c:pt>
                <c:pt idx="3472">
                  <c:v>131.40199999999999</c:v>
                </c:pt>
                <c:pt idx="3473">
                  <c:v>132.23469999999998</c:v>
                </c:pt>
                <c:pt idx="3474">
                  <c:v>129.82799999999997</c:v>
                </c:pt>
                <c:pt idx="3475">
                  <c:v>124.85979999999999</c:v>
                </c:pt>
                <c:pt idx="3476">
                  <c:v>123.13039999999998</c:v>
                </c:pt>
                <c:pt idx="3477">
                  <c:v>125.00919999999995</c:v>
                </c:pt>
                <c:pt idx="3478">
                  <c:v>124.12700000000001</c:v>
                </c:pt>
                <c:pt idx="3479">
                  <c:v>122.94179999999999</c:v>
                </c:pt>
                <c:pt idx="3480">
                  <c:v>122.25989999999997</c:v>
                </c:pt>
                <c:pt idx="3481">
                  <c:v>119.59840000000001</c:v>
                </c:pt>
                <c:pt idx="3482">
                  <c:v>123.9538</c:v>
                </c:pt>
                <c:pt idx="3483">
                  <c:v>123.74359999999997</c:v>
                </c:pt>
                <c:pt idx="3484">
                  <c:v>123.74499999999999</c:v>
                </c:pt>
                <c:pt idx="3485">
                  <c:v>121.93709999999997</c:v>
                </c:pt>
                <c:pt idx="3486">
                  <c:v>120.68040000000005</c:v>
                </c:pt>
                <c:pt idx="3487">
                  <c:v>121.84179999999998</c:v>
                </c:pt>
                <c:pt idx="3488">
                  <c:v>121.16220000000001</c:v>
                </c:pt>
                <c:pt idx="3489">
                  <c:v>120.60110000000002</c:v>
                </c:pt>
                <c:pt idx="3490">
                  <c:v>127.24340000000001</c:v>
                </c:pt>
                <c:pt idx="3491">
                  <c:v>120.47409999999998</c:v>
                </c:pt>
                <c:pt idx="3492">
                  <c:v>119.61870000000002</c:v>
                </c:pt>
                <c:pt idx="3493">
                  <c:v>119.56420000000003</c:v>
                </c:pt>
                <c:pt idx="3494">
                  <c:v>117.09010000000002</c:v>
                </c:pt>
                <c:pt idx="3495">
                  <c:v>118.2878</c:v>
                </c:pt>
                <c:pt idx="3496">
                  <c:v>122.22309999999999</c:v>
                </c:pt>
                <c:pt idx="3497">
                  <c:v>121.6818</c:v>
                </c:pt>
                <c:pt idx="3498">
                  <c:v>123.2119</c:v>
                </c:pt>
                <c:pt idx="3499">
                  <c:v>123.54889999999999</c:v>
                </c:pt>
                <c:pt idx="3500">
                  <c:v>125.69880000000002</c:v>
                </c:pt>
                <c:pt idx="3501">
                  <c:v>124.05309999999999</c:v>
                </c:pt>
                <c:pt idx="3502">
                  <c:v>126.46959999999999</c:v>
                </c:pt>
                <c:pt idx="3503">
                  <c:v>125.03009999999999</c:v>
                </c:pt>
                <c:pt idx="3504">
                  <c:v>126.0968</c:v>
                </c:pt>
                <c:pt idx="3505">
                  <c:v>125.80290000000001</c:v>
                </c:pt>
                <c:pt idx="3506">
                  <c:v>125.33219999999999</c:v>
                </c:pt>
                <c:pt idx="3507">
                  <c:v>125.31430000000002</c:v>
                </c:pt>
                <c:pt idx="3508">
                  <c:v>125.9884</c:v>
                </c:pt>
                <c:pt idx="3509">
                  <c:v>124.14909999999999</c:v>
                </c:pt>
                <c:pt idx="3510">
                  <c:v>124.08970000000004</c:v>
                </c:pt>
                <c:pt idx="3511">
                  <c:v>127.94049999999997</c:v>
                </c:pt>
                <c:pt idx="3512">
                  <c:v>128.40569999999997</c:v>
                </c:pt>
                <c:pt idx="3513">
                  <c:v>129.72790000000001</c:v>
                </c:pt>
                <c:pt idx="3514">
                  <c:v>129.09780000000001</c:v>
                </c:pt>
                <c:pt idx="3515">
                  <c:v>127.52419999999999</c:v>
                </c:pt>
                <c:pt idx="3516">
                  <c:v>127.80149999999999</c:v>
                </c:pt>
                <c:pt idx="3517">
                  <c:v>126.82389999999999</c:v>
                </c:pt>
                <c:pt idx="3518">
                  <c:v>126.05449999999996</c:v>
                </c:pt>
                <c:pt idx="3519">
                  <c:v>127.4931</c:v>
                </c:pt>
                <c:pt idx="3520">
                  <c:v>126.59990000000003</c:v>
                </c:pt>
                <c:pt idx="3521">
                  <c:v>126.67700000000002</c:v>
                </c:pt>
                <c:pt idx="3522">
                  <c:v>129.44979999999998</c:v>
                </c:pt>
                <c:pt idx="3523">
                  <c:v>127.51859999999996</c:v>
                </c:pt>
                <c:pt idx="3524">
                  <c:v>127.95700000000001</c:v>
                </c:pt>
                <c:pt idx="3525">
                  <c:v>126.87799999999996</c:v>
                </c:pt>
                <c:pt idx="3526">
                  <c:v>123.45860000000002</c:v>
                </c:pt>
                <c:pt idx="3527">
                  <c:v>123.20830000000002</c:v>
                </c:pt>
                <c:pt idx="3528">
                  <c:v>124.77789999999996</c:v>
                </c:pt>
                <c:pt idx="3529">
                  <c:v>125.13999999999999</c:v>
                </c:pt>
                <c:pt idx="3530">
                  <c:v>125.09049999999999</c:v>
                </c:pt>
                <c:pt idx="3531">
                  <c:v>126.35320000000002</c:v>
                </c:pt>
                <c:pt idx="3532">
                  <c:v>127.4569</c:v>
                </c:pt>
                <c:pt idx="3533">
                  <c:v>127.29509999999999</c:v>
                </c:pt>
                <c:pt idx="3534">
                  <c:v>121.55560000000003</c:v>
                </c:pt>
                <c:pt idx="3535">
                  <c:v>122.58200000000001</c:v>
                </c:pt>
                <c:pt idx="3536">
                  <c:v>121.25029999999998</c:v>
                </c:pt>
                <c:pt idx="3537">
                  <c:v>120.29700000000001</c:v>
                </c:pt>
                <c:pt idx="3538">
                  <c:v>119.73160000000003</c:v>
                </c:pt>
                <c:pt idx="3539">
                  <c:v>122.12260000000002</c:v>
                </c:pt>
                <c:pt idx="3540">
                  <c:v>120.93060000000003</c:v>
                </c:pt>
                <c:pt idx="3541">
                  <c:v>119.3921</c:v>
                </c:pt>
                <c:pt idx="3542">
                  <c:v>121.63409999999999</c:v>
                </c:pt>
                <c:pt idx="3543">
                  <c:v>121.8763</c:v>
                </c:pt>
                <c:pt idx="3544">
                  <c:v>119.56219999999998</c:v>
                </c:pt>
                <c:pt idx="3545">
                  <c:v>119.02789999999999</c:v>
                </c:pt>
                <c:pt idx="3546">
                  <c:v>120.45559999999998</c:v>
                </c:pt>
                <c:pt idx="3547">
                  <c:v>120.00960000000003</c:v>
                </c:pt>
                <c:pt idx="3548">
                  <c:v>119.29320000000003</c:v>
                </c:pt>
                <c:pt idx="3549">
                  <c:v>119.09990000000002</c:v>
                </c:pt>
                <c:pt idx="3550">
                  <c:v>119.48970000000001</c:v>
                </c:pt>
                <c:pt idx="3551">
                  <c:v>120.86749999999999</c:v>
                </c:pt>
                <c:pt idx="3552">
                  <c:v>120.94990000000001</c:v>
                </c:pt>
                <c:pt idx="3553">
                  <c:v>120.48860000000002</c:v>
                </c:pt>
                <c:pt idx="3554">
                  <c:v>119.08629999999998</c:v>
                </c:pt>
                <c:pt idx="3555">
                  <c:v>116.7341</c:v>
                </c:pt>
                <c:pt idx="3556">
                  <c:v>118.46990000000002</c:v>
                </c:pt>
                <c:pt idx="3557">
                  <c:v>116.99980000000001</c:v>
                </c:pt>
                <c:pt idx="3558">
                  <c:v>115.77060000000002</c:v>
                </c:pt>
                <c:pt idx="3559">
                  <c:v>114.4838</c:v>
                </c:pt>
                <c:pt idx="3560">
                  <c:v>114.31659999999999</c:v>
                </c:pt>
                <c:pt idx="3561">
                  <c:v>113.65480000000004</c:v>
                </c:pt>
                <c:pt idx="3562">
                  <c:v>114.52619999999997</c:v>
                </c:pt>
                <c:pt idx="3563">
                  <c:v>114.58610000000004</c:v>
                </c:pt>
                <c:pt idx="3564">
                  <c:v>114.05599999999998</c:v>
                </c:pt>
                <c:pt idx="3565">
                  <c:v>114.09780000000001</c:v>
                </c:pt>
                <c:pt idx="3566">
                  <c:v>113.58380000000001</c:v>
                </c:pt>
                <c:pt idx="3567">
                  <c:v>112.4829</c:v>
                </c:pt>
                <c:pt idx="3568">
                  <c:v>110.19480000000001</c:v>
                </c:pt>
                <c:pt idx="3569">
                  <c:v>111.17049999999998</c:v>
                </c:pt>
                <c:pt idx="3570">
                  <c:v>114.33740000000002</c:v>
                </c:pt>
                <c:pt idx="3571">
                  <c:v>112.94819999999999</c:v>
                </c:pt>
                <c:pt idx="3572">
                  <c:v>115.6399</c:v>
                </c:pt>
                <c:pt idx="3573">
                  <c:v>113.85799999999998</c:v>
                </c:pt>
                <c:pt idx="3574">
                  <c:v>115.48410000000003</c:v>
                </c:pt>
                <c:pt idx="3575">
                  <c:v>116.84309999999999</c:v>
                </c:pt>
                <c:pt idx="3576">
                  <c:v>117.6927</c:v>
                </c:pt>
                <c:pt idx="3577">
                  <c:v>116.33460000000002</c:v>
                </c:pt>
                <c:pt idx="3578">
                  <c:v>115.85140000000003</c:v>
                </c:pt>
                <c:pt idx="3579">
                  <c:v>114.94309999999999</c:v>
                </c:pt>
                <c:pt idx="3580">
                  <c:v>116.12849999999999</c:v>
                </c:pt>
                <c:pt idx="3581">
                  <c:v>114.52149999999999</c:v>
                </c:pt>
                <c:pt idx="3582">
                  <c:v>112.49529999999999</c:v>
                </c:pt>
                <c:pt idx="3583">
                  <c:v>113.642</c:v>
                </c:pt>
                <c:pt idx="3584">
                  <c:v>112.35360000000001</c:v>
                </c:pt>
                <c:pt idx="3585">
                  <c:v>113.70829999999997</c:v>
                </c:pt>
                <c:pt idx="3586">
                  <c:v>113.36799999999999</c:v>
                </c:pt>
                <c:pt idx="3587">
                  <c:v>112.91380000000002</c:v>
                </c:pt>
                <c:pt idx="3588">
                  <c:v>112.02960000000002</c:v>
                </c:pt>
                <c:pt idx="3589">
                  <c:v>111.12929999999999</c:v>
                </c:pt>
                <c:pt idx="3590">
                  <c:v>110.93600000000001</c:v>
                </c:pt>
                <c:pt idx="3591">
                  <c:v>110.7825</c:v>
                </c:pt>
                <c:pt idx="3592">
                  <c:v>111.66019999999999</c:v>
                </c:pt>
                <c:pt idx="3593">
                  <c:v>110.2522</c:v>
                </c:pt>
                <c:pt idx="3594">
                  <c:v>107.92749999999999</c:v>
                </c:pt>
                <c:pt idx="3595">
                  <c:v>108.10880000000003</c:v>
                </c:pt>
                <c:pt idx="3596">
                  <c:v>109.49759999999999</c:v>
                </c:pt>
                <c:pt idx="3597">
                  <c:v>106.52490000000002</c:v>
                </c:pt>
                <c:pt idx="3598">
                  <c:v>106.54470000000002</c:v>
                </c:pt>
                <c:pt idx="3599">
                  <c:v>106.76080000000003</c:v>
                </c:pt>
                <c:pt idx="3600">
                  <c:v>107.18969999999999</c:v>
                </c:pt>
                <c:pt idx="3601">
                  <c:v>107.16540000000001</c:v>
                </c:pt>
                <c:pt idx="3602">
                  <c:v>108.53160000000001</c:v>
                </c:pt>
                <c:pt idx="3603">
                  <c:v>108.22150000000002</c:v>
                </c:pt>
                <c:pt idx="3604">
                  <c:v>108.34099999999998</c:v>
                </c:pt>
                <c:pt idx="3605">
                  <c:v>109.0115</c:v>
                </c:pt>
                <c:pt idx="3606">
                  <c:v>108.14690000000002</c:v>
                </c:pt>
                <c:pt idx="3607">
                  <c:v>108.4152</c:v>
                </c:pt>
                <c:pt idx="3608">
                  <c:v>108.0899</c:v>
                </c:pt>
                <c:pt idx="3609">
                  <c:v>109.27629999999996</c:v>
                </c:pt>
                <c:pt idx="3610">
                  <c:v>108.99630000000001</c:v>
                </c:pt>
                <c:pt idx="3611">
                  <c:v>109.43610000000001</c:v>
                </c:pt>
                <c:pt idx="3612">
                  <c:v>109.63330000000001</c:v>
                </c:pt>
                <c:pt idx="3613">
                  <c:v>110.82430000000004</c:v>
                </c:pt>
                <c:pt idx="3614">
                  <c:v>110.2795</c:v>
                </c:pt>
                <c:pt idx="3615">
                  <c:v>110.43370000000002</c:v>
                </c:pt>
                <c:pt idx="3616">
                  <c:v>112.23429999999999</c:v>
                </c:pt>
                <c:pt idx="3617">
                  <c:v>108.85410000000002</c:v>
                </c:pt>
                <c:pt idx="3618">
                  <c:v>108.51919999999997</c:v>
                </c:pt>
                <c:pt idx="3619">
                  <c:v>109.35799999999998</c:v>
                </c:pt>
                <c:pt idx="3620">
                  <c:v>110.96019999999997</c:v>
                </c:pt>
                <c:pt idx="3621">
                  <c:v>111.50979999999997</c:v>
                </c:pt>
                <c:pt idx="3622">
                  <c:v>111.0147</c:v>
                </c:pt>
                <c:pt idx="3623">
                  <c:v>109.02179999999997</c:v>
                </c:pt>
                <c:pt idx="3624">
                  <c:v>109.55780000000001</c:v>
                </c:pt>
                <c:pt idx="3625">
                  <c:v>109.60809999999998</c:v>
                </c:pt>
                <c:pt idx="3626">
                  <c:v>110.43829999999998</c:v>
                </c:pt>
                <c:pt idx="3627">
                  <c:v>113.06920000000002</c:v>
                </c:pt>
                <c:pt idx="3628">
                  <c:v>113.27950000000003</c:v>
                </c:pt>
                <c:pt idx="3629">
                  <c:v>114.1324</c:v>
                </c:pt>
                <c:pt idx="3630">
                  <c:v>113.97239999999998</c:v>
                </c:pt>
                <c:pt idx="3631">
                  <c:v>116.1362</c:v>
                </c:pt>
                <c:pt idx="3632">
                  <c:v>114.31669999999995</c:v>
                </c:pt>
                <c:pt idx="3633">
                  <c:v>115.18009999999998</c:v>
                </c:pt>
                <c:pt idx="3634">
                  <c:v>114.64370000000001</c:v>
                </c:pt>
                <c:pt idx="3635">
                  <c:v>114.90579999999997</c:v>
                </c:pt>
                <c:pt idx="3636">
                  <c:v>114.7013</c:v>
                </c:pt>
                <c:pt idx="3637">
                  <c:v>115.06229999999999</c:v>
                </c:pt>
                <c:pt idx="3638">
                  <c:v>115.20110000000001</c:v>
                </c:pt>
                <c:pt idx="3639">
                  <c:v>116.8081</c:v>
                </c:pt>
                <c:pt idx="3640">
                  <c:v>114.3014</c:v>
                </c:pt>
                <c:pt idx="3641">
                  <c:v>113.08199999999999</c:v>
                </c:pt>
                <c:pt idx="3642">
                  <c:v>111.28369999999998</c:v>
                </c:pt>
                <c:pt idx="3643">
                  <c:v>109.45010000000002</c:v>
                </c:pt>
                <c:pt idx="3644">
                  <c:v>109.42469999999997</c:v>
                </c:pt>
                <c:pt idx="3645">
                  <c:v>108.887</c:v>
                </c:pt>
                <c:pt idx="3646">
                  <c:v>109.64800000000001</c:v>
                </c:pt>
                <c:pt idx="3647">
                  <c:v>109.01980000000002</c:v>
                </c:pt>
                <c:pt idx="3648">
                  <c:v>107.96650000000002</c:v>
                </c:pt>
                <c:pt idx="3649">
                  <c:v>107.4246</c:v>
                </c:pt>
                <c:pt idx="3650">
                  <c:v>107.4999</c:v>
                </c:pt>
                <c:pt idx="3651">
                  <c:v>109.31439999999996</c:v>
                </c:pt>
                <c:pt idx="3652">
                  <c:v>107.64089999999999</c:v>
                </c:pt>
                <c:pt idx="3653">
                  <c:v>107.43680000000002</c:v>
                </c:pt>
                <c:pt idx="3654">
                  <c:v>107.38379999999998</c:v>
                </c:pt>
                <c:pt idx="3655">
                  <c:v>107.32640000000001</c:v>
                </c:pt>
                <c:pt idx="3656">
                  <c:v>107.85529999999999</c:v>
                </c:pt>
                <c:pt idx="3657">
                  <c:v>107.98029999999996</c:v>
                </c:pt>
                <c:pt idx="3658">
                  <c:v>109.4083</c:v>
                </c:pt>
                <c:pt idx="3659">
                  <c:v>106.94319999999999</c:v>
                </c:pt>
                <c:pt idx="3660">
                  <c:v>105.80949999999999</c:v>
                </c:pt>
                <c:pt idx="3661">
                  <c:v>104.65390000000001</c:v>
                </c:pt>
                <c:pt idx="3662">
                  <c:v>105.20399999999998</c:v>
                </c:pt>
                <c:pt idx="3663">
                  <c:v>105.57809999999996</c:v>
                </c:pt>
                <c:pt idx="3664">
                  <c:v>104.46060000000004</c:v>
                </c:pt>
                <c:pt idx="3665">
                  <c:v>105.9962</c:v>
                </c:pt>
                <c:pt idx="3666">
                  <c:v>104.39660000000002</c:v>
                </c:pt>
                <c:pt idx="3667">
                  <c:v>105.74890000000003</c:v>
                </c:pt>
                <c:pt idx="3668">
                  <c:v>106.03449999999998</c:v>
                </c:pt>
                <c:pt idx="3669">
                  <c:v>106.27320000000005</c:v>
                </c:pt>
                <c:pt idx="3670">
                  <c:v>106.42110000000002</c:v>
                </c:pt>
                <c:pt idx="3671">
                  <c:v>105.52719999999999</c:v>
                </c:pt>
                <c:pt idx="3672">
                  <c:v>105.71850000000001</c:v>
                </c:pt>
                <c:pt idx="3673">
                  <c:v>105.76080000000002</c:v>
                </c:pt>
                <c:pt idx="3674">
                  <c:v>104.29870000000001</c:v>
                </c:pt>
                <c:pt idx="3675">
                  <c:v>105.23419999999999</c:v>
                </c:pt>
                <c:pt idx="3676">
                  <c:v>107.51689999999998</c:v>
                </c:pt>
                <c:pt idx="3677">
                  <c:v>108.14789999999999</c:v>
                </c:pt>
                <c:pt idx="3678">
                  <c:v>104.22179999999999</c:v>
                </c:pt>
                <c:pt idx="3679">
                  <c:v>110.96980000000003</c:v>
                </c:pt>
                <c:pt idx="3680">
                  <c:v>107.60159999999996</c:v>
                </c:pt>
                <c:pt idx="3681">
                  <c:v>106.36610000000002</c:v>
                </c:pt>
                <c:pt idx="3682">
                  <c:v>105.4725</c:v>
                </c:pt>
                <c:pt idx="3683">
                  <c:v>105.04969999999997</c:v>
                </c:pt>
                <c:pt idx="3684">
                  <c:v>106.17530000000002</c:v>
                </c:pt>
                <c:pt idx="3685">
                  <c:v>105.8608</c:v>
                </c:pt>
                <c:pt idx="3686">
                  <c:v>105.5085</c:v>
                </c:pt>
                <c:pt idx="3687">
                  <c:v>103.72149999999998</c:v>
                </c:pt>
                <c:pt idx="3688">
                  <c:v>103.63019999999999</c:v>
                </c:pt>
                <c:pt idx="3689">
                  <c:v>102.33199999999998</c:v>
                </c:pt>
                <c:pt idx="3690">
                  <c:v>105.00659999999999</c:v>
                </c:pt>
                <c:pt idx="3691">
                  <c:v>105.42420000000001</c:v>
                </c:pt>
                <c:pt idx="3692">
                  <c:v>104.9901</c:v>
                </c:pt>
                <c:pt idx="3693">
                  <c:v>102.34729999999996</c:v>
                </c:pt>
                <c:pt idx="3694">
                  <c:v>104.24449999999999</c:v>
                </c:pt>
                <c:pt idx="3695">
                  <c:v>101.91160000000004</c:v>
                </c:pt>
                <c:pt idx="3696">
                  <c:v>102.64850000000001</c:v>
                </c:pt>
                <c:pt idx="3697">
                  <c:v>102.68310000000001</c:v>
                </c:pt>
                <c:pt idx="3698">
                  <c:v>102.06450000000002</c:v>
                </c:pt>
                <c:pt idx="3699">
                  <c:v>100.218</c:v>
                </c:pt>
                <c:pt idx="3700">
                  <c:v>100.6413</c:v>
                </c:pt>
                <c:pt idx="3701">
                  <c:v>99.507900000000006</c:v>
                </c:pt>
                <c:pt idx="3702">
                  <c:v>98.999300000000005</c:v>
                </c:pt>
                <c:pt idx="3703">
                  <c:v>99.478000000000023</c:v>
                </c:pt>
                <c:pt idx="3704">
                  <c:v>99.427800000000005</c:v>
                </c:pt>
                <c:pt idx="3705">
                  <c:v>97.631700000000009</c:v>
                </c:pt>
                <c:pt idx="3706">
                  <c:v>98.758799999999994</c:v>
                </c:pt>
                <c:pt idx="3707">
                  <c:v>101.89919999999999</c:v>
                </c:pt>
                <c:pt idx="3708">
                  <c:v>99.56</c:v>
                </c:pt>
                <c:pt idx="3709">
                  <c:v>99.556699999999992</c:v>
                </c:pt>
                <c:pt idx="3710">
                  <c:v>98.496699999999976</c:v>
                </c:pt>
                <c:pt idx="3711">
                  <c:v>98.681399999999982</c:v>
                </c:pt>
                <c:pt idx="3712">
                  <c:v>95.537999999999982</c:v>
                </c:pt>
                <c:pt idx="3713">
                  <c:v>94.061800000000019</c:v>
                </c:pt>
                <c:pt idx="3714">
                  <c:v>95.889700000000005</c:v>
                </c:pt>
                <c:pt idx="3715">
                  <c:v>97.615099999999998</c:v>
                </c:pt>
                <c:pt idx="3716">
                  <c:v>95.984199999999987</c:v>
                </c:pt>
                <c:pt idx="3717">
                  <c:v>98.654699999999991</c:v>
                </c:pt>
                <c:pt idx="3718">
                  <c:v>97.845700000000008</c:v>
                </c:pt>
                <c:pt idx="3719">
                  <c:v>98.827500000000029</c:v>
                </c:pt>
                <c:pt idx="3720">
                  <c:v>95.983900000000006</c:v>
                </c:pt>
                <c:pt idx="3721">
                  <c:v>91.548600000000008</c:v>
                </c:pt>
                <c:pt idx="3722">
                  <c:v>92.136299999999991</c:v>
                </c:pt>
                <c:pt idx="3723">
                  <c:v>90.846500000000006</c:v>
                </c:pt>
                <c:pt idx="3724">
                  <c:v>90.023100000000028</c:v>
                </c:pt>
                <c:pt idx="3725">
                  <c:v>89.432499999999976</c:v>
                </c:pt>
                <c:pt idx="3726">
                  <c:v>89.094100000000026</c:v>
                </c:pt>
                <c:pt idx="3727">
                  <c:v>89.129899999999964</c:v>
                </c:pt>
                <c:pt idx="3728">
                  <c:v>90.955500000000015</c:v>
                </c:pt>
                <c:pt idx="3729">
                  <c:v>92.254200000000026</c:v>
                </c:pt>
                <c:pt idx="3730">
                  <c:v>92.227399999999989</c:v>
                </c:pt>
                <c:pt idx="3731">
                  <c:v>89.703399999999959</c:v>
                </c:pt>
                <c:pt idx="3732">
                  <c:v>89.519500000000022</c:v>
                </c:pt>
                <c:pt idx="3733">
                  <c:v>92.924700000000016</c:v>
                </c:pt>
                <c:pt idx="3734">
                  <c:v>92.489300000000014</c:v>
                </c:pt>
                <c:pt idx="3735">
                  <c:v>95.17440000000002</c:v>
                </c:pt>
                <c:pt idx="3736">
                  <c:v>94.919700000000034</c:v>
                </c:pt>
                <c:pt idx="3737">
                  <c:v>94.104999999999976</c:v>
                </c:pt>
                <c:pt idx="3738">
                  <c:v>91.769299999999987</c:v>
                </c:pt>
                <c:pt idx="3739">
                  <c:v>97.031199999999984</c:v>
                </c:pt>
                <c:pt idx="3740">
                  <c:v>100.089</c:v>
                </c:pt>
                <c:pt idx="3741">
                  <c:v>99.771499999999989</c:v>
                </c:pt>
                <c:pt idx="3742">
                  <c:v>99.854899999999986</c:v>
                </c:pt>
                <c:pt idx="3743">
                  <c:v>96.393100000000004</c:v>
                </c:pt>
                <c:pt idx="3744">
                  <c:v>100.35009999999997</c:v>
                </c:pt>
                <c:pt idx="3745">
                  <c:v>99.260999999999996</c:v>
                </c:pt>
                <c:pt idx="3746">
                  <c:v>99.819199999999995</c:v>
                </c:pt>
                <c:pt idx="3747">
                  <c:v>101.1639</c:v>
                </c:pt>
                <c:pt idx="3748">
                  <c:v>99.145100000000014</c:v>
                </c:pt>
                <c:pt idx="3749">
                  <c:v>102.46290000000002</c:v>
                </c:pt>
                <c:pt idx="3750">
                  <c:v>102.2958</c:v>
                </c:pt>
                <c:pt idx="3751">
                  <c:v>99.776499999999984</c:v>
                </c:pt>
                <c:pt idx="3752">
                  <c:v>101.87669999999997</c:v>
                </c:pt>
                <c:pt idx="3753">
                  <c:v>99.459300000000013</c:v>
                </c:pt>
                <c:pt idx="3754">
                  <c:v>95.572699999999998</c:v>
                </c:pt>
                <c:pt idx="3755">
                  <c:v>96.44189999999999</c:v>
                </c:pt>
                <c:pt idx="3756">
                  <c:v>97.781599999999997</c:v>
                </c:pt>
                <c:pt idx="3757">
                  <c:v>97.519499999999979</c:v>
                </c:pt>
                <c:pt idx="3758">
                  <c:v>96.80149999999999</c:v>
                </c:pt>
                <c:pt idx="3759">
                  <c:v>96.029499999999985</c:v>
                </c:pt>
                <c:pt idx="3760">
                  <c:v>98.038399999999967</c:v>
                </c:pt>
                <c:pt idx="3761">
                  <c:v>99.641400000000019</c:v>
                </c:pt>
                <c:pt idx="3762">
                  <c:v>98.745199999999997</c:v>
                </c:pt>
                <c:pt idx="3763">
                  <c:v>97.921099999999981</c:v>
                </c:pt>
                <c:pt idx="3764">
                  <c:v>99.560599999999994</c:v>
                </c:pt>
                <c:pt idx="3765">
                  <c:v>100.998</c:v>
                </c:pt>
                <c:pt idx="3766">
                  <c:v>101.23160000000001</c:v>
                </c:pt>
                <c:pt idx="3767">
                  <c:v>97.63660000000003</c:v>
                </c:pt>
                <c:pt idx="3768">
                  <c:v>95.985300000000009</c:v>
                </c:pt>
                <c:pt idx="3769">
                  <c:v>97.112499999999983</c:v>
                </c:pt>
                <c:pt idx="3770">
                  <c:v>96.9709</c:v>
                </c:pt>
                <c:pt idx="3771">
                  <c:v>96.583900000000014</c:v>
                </c:pt>
                <c:pt idx="3772">
                  <c:v>97.594000000000008</c:v>
                </c:pt>
                <c:pt idx="3773">
                  <c:v>96.268899999999974</c:v>
                </c:pt>
                <c:pt idx="3774">
                  <c:v>97.242599999999996</c:v>
                </c:pt>
                <c:pt idx="3775">
                  <c:v>96.004300000000001</c:v>
                </c:pt>
                <c:pt idx="3776">
                  <c:v>96.407500000000027</c:v>
                </c:pt>
                <c:pt idx="3777">
                  <c:v>96.902000000000001</c:v>
                </c:pt>
                <c:pt idx="3778">
                  <c:v>96.206200000000024</c:v>
                </c:pt>
                <c:pt idx="3779">
                  <c:v>98.659700000000015</c:v>
                </c:pt>
                <c:pt idx="3780">
                  <c:v>98.549499999999981</c:v>
                </c:pt>
                <c:pt idx="3781">
                  <c:v>101.48839999999998</c:v>
                </c:pt>
                <c:pt idx="3782">
                  <c:v>97.8767</c:v>
                </c:pt>
                <c:pt idx="3783">
                  <c:v>99.308999999999997</c:v>
                </c:pt>
                <c:pt idx="3784">
                  <c:v>98.630199999999974</c:v>
                </c:pt>
                <c:pt idx="3785">
                  <c:v>98.21520000000001</c:v>
                </c:pt>
                <c:pt idx="3786">
                  <c:v>99.600100000000012</c:v>
                </c:pt>
                <c:pt idx="3787">
                  <c:v>100.78310000000003</c:v>
                </c:pt>
                <c:pt idx="3788">
                  <c:v>100.69430000000001</c:v>
                </c:pt>
                <c:pt idx="3789">
                  <c:v>101.17439999999999</c:v>
                </c:pt>
                <c:pt idx="3790">
                  <c:v>101.7261</c:v>
                </c:pt>
                <c:pt idx="3791">
                  <c:v>101.68109999999999</c:v>
                </c:pt>
                <c:pt idx="3792">
                  <c:v>101.52289999999999</c:v>
                </c:pt>
                <c:pt idx="3793">
                  <c:v>103.35619999999999</c:v>
                </c:pt>
                <c:pt idx="3794">
                  <c:v>99.537300000000002</c:v>
                </c:pt>
                <c:pt idx="3795">
                  <c:v>97.289099999999976</c:v>
                </c:pt>
                <c:pt idx="3796">
                  <c:v>98.648699999999991</c:v>
                </c:pt>
                <c:pt idx="3797">
                  <c:v>98.255500000000026</c:v>
                </c:pt>
                <c:pt idx="3798">
                  <c:v>97.258200000000002</c:v>
                </c:pt>
                <c:pt idx="3799">
                  <c:v>96.839899999999972</c:v>
                </c:pt>
                <c:pt idx="3800">
                  <c:v>97.462500000000006</c:v>
                </c:pt>
                <c:pt idx="3801">
                  <c:v>97.678799999999981</c:v>
                </c:pt>
                <c:pt idx="3802">
                  <c:v>98.433900000000008</c:v>
                </c:pt>
                <c:pt idx="3803">
                  <c:v>98.831400000000016</c:v>
                </c:pt>
                <c:pt idx="3804">
                  <c:v>97.369900000000015</c:v>
                </c:pt>
                <c:pt idx="3805">
                  <c:v>99.558199999999971</c:v>
                </c:pt>
                <c:pt idx="3806">
                  <c:v>99.931099999999986</c:v>
                </c:pt>
                <c:pt idx="3807">
                  <c:v>99.502600000000015</c:v>
                </c:pt>
                <c:pt idx="3808">
                  <c:v>101.07000000000004</c:v>
                </c:pt>
                <c:pt idx="3809">
                  <c:v>100.72929999999998</c:v>
                </c:pt>
                <c:pt idx="3810">
                  <c:v>99.965900000000033</c:v>
                </c:pt>
                <c:pt idx="3811">
                  <c:v>99.6524</c:v>
                </c:pt>
                <c:pt idx="3812">
                  <c:v>100.5102</c:v>
                </c:pt>
                <c:pt idx="3813">
                  <c:v>101.2967</c:v>
                </c:pt>
                <c:pt idx="3814">
                  <c:v>100.65029999999999</c:v>
                </c:pt>
                <c:pt idx="3815">
                  <c:v>100.25619999999998</c:v>
                </c:pt>
                <c:pt idx="3816">
                  <c:v>97.698399999999992</c:v>
                </c:pt>
                <c:pt idx="3817">
                  <c:v>98.490999999999971</c:v>
                </c:pt>
                <c:pt idx="3818">
                  <c:v>100.52630000000001</c:v>
                </c:pt>
                <c:pt idx="3819">
                  <c:v>103.3715</c:v>
                </c:pt>
                <c:pt idx="3820">
                  <c:v>103.4675</c:v>
                </c:pt>
                <c:pt idx="3821">
                  <c:v>100.2978</c:v>
                </c:pt>
                <c:pt idx="3822">
                  <c:v>98.442599999999999</c:v>
                </c:pt>
                <c:pt idx="3823">
                  <c:v>99.450599999999994</c:v>
                </c:pt>
                <c:pt idx="3824">
                  <c:v>100.1268</c:v>
                </c:pt>
                <c:pt idx="3825">
                  <c:v>102.09349999999998</c:v>
                </c:pt>
                <c:pt idx="3826">
                  <c:v>101.31399999999996</c:v>
                </c:pt>
                <c:pt idx="3827">
                  <c:v>100.95580000000001</c:v>
                </c:pt>
                <c:pt idx="3828">
                  <c:v>101.98240000000003</c:v>
                </c:pt>
                <c:pt idx="3829">
                  <c:v>100.59039999999997</c:v>
                </c:pt>
                <c:pt idx="3830">
                  <c:v>101.62130000000001</c:v>
                </c:pt>
                <c:pt idx="3831">
                  <c:v>102.13890000000001</c:v>
                </c:pt>
                <c:pt idx="3832">
                  <c:v>103.86739999999999</c:v>
                </c:pt>
                <c:pt idx="3833">
                  <c:v>104.6062</c:v>
                </c:pt>
                <c:pt idx="3834">
                  <c:v>103.26579999999996</c:v>
                </c:pt>
                <c:pt idx="3835">
                  <c:v>104.54659999999998</c:v>
                </c:pt>
                <c:pt idx="3836">
                  <c:v>102.47510000000003</c:v>
                </c:pt>
                <c:pt idx="3837">
                  <c:v>101.2826</c:v>
                </c:pt>
                <c:pt idx="3838">
                  <c:v>102.07439999999997</c:v>
                </c:pt>
                <c:pt idx="3839">
                  <c:v>104.88800000000001</c:v>
                </c:pt>
                <c:pt idx="3840">
                  <c:v>105.37779999999999</c:v>
                </c:pt>
                <c:pt idx="3841">
                  <c:v>105.25960000000001</c:v>
                </c:pt>
                <c:pt idx="3842">
                  <c:v>104.6815</c:v>
                </c:pt>
                <c:pt idx="3843">
                  <c:v>105.76280000000003</c:v>
                </c:pt>
                <c:pt idx="3844">
                  <c:v>105.09029999999998</c:v>
                </c:pt>
                <c:pt idx="3845">
                  <c:v>105.58290000000001</c:v>
                </c:pt>
                <c:pt idx="3846">
                  <c:v>105.66059999999999</c:v>
                </c:pt>
                <c:pt idx="3847">
                  <c:v>106.60940000000001</c:v>
                </c:pt>
                <c:pt idx="3848">
                  <c:v>108.19549999999998</c:v>
                </c:pt>
                <c:pt idx="3849">
                  <c:v>111.0471</c:v>
                </c:pt>
                <c:pt idx="3850">
                  <c:v>108.33130000000001</c:v>
                </c:pt>
                <c:pt idx="3851">
                  <c:v>109.63440000000003</c:v>
                </c:pt>
                <c:pt idx="3852">
                  <c:v>111.24209999999999</c:v>
                </c:pt>
                <c:pt idx="3853">
                  <c:v>111.13850000000001</c:v>
                </c:pt>
                <c:pt idx="3854">
                  <c:v>110.93579999999999</c:v>
                </c:pt>
                <c:pt idx="3855">
                  <c:v>112.21629999999998</c:v>
                </c:pt>
                <c:pt idx="3856">
                  <c:v>110.6412</c:v>
                </c:pt>
                <c:pt idx="3857">
                  <c:v>109.3801</c:v>
                </c:pt>
                <c:pt idx="3858">
                  <c:v>106.9804</c:v>
                </c:pt>
                <c:pt idx="3859">
                  <c:v>106.92309999999998</c:v>
                </c:pt>
                <c:pt idx="3860">
                  <c:v>106.90450000000003</c:v>
                </c:pt>
                <c:pt idx="3861">
                  <c:v>105.65680000000003</c:v>
                </c:pt>
                <c:pt idx="3862">
                  <c:v>104.25770000000001</c:v>
                </c:pt>
                <c:pt idx="3863">
                  <c:v>101.81060000000004</c:v>
                </c:pt>
                <c:pt idx="3864">
                  <c:v>102.32640000000002</c:v>
                </c:pt>
                <c:pt idx="3865">
                  <c:v>101.7255</c:v>
                </c:pt>
                <c:pt idx="3866">
                  <c:v>103.31920000000001</c:v>
                </c:pt>
                <c:pt idx="3867">
                  <c:v>105.55689999999997</c:v>
                </c:pt>
                <c:pt idx="3868">
                  <c:v>107.20150000000001</c:v>
                </c:pt>
                <c:pt idx="3869">
                  <c:v>103.6498</c:v>
                </c:pt>
                <c:pt idx="3870">
                  <c:v>104.02589999999998</c:v>
                </c:pt>
                <c:pt idx="3871">
                  <c:v>104.43640000000001</c:v>
                </c:pt>
                <c:pt idx="3872">
                  <c:v>105.23069999999998</c:v>
                </c:pt>
                <c:pt idx="3873">
                  <c:v>105.28859999999997</c:v>
                </c:pt>
                <c:pt idx="3874">
                  <c:v>104.67270000000002</c:v>
                </c:pt>
                <c:pt idx="3875">
                  <c:v>104.24980000000002</c:v>
                </c:pt>
                <c:pt idx="3876">
                  <c:v>104.90989999999998</c:v>
                </c:pt>
                <c:pt idx="3877">
                  <c:v>104.20359999999999</c:v>
                </c:pt>
                <c:pt idx="3878">
                  <c:v>104.34859999999998</c:v>
                </c:pt>
                <c:pt idx="3879">
                  <c:v>104.76360000000003</c:v>
                </c:pt>
                <c:pt idx="3880">
                  <c:v>105.7004</c:v>
                </c:pt>
                <c:pt idx="3881">
                  <c:v>105.53260000000002</c:v>
                </c:pt>
                <c:pt idx="3882">
                  <c:v>105.53339999999997</c:v>
                </c:pt>
                <c:pt idx="3883">
                  <c:v>106.5782</c:v>
                </c:pt>
                <c:pt idx="3884">
                  <c:v>105.87039999999999</c:v>
                </c:pt>
                <c:pt idx="3885">
                  <c:v>107.73739999999998</c:v>
                </c:pt>
                <c:pt idx="3886">
                  <c:v>106.75370000000002</c:v>
                </c:pt>
                <c:pt idx="3887">
                  <c:v>108.19130000000001</c:v>
                </c:pt>
                <c:pt idx="3888">
                  <c:v>110.03269999999998</c:v>
                </c:pt>
                <c:pt idx="3889">
                  <c:v>106.82969999999999</c:v>
                </c:pt>
                <c:pt idx="3890">
                  <c:v>106.9649</c:v>
                </c:pt>
                <c:pt idx="3891">
                  <c:v>105.65430000000001</c:v>
                </c:pt>
                <c:pt idx="3892">
                  <c:v>105.19340000000001</c:v>
                </c:pt>
                <c:pt idx="3893">
                  <c:v>108.23169999999998</c:v>
                </c:pt>
                <c:pt idx="3894">
                  <c:v>107.46899999999997</c:v>
                </c:pt>
                <c:pt idx="3895">
                  <c:v>106.68679999999999</c:v>
                </c:pt>
                <c:pt idx="3896">
                  <c:v>107.93000000000004</c:v>
                </c:pt>
                <c:pt idx="3897">
                  <c:v>105.4773</c:v>
                </c:pt>
                <c:pt idx="3898">
                  <c:v>102.85569999999997</c:v>
                </c:pt>
                <c:pt idx="3899">
                  <c:v>104.55229999999997</c:v>
                </c:pt>
                <c:pt idx="3900">
                  <c:v>105.80779999999999</c:v>
                </c:pt>
                <c:pt idx="3901">
                  <c:v>106.44</c:v>
                </c:pt>
                <c:pt idx="3902">
                  <c:v>104.62290000000003</c:v>
                </c:pt>
                <c:pt idx="3903">
                  <c:v>103.3366</c:v>
                </c:pt>
                <c:pt idx="3904">
                  <c:v>104.3218</c:v>
                </c:pt>
                <c:pt idx="3905">
                  <c:v>104.7085</c:v>
                </c:pt>
                <c:pt idx="3906">
                  <c:v>105.45350000000001</c:v>
                </c:pt>
                <c:pt idx="3907">
                  <c:v>106.3698</c:v>
                </c:pt>
                <c:pt idx="3908">
                  <c:v>105.53500000000003</c:v>
                </c:pt>
                <c:pt idx="3909">
                  <c:v>108.55900000000001</c:v>
                </c:pt>
                <c:pt idx="3910">
                  <c:v>107.21510000000001</c:v>
                </c:pt>
                <c:pt idx="3911">
                  <c:v>109.53899999999999</c:v>
                </c:pt>
                <c:pt idx="3912">
                  <c:v>110.26319999999998</c:v>
                </c:pt>
                <c:pt idx="3913">
                  <c:v>108.50660000000001</c:v>
                </c:pt>
                <c:pt idx="3914">
                  <c:v>107.06739999999999</c:v>
                </c:pt>
                <c:pt idx="3915">
                  <c:v>108.87539999999998</c:v>
                </c:pt>
                <c:pt idx="3916">
                  <c:v>106.53429999999999</c:v>
                </c:pt>
                <c:pt idx="3917">
                  <c:v>106.09760000000001</c:v>
                </c:pt>
                <c:pt idx="3918">
                  <c:v>103.83149999999999</c:v>
                </c:pt>
                <c:pt idx="3919">
                  <c:v>105.52659999999999</c:v>
                </c:pt>
                <c:pt idx="3920">
                  <c:v>105.16479999999997</c:v>
                </c:pt>
                <c:pt idx="3921">
                  <c:v>108.1353</c:v>
                </c:pt>
                <c:pt idx="3922">
                  <c:v>106.97069999999998</c:v>
                </c:pt>
                <c:pt idx="3923">
                  <c:v>104.3396</c:v>
                </c:pt>
                <c:pt idx="3924">
                  <c:v>103.89070000000001</c:v>
                </c:pt>
                <c:pt idx="3925">
                  <c:v>104.20040000000002</c:v>
                </c:pt>
                <c:pt idx="3926">
                  <c:v>103.33379999999998</c:v>
                </c:pt>
                <c:pt idx="3927">
                  <c:v>104.29409999999999</c:v>
                </c:pt>
                <c:pt idx="3928">
                  <c:v>102.20479999999998</c:v>
                </c:pt>
                <c:pt idx="3929">
                  <c:v>100.2955</c:v>
                </c:pt>
                <c:pt idx="3930">
                  <c:v>101.17830000000004</c:v>
                </c:pt>
                <c:pt idx="3931">
                  <c:v>100.46210000000002</c:v>
                </c:pt>
                <c:pt idx="3932">
                  <c:v>101.12549999999997</c:v>
                </c:pt>
                <c:pt idx="3933">
                  <c:v>101.47200000000001</c:v>
                </c:pt>
                <c:pt idx="3934">
                  <c:v>100.50410000000001</c:v>
                </c:pt>
                <c:pt idx="3935">
                  <c:v>97.621499999999983</c:v>
                </c:pt>
                <c:pt idx="3936">
                  <c:v>98.557399999999973</c:v>
                </c:pt>
                <c:pt idx="3937">
                  <c:v>98.868400000000008</c:v>
                </c:pt>
                <c:pt idx="3938">
                  <c:v>97.88669999999999</c:v>
                </c:pt>
                <c:pt idx="3939">
                  <c:v>97.92289999999997</c:v>
                </c:pt>
                <c:pt idx="3940">
                  <c:v>98.471300000000014</c:v>
                </c:pt>
                <c:pt idx="3941">
                  <c:v>100.40879999999999</c:v>
                </c:pt>
                <c:pt idx="3942">
                  <c:v>101.66040000000001</c:v>
                </c:pt>
                <c:pt idx="3943">
                  <c:v>102.83050000000003</c:v>
                </c:pt>
                <c:pt idx="3944">
                  <c:v>103.13510000000004</c:v>
                </c:pt>
                <c:pt idx="3945">
                  <c:v>102.65550000000002</c:v>
                </c:pt>
                <c:pt idx="3946">
                  <c:v>100.13170000000002</c:v>
                </c:pt>
                <c:pt idx="3947">
                  <c:v>99.694800000000015</c:v>
                </c:pt>
                <c:pt idx="3948">
                  <c:v>99.77209999999998</c:v>
                </c:pt>
                <c:pt idx="3949">
                  <c:v>100.19109999999998</c:v>
                </c:pt>
                <c:pt idx="3950">
                  <c:v>102.16069999999999</c:v>
                </c:pt>
                <c:pt idx="3951">
                  <c:v>102.44400000000002</c:v>
                </c:pt>
                <c:pt idx="3952">
                  <c:v>103.08869999999999</c:v>
                </c:pt>
                <c:pt idx="3953">
                  <c:v>101.5992</c:v>
                </c:pt>
                <c:pt idx="3954">
                  <c:v>102.19030000000001</c:v>
                </c:pt>
                <c:pt idx="3955">
                  <c:v>100.8875</c:v>
                </c:pt>
                <c:pt idx="3956">
                  <c:v>101.74089999999998</c:v>
                </c:pt>
                <c:pt idx="3957">
                  <c:v>100.23930000000003</c:v>
                </c:pt>
                <c:pt idx="3958">
                  <c:v>100.0672</c:v>
                </c:pt>
                <c:pt idx="3959">
                  <c:v>101.85600000000001</c:v>
                </c:pt>
                <c:pt idx="3960">
                  <c:v>102.9109</c:v>
                </c:pt>
                <c:pt idx="3961">
                  <c:v>103.71269999999998</c:v>
                </c:pt>
                <c:pt idx="3962">
                  <c:v>108.23220000000002</c:v>
                </c:pt>
                <c:pt idx="3963">
                  <c:v>105.26650000000002</c:v>
                </c:pt>
                <c:pt idx="3964">
                  <c:v>103.27539999999999</c:v>
                </c:pt>
                <c:pt idx="3965">
                  <c:v>100.8749</c:v>
                </c:pt>
                <c:pt idx="3966">
                  <c:v>101.08349999999999</c:v>
                </c:pt>
                <c:pt idx="3967">
                  <c:v>103.52090000000003</c:v>
                </c:pt>
                <c:pt idx="3968">
                  <c:v>103.78249999999997</c:v>
                </c:pt>
                <c:pt idx="3969">
                  <c:v>104.18279999999997</c:v>
                </c:pt>
                <c:pt idx="3970">
                  <c:v>103.66150000000003</c:v>
                </c:pt>
                <c:pt idx="3971">
                  <c:v>103.77919999999999</c:v>
                </c:pt>
                <c:pt idx="3972">
                  <c:v>101.72039999999998</c:v>
                </c:pt>
                <c:pt idx="3973">
                  <c:v>99.270700000000019</c:v>
                </c:pt>
                <c:pt idx="3974">
                  <c:v>99.148099999999985</c:v>
                </c:pt>
                <c:pt idx="3975">
                  <c:v>98.672999999999973</c:v>
                </c:pt>
                <c:pt idx="3976">
                  <c:v>100.86269999999999</c:v>
                </c:pt>
                <c:pt idx="3977">
                  <c:v>100.46310000000001</c:v>
                </c:pt>
                <c:pt idx="3978">
                  <c:v>101.38509999999998</c:v>
                </c:pt>
                <c:pt idx="3979">
                  <c:v>102.82929999999996</c:v>
                </c:pt>
                <c:pt idx="3980">
                  <c:v>103.21059999999997</c:v>
                </c:pt>
                <c:pt idx="3981">
                  <c:v>102.21860000000001</c:v>
                </c:pt>
                <c:pt idx="3982">
                  <c:v>100.99080000000002</c:v>
                </c:pt>
                <c:pt idx="3983">
                  <c:v>101.85789999999999</c:v>
                </c:pt>
                <c:pt idx="3984">
                  <c:v>101.84600000000002</c:v>
                </c:pt>
                <c:pt idx="3985">
                  <c:v>103.01690000000001</c:v>
                </c:pt>
                <c:pt idx="3986">
                  <c:v>101.2407</c:v>
                </c:pt>
                <c:pt idx="3987">
                  <c:v>101.2329</c:v>
                </c:pt>
                <c:pt idx="3988">
                  <c:v>103.11110000000001</c:v>
                </c:pt>
                <c:pt idx="3989">
                  <c:v>100.93330000000003</c:v>
                </c:pt>
                <c:pt idx="3990">
                  <c:v>101.95880000000001</c:v>
                </c:pt>
                <c:pt idx="3991">
                  <c:v>100.2465</c:v>
                </c:pt>
                <c:pt idx="3992">
                  <c:v>101.27250000000001</c:v>
                </c:pt>
                <c:pt idx="3993">
                  <c:v>100.72850000000003</c:v>
                </c:pt>
                <c:pt idx="3994">
                  <c:v>102.3706</c:v>
                </c:pt>
                <c:pt idx="3995">
                  <c:v>104.1925</c:v>
                </c:pt>
                <c:pt idx="3996">
                  <c:v>103.30489999999996</c:v>
                </c:pt>
                <c:pt idx="3997">
                  <c:v>104.4847</c:v>
                </c:pt>
                <c:pt idx="3998">
                  <c:v>106.41370000000001</c:v>
                </c:pt>
                <c:pt idx="3999">
                  <c:v>106.10169999999997</c:v>
                </c:pt>
                <c:pt idx="4000">
                  <c:v>107.07619999999997</c:v>
                </c:pt>
                <c:pt idx="4001">
                  <c:v>105.3544</c:v>
                </c:pt>
                <c:pt idx="4002">
                  <c:v>104.08260000000003</c:v>
                </c:pt>
                <c:pt idx="4003">
                  <c:v>104.8635</c:v>
                </c:pt>
                <c:pt idx="4004">
                  <c:v>108.5377</c:v>
                </c:pt>
                <c:pt idx="4005">
                  <c:v>105.44560000000001</c:v>
                </c:pt>
                <c:pt idx="4006">
                  <c:v>106.81849999999997</c:v>
                </c:pt>
                <c:pt idx="4007">
                  <c:v>105.3528</c:v>
                </c:pt>
                <c:pt idx="4008">
                  <c:v>102.8912</c:v>
                </c:pt>
                <c:pt idx="4009">
                  <c:v>103.88810000000002</c:v>
                </c:pt>
                <c:pt idx="4010">
                  <c:v>104.83090000000001</c:v>
                </c:pt>
                <c:pt idx="4011">
                  <c:v>103.15530000000001</c:v>
                </c:pt>
                <c:pt idx="4012">
                  <c:v>106.7901</c:v>
                </c:pt>
                <c:pt idx="4013">
                  <c:v>106.95549999999999</c:v>
                </c:pt>
                <c:pt idx="4014">
                  <c:v>104.81159999999998</c:v>
                </c:pt>
                <c:pt idx="4015">
                  <c:v>104.67139999999999</c:v>
                </c:pt>
                <c:pt idx="4016">
                  <c:v>104.79019999999998</c:v>
                </c:pt>
                <c:pt idx="4017">
                  <c:v>102.17510000000001</c:v>
                </c:pt>
                <c:pt idx="4018">
                  <c:v>101.92810000000003</c:v>
                </c:pt>
                <c:pt idx="4019">
                  <c:v>102.11929999999998</c:v>
                </c:pt>
                <c:pt idx="4020">
                  <c:v>105.16510000000001</c:v>
                </c:pt>
                <c:pt idx="4021">
                  <c:v>106.27719999999998</c:v>
                </c:pt>
                <c:pt idx="4022">
                  <c:v>102.84930000000001</c:v>
                </c:pt>
                <c:pt idx="4023">
                  <c:v>101.05</c:v>
                </c:pt>
                <c:pt idx="4024">
                  <c:v>100.47350000000002</c:v>
                </c:pt>
                <c:pt idx="4025">
                  <c:v>101.98840000000003</c:v>
                </c:pt>
                <c:pt idx="4026">
                  <c:v>102.30360000000003</c:v>
                </c:pt>
                <c:pt idx="4027">
                  <c:v>100.50300000000001</c:v>
                </c:pt>
                <c:pt idx="4028">
                  <c:v>103.20689999999999</c:v>
                </c:pt>
                <c:pt idx="4029">
                  <c:v>105.32790000000003</c:v>
                </c:pt>
                <c:pt idx="4030">
                  <c:v>103.92440000000003</c:v>
                </c:pt>
                <c:pt idx="4031">
                  <c:v>104.27460000000002</c:v>
                </c:pt>
                <c:pt idx="4032">
                  <c:v>104.80200000000002</c:v>
                </c:pt>
                <c:pt idx="4033">
                  <c:v>104.87770000000003</c:v>
                </c:pt>
                <c:pt idx="4034">
                  <c:v>103.21619999999999</c:v>
                </c:pt>
                <c:pt idx="4035">
                  <c:v>104.38239999999999</c:v>
                </c:pt>
                <c:pt idx="4036">
                  <c:v>104.0187</c:v>
                </c:pt>
                <c:pt idx="4037">
                  <c:v>101.003</c:v>
                </c:pt>
                <c:pt idx="4038">
                  <c:v>102.81820000000002</c:v>
                </c:pt>
                <c:pt idx="4039">
                  <c:v>104.30279999999999</c:v>
                </c:pt>
                <c:pt idx="4040">
                  <c:v>104.45510000000002</c:v>
                </c:pt>
                <c:pt idx="4041">
                  <c:v>105.54600000000001</c:v>
                </c:pt>
                <c:pt idx="4042">
                  <c:v>104.01890000000003</c:v>
                </c:pt>
                <c:pt idx="4043">
                  <c:v>103.17890000000003</c:v>
                </c:pt>
                <c:pt idx="4044">
                  <c:v>102.28520000000003</c:v>
                </c:pt>
                <c:pt idx="4045">
                  <c:v>101.24749999999997</c:v>
                </c:pt>
                <c:pt idx="4046">
                  <c:v>99.973099999999988</c:v>
                </c:pt>
                <c:pt idx="4047">
                  <c:v>102.40699999999998</c:v>
                </c:pt>
                <c:pt idx="4048">
                  <c:v>101.25040000000001</c:v>
                </c:pt>
                <c:pt idx="4049">
                  <c:v>102.0124</c:v>
                </c:pt>
                <c:pt idx="4050">
                  <c:v>103.91780000000001</c:v>
                </c:pt>
                <c:pt idx="4051">
                  <c:v>102.533</c:v>
                </c:pt>
                <c:pt idx="4052">
                  <c:v>102.10980000000004</c:v>
                </c:pt>
                <c:pt idx="4053">
                  <c:v>100.90020000000001</c:v>
                </c:pt>
                <c:pt idx="4054">
                  <c:v>100.86140000000002</c:v>
                </c:pt>
                <c:pt idx="4055">
                  <c:v>103.0017</c:v>
                </c:pt>
                <c:pt idx="4056">
                  <c:v>102.5128</c:v>
                </c:pt>
                <c:pt idx="4057">
                  <c:v>101.00019999999996</c:v>
                </c:pt>
                <c:pt idx="4058">
                  <c:v>100.92270000000001</c:v>
                </c:pt>
                <c:pt idx="4059">
                  <c:v>101.74640000000001</c:v>
                </c:pt>
                <c:pt idx="4060">
                  <c:v>104.3432</c:v>
                </c:pt>
                <c:pt idx="4061">
                  <c:v>103.6451</c:v>
                </c:pt>
                <c:pt idx="4062">
                  <c:v>101.5544</c:v>
                </c:pt>
                <c:pt idx="4063">
                  <c:v>102.47190000000002</c:v>
                </c:pt>
                <c:pt idx="4064">
                  <c:v>103.84020000000001</c:v>
                </c:pt>
                <c:pt idx="4065">
                  <c:v>105.41890000000001</c:v>
                </c:pt>
                <c:pt idx="4066">
                  <c:v>104.12529999999998</c:v>
                </c:pt>
                <c:pt idx="4067">
                  <c:v>102.13749999999999</c:v>
                </c:pt>
                <c:pt idx="4068">
                  <c:v>102.4658</c:v>
                </c:pt>
                <c:pt idx="4069">
                  <c:v>102.17680000000003</c:v>
                </c:pt>
                <c:pt idx="4070">
                  <c:v>102.87199999999999</c:v>
                </c:pt>
                <c:pt idx="4071">
                  <c:v>100.06399999999999</c:v>
                </c:pt>
                <c:pt idx="4072">
                  <c:v>100.16230000000002</c:v>
                </c:pt>
                <c:pt idx="4073">
                  <c:v>99.956400000000031</c:v>
                </c:pt>
                <c:pt idx="4074">
                  <c:v>99.082499999999982</c:v>
                </c:pt>
                <c:pt idx="4075">
                  <c:v>100.7547</c:v>
                </c:pt>
                <c:pt idx="4076">
                  <c:v>100.25649999999999</c:v>
                </c:pt>
                <c:pt idx="4077">
                  <c:v>97.355599999999981</c:v>
                </c:pt>
                <c:pt idx="4078">
                  <c:v>98.384500000000003</c:v>
                </c:pt>
                <c:pt idx="4079">
                  <c:v>98.295899999999975</c:v>
                </c:pt>
                <c:pt idx="4080">
                  <c:v>100.0985</c:v>
                </c:pt>
                <c:pt idx="4081">
                  <c:v>102.55080000000001</c:v>
                </c:pt>
                <c:pt idx="4082">
                  <c:v>101.7901</c:v>
                </c:pt>
                <c:pt idx="4083">
                  <c:v>103.04409999999997</c:v>
                </c:pt>
                <c:pt idx="4084">
                  <c:v>103.63</c:v>
                </c:pt>
                <c:pt idx="4085">
                  <c:v>103.81340000000002</c:v>
                </c:pt>
                <c:pt idx="4086">
                  <c:v>106.15330000000003</c:v>
                </c:pt>
                <c:pt idx="4087">
                  <c:v>107.68530000000003</c:v>
                </c:pt>
                <c:pt idx="4088">
                  <c:v>107.76679999999999</c:v>
                </c:pt>
                <c:pt idx="4089">
                  <c:v>108.87979999999997</c:v>
                </c:pt>
                <c:pt idx="4090">
                  <c:v>107.7175</c:v>
                </c:pt>
                <c:pt idx="4091">
                  <c:v>108.53860000000002</c:v>
                </c:pt>
                <c:pt idx="4092">
                  <c:v>107.2403</c:v>
                </c:pt>
                <c:pt idx="4093">
                  <c:v>104.76550000000002</c:v>
                </c:pt>
                <c:pt idx="4094">
                  <c:v>106.36860000000001</c:v>
                </c:pt>
                <c:pt idx="4095">
                  <c:v>103.57019999999997</c:v>
                </c:pt>
                <c:pt idx="4096">
                  <c:v>108.21939999999999</c:v>
                </c:pt>
                <c:pt idx="4097">
                  <c:v>108.75110000000001</c:v>
                </c:pt>
                <c:pt idx="4098">
                  <c:v>109.37679999999999</c:v>
                </c:pt>
                <c:pt idx="4099">
                  <c:v>105.45429999999998</c:v>
                </c:pt>
                <c:pt idx="4100">
                  <c:v>104.35910000000001</c:v>
                </c:pt>
                <c:pt idx="4101">
                  <c:v>104.19800000000001</c:v>
                </c:pt>
                <c:pt idx="4102">
                  <c:v>102.62870000000002</c:v>
                </c:pt>
                <c:pt idx="4103">
                  <c:v>104.27170000000001</c:v>
                </c:pt>
                <c:pt idx="4104">
                  <c:v>104.32540000000002</c:v>
                </c:pt>
                <c:pt idx="4105">
                  <c:v>106.00259999999997</c:v>
                </c:pt>
                <c:pt idx="4106">
                  <c:v>102.13730000000001</c:v>
                </c:pt>
                <c:pt idx="4107">
                  <c:v>98.7577</c:v>
                </c:pt>
                <c:pt idx="4108">
                  <c:v>99.669800000000038</c:v>
                </c:pt>
                <c:pt idx="4109">
                  <c:v>99.237799999999993</c:v>
                </c:pt>
                <c:pt idx="4110">
                  <c:v>97.521000000000015</c:v>
                </c:pt>
                <c:pt idx="4111">
                  <c:v>98.0548</c:v>
                </c:pt>
                <c:pt idx="4112">
                  <c:v>98.041299999999978</c:v>
                </c:pt>
                <c:pt idx="4113">
                  <c:v>96.97169999999997</c:v>
                </c:pt>
                <c:pt idx="4114">
                  <c:v>100.85209999999998</c:v>
                </c:pt>
                <c:pt idx="4115">
                  <c:v>100.92159999999998</c:v>
                </c:pt>
                <c:pt idx="4116">
                  <c:v>102.6863</c:v>
                </c:pt>
                <c:pt idx="4117">
                  <c:v>102.39020000000001</c:v>
                </c:pt>
                <c:pt idx="4118">
                  <c:v>100.63899999999997</c:v>
                </c:pt>
                <c:pt idx="4119">
                  <c:v>101.1435</c:v>
                </c:pt>
                <c:pt idx="4120">
                  <c:v>99.614899999999992</c:v>
                </c:pt>
                <c:pt idx="4121">
                  <c:v>101.10860000000001</c:v>
                </c:pt>
                <c:pt idx="4122">
                  <c:v>102.12739999999999</c:v>
                </c:pt>
                <c:pt idx="4123">
                  <c:v>99.389900000000026</c:v>
                </c:pt>
                <c:pt idx="4124">
                  <c:v>99.127999999999972</c:v>
                </c:pt>
                <c:pt idx="4125">
                  <c:v>98.284599999999983</c:v>
                </c:pt>
                <c:pt idx="4126">
                  <c:v>99.445399999999978</c:v>
                </c:pt>
                <c:pt idx="4127">
                  <c:v>97.606099999999984</c:v>
                </c:pt>
                <c:pt idx="4128">
                  <c:v>99.788999999999987</c:v>
                </c:pt>
                <c:pt idx="4129">
                  <c:v>99.241000000000028</c:v>
                </c:pt>
                <c:pt idx="4130">
                  <c:v>99.922599999999989</c:v>
                </c:pt>
                <c:pt idx="4131">
                  <c:v>99.999500000000012</c:v>
                </c:pt>
                <c:pt idx="4132">
                  <c:v>100.25009999999996</c:v>
                </c:pt>
                <c:pt idx="4133">
                  <c:v>99.987700000000018</c:v>
                </c:pt>
                <c:pt idx="4134">
                  <c:v>100.22470000000001</c:v>
                </c:pt>
                <c:pt idx="4135">
                  <c:v>99.813199999999995</c:v>
                </c:pt>
                <c:pt idx="4136">
                  <c:v>100.93090000000002</c:v>
                </c:pt>
                <c:pt idx="4137">
                  <c:v>98.791399999999996</c:v>
                </c:pt>
                <c:pt idx="4138">
                  <c:v>98.702700000000007</c:v>
                </c:pt>
                <c:pt idx="4139">
                  <c:v>97.667699999999996</c:v>
                </c:pt>
                <c:pt idx="4140">
                  <c:v>98.156300000000002</c:v>
                </c:pt>
                <c:pt idx="4141">
                  <c:v>96.87560000000002</c:v>
                </c:pt>
                <c:pt idx="4142">
                  <c:v>98.746799999999979</c:v>
                </c:pt>
                <c:pt idx="4143">
                  <c:v>98.000500000000017</c:v>
                </c:pt>
                <c:pt idx="4144">
                  <c:v>98.887600000000035</c:v>
                </c:pt>
                <c:pt idx="4145">
                  <c:v>99.111400000000003</c:v>
                </c:pt>
                <c:pt idx="4146">
                  <c:v>96.587900000000019</c:v>
                </c:pt>
                <c:pt idx="4147">
                  <c:v>98.190300000000022</c:v>
                </c:pt>
                <c:pt idx="4148">
                  <c:v>98.59280000000004</c:v>
                </c:pt>
                <c:pt idx="4149">
                  <c:v>97.583999999999975</c:v>
                </c:pt>
                <c:pt idx="4150">
                  <c:v>97.779200000000003</c:v>
                </c:pt>
                <c:pt idx="4151">
                  <c:v>98.608299999999986</c:v>
                </c:pt>
                <c:pt idx="4152">
                  <c:v>98.457799999999992</c:v>
                </c:pt>
                <c:pt idx="4153">
                  <c:v>99.44380000000001</c:v>
                </c:pt>
                <c:pt idx="4154">
                  <c:v>101.0227</c:v>
                </c:pt>
                <c:pt idx="4155">
                  <c:v>99.688600000000022</c:v>
                </c:pt>
                <c:pt idx="4156">
                  <c:v>97.820900000000009</c:v>
                </c:pt>
                <c:pt idx="4157">
                  <c:v>97.659599999999983</c:v>
                </c:pt>
                <c:pt idx="4158">
                  <c:v>97.094000000000008</c:v>
                </c:pt>
                <c:pt idx="4159">
                  <c:v>97.649200000000008</c:v>
                </c:pt>
                <c:pt idx="4160">
                  <c:v>98.038399999999996</c:v>
                </c:pt>
                <c:pt idx="4161">
                  <c:v>99.138799999999989</c:v>
                </c:pt>
                <c:pt idx="4162">
                  <c:v>98.531699999999972</c:v>
                </c:pt>
                <c:pt idx="4163">
                  <c:v>96.311900000000023</c:v>
                </c:pt>
                <c:pt idx="4164">
                  <c:v>96.61239999999998</c:v>
                </c:pt>
                <c:pt idx="4165">
                  <c:v>94.664000000000016</c:v>
                </c:pt>
                <c:pt idx="4166">
                  <c:v>93.503899999999973</c:v>
                </c:pt>
                <c:pt idx="4167">
                  <c:v>95.683300000000003</c:v>
                </c:pt>
                <c:pt idx="4168">
                  <c:v>93.980899999999991</c:v>
                </c:pt>
                <c:pt idx="4169">
                  <c:v>94.225599999999972</c:v>
                </c:pt>
                <c:pt idx="4170">
                  <c:v>95.00439999999999</c:v>
                </c:pt>
                <c:pt idx="4171">
                  <c:v>96.122100000000017</c:v>
                </c:pt>
                <c:pt idx="4172">
                  <c:v>97.265799999999999</c:v>
                </c:pt>
                <c:pt idx="4173">
                  <c:v>96.759899999999988</c:v>
                </c:pt>
                <c:pt idx="4174">
                  <c:v>95.875099999999989</c:v>
                </c:pt>
                <c:pt idx="4175">
                  <c:v>94.724600000000009</c:v>
                </c:pt>
                <c:pt idx="4176">
                  <c:v>95.126000000000005</c:v>
                </c:pt>
                <c:pt idx="4177">
                  <c:v>94.33850000000001</c:v>
                </c:pt>
                <c:pt idx="4178">
                  <c:v>93.175699999999992</c:v>
                </c:pt>
                <c:pt idx="4179">
                  <c:v>93.657900000000012</c:v>
                </c:pt>
                <c:pt idx="4180">
                  <c:v>93.525699999999972</c:v>
                </c:pt>
                <c:pt idx="4181">
                  <c:v>93.610599999999963</c:v>
                </c:pt>
                <c:pt idx="4182">
                  <c:v>95.895200000000003</c:v>
                </c:pt>
                <c:pt idx="4183">
                  <c:v>96.617100000000008</c:v>
                </c:pt>
                <c:pt idx="4184">
                  <c:v>98.843599999999967</c:v>
                </c:pt>
                <c:pt idx="4185">
                  <c:v>99.129699999999985</c:v>
                </c:pt>
                <c:pt idx="4186">
                  <c:v>100.48689999999998</c:v>
                </c:pt>
                <c:pt idx="4187">
                  <c:v>98.682899999999975</c:v>
                </c:pt>
                <c:pt idx="4188">
                  <c:v>97.20450000000001</c:v>
                </c:pt>
                <c:pt idx="4189">
                  <c:v>97.656300000000002</c:v>
                </c:pt>
                <c:pt idx="4190">
                  <c:v>96.523199999999989</c:v>
                </c:pt>
                <c:pt idx="4191">
                  <c:v>100.3908</c:v>
                </c:pt>
                <c:pt idx="4192">
                  <c:v>98.416200000000003</c:v>
                </c:pt>
                <c:pt idx="4193">
                  <c:v>96.788600000000002</c:v>
                </c:pt>
                <c:pt idx="4194">
                  <c:v>94.873800000000003</c:v>
                </c:pt>
                <c:pt idx="4195">
                  <c:v>96.181100000000001</c:v>
                </c:pt>
                <c:pt idx="4196">
                  <c:v>97.995000000000005</c:v>
                </c:pt>
                <c:pt idx="4197">
                  <c:v>98.298599999999993</c:v>
                </c:pt>
                <c:pt idx="4198">
                  <c:v>99.098000000000042</c:v>
                </c:pt>
                <c:pt idx="4199">
                  <c:v>101.92080000000003</c:v>
                </c:pt>
                <c:pt idx="4200">
                  <c:v>96.224599999999995</c:v>
                </c:pt>
                <c:pt idx="4201">
                  <c:v>96.541899999999984</c:v>
                </c:pt>
                <c:pt idx="4202">
                  <c:v>96.019800000000004</c:v>
                </c:pt>
                <c:pt idx="4203">
                  <c:v>95.849800000000002</c:v>
                </c:pt>
                <c:pt idx="4204">
                  <c:v>96.600599999999972</c:v>
                </c:pt>
                <c:pt idx="4205">
                  <c:v>96.916999999999959</c:v>
                </c:pt>
                <c:pt idx="4206">
                  <c:v>97.038799999999981</c:v>
                </c:pt>
                <c:pt idx="4207">
                  <c:v>96.177300000000002</c:v>
                </c:pt>
                <c:pt idx="4208">
                  <c:v>94.411299999999983</c:v>
                </c:pt>
                <c:pt idx="4209">
                  <c:v>96.777599999999978</c:v>
                </c:pt>
                <c:pt idx="4210">
                  <c:v>95.422999999999988</c:v>
                </c:pt>
                <c:pt idx="4211">
                  <c:v>96.043599999999969</c:v>
                </c:pt>
                <c:pt idx="4212">
                  <c:v>93.429799999999958</c:v>
                </c:pt>
                <c:pt idx="4213">
                  <c:v>95.516099999999994</c:v>
                </c:pt>
                <c:pt idx="4214">
                  <c:v>99.569099999999992</c:v>
                </c:pt>
                <c:pt idx="4215">
                  <c:v>99.089699999999993</c:v>
                </c:pt>
                <c:pt idx="4216">
                  <c:v>97.287999999999997</c:v>
                </c:pt>
                <c:pt idx="4217">
                  <c:v>96.03540000000001</c:v>
                </c:pt>
                <c:pt idx="4218">
                  <c:v>96.019299999999987</c:v>
                </c:pt>
                <c:pt idx="4219">
                  <c:v>96.108400000000003</c:v>
                </c:pt>
                <c:pt idx="4220">
                  <c:v>95.394100000000037</c:v>
                </c:pt>
                <c:pt idx="4221">
                  <c:v>94.34080000000003</c:v>
                </c:pt>
                <c:pt idx="4222">
                  <c:v>93.043399999999991</c:v>
                </c:pt>
                <c:pt idx="4223">
                  <c:v>90.311200000000014</c:v>
                </c:pt>
                <c:pt idx="4224">
                  <c:v>92.771799999999956</c:v>
                </c:pt>
                <c:pt idx="4225">
                  <c:v>93.668099999999967</c:v>
                </c:pt>
                <c:pt idx="4226">
                  <c:v>92.796499999999995</c:v>
                </c:pt>
                <c:pt idx="4227">
                  <c:v>93.521799999999985</c:v>
                </c:pt>
                <c:pt idx="4228">
                  <c:v>93.868499999999997</c:v>
                </c:pt>
                <c:pt idx="4229">
                  <c:v>93.866100000000017</c:v>
                </c:pt>
                <c:pt idx="4230">
                  <c:v>91.812300000000008</c:v>
                </c:pt>
                <c:pt idx="4231">
                  <c:v>93.400599999999969</c:v>
                </c:pt>
                <c:pt idx="4232">
                  <c:v>93.226100000000002</c:v>
                </c:pt>
                <c:pt idx="4233">
                  <c:v>95.039700000000011</c:v>
                </c:pt>
                <c:pt idx="4234">
                  <c:v>94.984300000000005</c:v>
                </c:pt>
                <c:pt idx="4235">
                  <c:v>96.702699999999993</c:v>
                </c:pt>
                <c:pt idx="4236">
                  <c:v>96.788000000000011</c:v>
                </c:pt>
                <c:pt idx="4237">
                  <c:v>96.856700000000018</c:v>
                </c:pt>
                <c:pt idx="4238">
                  <c:v>97.608799999999988</c:v>
                </c:pt>
                <c:pt idx="4239">
                  <c:v>97.362400000000008</c:v>
                </c:pt>
                <c:pt idx="4240">
                  <c:v>98.830500000000001</c:v>
                </c:pt>
                <c:pt idx="4241">
                  <c:v>97.645000000000024</c:v>
                </c:pt>
                <c:pt idx="4242">
                  <c:v>97.065200000000033</c:v>
                </c:pt>
                <c:pt idx="4243">
                  <c:v>99.178900000000027</c:v>
                </c:pt>
                <c:pt idx="4244">
                  <c:v>98.416799999999995</c:v>
                </c:pt>
                <c:pt idx="4245">
                  <c:v>97.357300000000009</c:v>
                </c:pt>
                <c:pt idx="4246">
                  <c:v>98.411699999999996</c:v>
                </c:pt>
                <c:pt idx="4247">
                  <c:v>98.712299999999999</c:v>
                </c:pt>
                <c:pt idx="4248">
                  <c:v>98.789699999999982</c:v>
                </c:pt>
                <c:pt idx="4249">
                  <c:v>99.128999999999976</c:v>
                </c:pt>
                <c:pt idx="4250">
                  <c:v>97.759100000000032</c:v>
                </c:pt>
                <c:pt idx="4251">
                  <c:v>97.546300000000002</c:v>
                </c:pt>
                <c:pt idx="4252">
                  <c:v>97.060900000000004</c:v>
                </c:pt>
                <c:pt idx="4253">
                  <c:v>94.973799999999997</c:v>
                </c:pt>
                <c:pt idx="4254">
                  <c:v>95.722800000000021</c:v>
                </c:pt>
                <c:pt idx="4255">
                  <c:v>96.61</c:v>
                </c:pt>
                <c:pt idx="4256">
                  <c:v>97.272600000000025</c:v>
                </c:pt>
                <c:pt idx="4257">
                  <c:v>97.631299999999982</c:v>
                </c:pt>
                <c:pt idx="4258">
                  <c:v>98.330000000000027</c:v>
                </c:pt>
                <c:pt idx="4259">
                  <c:v>99.527000000000015</c:v>
                </c:pt>
                <c:pt idx="4260">
                  <c:v>99.321299999999994</c:v>
                </c:pt>
                <c:pt idx="4261">
                  <c:v>99.576199999999957</c:v>
                </c:pt>
                <c:pt idx="4262">
                  <c:v>98.230599999999995</c:v>
                </c:pt>
                <c:pt idx="4263">
                  <c:v>98.360700000000008</c:v>
                </c:pt>
                <c:pt idx="4264">
                  <c:v>97.294900000000027</c:v>
                </c:pt>
                <c:pt idx="4265">
                  <c:v>97.672900000000013</c:v>
                </c:pt>
                <c:pt idx="4266">
                  <c:v>97.241200000000021</c:v>
                </c:pt>
                <c:pt idx="4267">
                  <c:v>96.666300000000007</c:v>
                </c:pt>
                <c:pt idx="4268">
                  <c:v>96.250399999999999</c:v>
                </c:pt>
                <c:pt idx="4269">
                  <c:v>97.591199999999972</c:v>
                </c:pt>
                <c:pt idx="4270">
                  <c:v>97.836300000000037</c:v>
                </c:pt>
                <c:pt idx="4271">
                  <c:v>97.917400000000001</c:v>
                </c:pt>
                <c:pt idx="4272">
                  <c:v>98.692799999999977</c:v>
                </c:pt>
                <c:pt idx="4273">
                  <c:v>97.670800000000042</c:v>
                </c:pt>
                <c:pt idx="4274">
                  <c:v>96.740400000000022</c:v>
                </c:pt>
                <c:pt idx="4275">
                  <c:v>96.902300000000039</c:v>
                </c:pt>
                <c:pt idx="4276">
                  <c:v>97.918299999999945</c:v>
                </c:pt>
                <c:pt idx="4277">
                  <c:v>97.670599999999965</c:v>
                </c:pt>
                <c:pt idx="4278">
                  <c:v>95.940700000000007</c:v>
                </c:pt>
                <c:pt idx="4279">
                  <c:v>98.395799999999994</c:v>
                </c:pt>
                <c:pt idx="4280">
                  <c:v>98.646799999999985</c:v>
                </c:pt>
                <c:pt idx="4281">
                  <c:v>97.107200000000034</c:v>
                </c:pt>
                <c:pt idx="4282">
                  <c:v>98.241700000000037</c:v>
                </c:pt>
                <c:pt idx="4283">
                  <c:v>98.092799999999997</c:v>
                </c:pt>
                <c:pt idx="4284">
                  <c:v>97.864200000000025</c:v>
                </c:pt>
                <c:pt idx="4285">
                  <c:v>97.860399999999984</c:v>
                </c:pt>
                <c:pt idx="4286">
                  <c:v>96.347099999999969</c:v>
                </c:pt>
                <c:pt idx="4287">
                  <c:v>100.06350000000003</c:v>
                </c:pt>
                <c:pt idx="4288">
                  <c:v>97.400499999999994</c:v>
                </c:pt>
                <c:pt idx="4289">
                  <c:v>96.692599999999999</c:v>
                </c:pt>
                <c:pt idx="4290">
                  <c:v>97.300199999999975</c:v>
                </c:pt>
                <c:pt idx="4291">
                  <c:v>89.758999999999972</c:v>
                </c:pt>
                <c:pt idx="4292">
                  <c:v>99.104299999999995</c:v>
                </c:pt>
                <c:pt idx="4293">
                  <c:v>96.48129999999999</c:v>
                </c:pt>
                <c:pt idx="4294">
                  <c:v>95.896000000000029</c:v>
                </c:pt>
                <c:pt idx="4295">
                  <c:v>97.916899999999998</c:v>
                </c:pt>
                <c:pt idx="4296">
                  <c:v>97.32729999999998</c:v>
                </c:pt>
                <c:pt idx="4297">
                  <c:v>97.608599999999953</c:v>
                </c:pt>
                <c:pt idx="4298">
                  <c:v>97.383599999999987</c:v>
                </c:pt>
                <c:pt idx="4299">
                  <c:v>96.694600000000008</c:v>
                </c:pt>
                <c:pt idx="4300">
                  <c:v>97.270799999999952</c:v>
                </c:pt>
                <c:pt idx="4301">
                  <c:v>98.045599999999979</c:v>
                </c:pt>
                <c:pt idx="4302">
                  <c:v>97.59220000000002</c:v>
                </c:pt>
                <c:pt idx="4303">
                  <c:v>96.747700000000009</c:v>
                </c:pt>
                <c:pt idx="4304">
                  <c:v>97.21329999999999</c:v>
                </c:pt>
                <c:pt idx="4305">
                  <c:v>97.104900000000029</c:v>
                </c:pt>
                <c:pt idx="4306">
                  <c:v>94.780399999999958</c:v>
                </c:pt>
                <c:pt idx="4307">
                  <c:v>96.244100000000003</c:v>
                </c:pt>
                <c:pt idx="4308">
                  <c:v>94.934200000000018</c:v>
                </c:pt>
                <c:pt idx="4309">
                  <c:v>94.506900000000016</c:v>
                </c:pt>
                <c:pt idx="4310">
                  <c:v>94.417100000000033</c:v>
                </c:pt>
                <c:pt idx="4311">
                  <c:v>96.025099999999995</c:v>
                </c:pt>
                <c:pt idx="4312">
                  <c:v>97.360699999999994</c:v>
                </c:pt>
                <c:pt idx="4313">
                  <c:v>96.152700000000024</c:v>
                </c:pt>
                <c:pt idx="4314">
                  <c:v>95.413799999999995</c:v>
                </c:pt>
                <c:pt idx="4315">
                  <c:v>94.186499999999995</c:v>
                </c:pt>
                <c:pt idx="4316">
                  <c:v>93.83299999999997</c:v>
                </c:pt>
                <c:pt idx="4317">
                  <c:v>95.810100000000006</c:v>
                </c:pt>
                <c:pt idx="4318">
                  <c:v>96.717000000000027</c:v>
                </c:pt>
                <c:pt idx="4319">
                  <c:v>95.658200000000008</c:v>
                </c:pt>
                <c:pt idx="4320">
                  <c:v>94.363600000000019</c:v>
                </c:pt>
                <c:pt idx="4321">
                  <c:v>95.822400000000002</c:v>
                </c:pt>
                <c:pt idx="4322">
                  <c:v>95.113599999999991</c:v>
                </c:pt>
                <c:pt idx="4323">
                  <c:v>94.688199999999995</c:v>
                </c:pt>
                <c:pt idx="4324">
                  <c:v>95.2791</c:v>
                </c:pt>
                <c:pt idx="4325">
                  <c:v>94.433999999999997</c:v>
                </c:pt>
                <c:pt idx="4326">
                  <c:v>96.29940000000002</c:v>
                </c:pt>
                <c:pt idx="4327">
                  <c:v>96.998999999999995</c:v>
                </c:pt>
                <c:pt idx="4328">
                  <c:v>95.318300000000008</c:v>
                </c:pt>
                <c:pt idx="4329">
                  <c:v>95.354600000000005</c:v>
                </c:pt>
                <c:pt idx="4330">
                  <c:v>94.048100000000005</c:v>
                </c:pt>
                <c:pt idx="4331">
                  <c:v>94.313600000000022</c:v>
                </c:pt>
                <c:pt idx="4332">
                  <c:v>93.206000000000017</c:v>
                </c:pt>
                <c:pt idx="4333">
                  <c:v>94.833499999999972</c:v>
                </c:pt>
                <c:pt idx="4334">
                  <c:v>93.950999999999979</c:v>
                </c:pt>
                <c:pt idx="4335">
                  <c:v>92.612100000000027</c:v>
                </c:pt>
                <c:pt idx="4336">
                  <c:v>94.978100000000026</c:v>
                </c:pt>
                <c:pt idx="4337">
                  <c:v>94.271899999999988</c:v>
                </c:pt>
                <c:pt idx="4338">
                  <c:v>92.806199999999976</c:v>
                </c:pt>
                <c:pt idx="4339">
                  <c:v>91.837399999999974</c:v>
                </c:pt>
                <c:pt idx="4340">
                  <c:v>92.684100000000001</c:v>
                </c:pt>
                <c:pt idx="4341">
                  <c:v>93.781099999999995</c:v>
                </c:pt>
                <c:pt idx="4342">
                  <c:v>92.80119999999998</c:v>
                </c:pt>
                <c:pt idx="4343">
                  <c:v>92.253900000000002</c:v>
                </c:pt>
                <c:pt idx="4344">
                  <c:v>91.411599999999993</c:v>
                </c:pt>
                <c:pt idx="4345">
                  <c:v>92.703500000000005</c:v>
                </c:pt>
                <c:pt idx="4346">
                  <c:v>92.298599999999993</c:v>
                </c:pt>
                <c:pt idx="4347">
                  <c:v>91.884699999999995</c:v>
                </c:pt>
                <c:pt idx="4348">
                  <c:v>93.4285</c:v>
                </c:pt>
                <c:pt idx="4349">
                  <c:v>92.83929999999998</c:v>
                </c:pt>
                <c:pt idx="4350">
                  <c:v>93.308499999999967</c:v>
                </c:pt>
                <c:pt idx="4351">
                  <c:v>93.596000000000018</c:v>
                </c:pt>
                <c:pt idx="4352">
                  <c:v>92.486100000000036</c:v>
                </c:pt>
                <c:pt idx="4353">
                  <c:v>92.686799999999977</c:v>
                </c:pt>
                <c:pt idx="4354">
                  <c:v>91.215899999999991</c:v>
                </c:pt>
                <c:pt idx="4355">
                  <c:v>91.386799999999994</c:v>
                </c:pt>
                <c:pt idx="4356">
                  <c:v>91.417799999999971</c:v>
                </c:pt>
                <c:pt idx="4357">
                  <c:v>92.239000000000004</c:v>
                </c:pt>
                <c:pt idx="4358">
                  <c:v>92.436700000000016</c:v>
                </c:pt>
                <c:pt idx="4359">
                  <c:v>92.107500000000016</c:v>
                </c:pt>
                <c:pt idx="4360">
                  <c:v>92.7791</c:v>
                </c:pt>
                <c:pt idx="4361">
                  <c:v>91.526199999999974</c:v>
                </c:pt>
                <c:pt idx="4362">
                  <c:v>90.935999999999993</c:v>
                </c:pt>
                <c:pt idx="4363">
                  <c:v>90.460199999999972</c:v>
                </c:pt>
                <c:pt idx="4364">
                  <c:v>91.16640000000001</c:v>
                </c:pt>
                <c:pt idx="4365">
                  <c:v>91.176000000000016</c:v>
                </c:pt>
                <c:pt idx="4366">
                  <c:v>90.813200000000023</c:v>
                </c:pt>
                <c:pt idx="4367">
                  <c:v>90.648799999999994</c:v>
                </c:pt>
                <c:pt idx="4368">
                  <c:v>90.769100000000023</c:v>
                </c:pt>
                <c:pt idx="4369">
                  <c:v>90.319500000000019</c:v>
                </c:pt>
                <c:pt idx="4370">
                  <c:v>90.565099999999973</c:v>
                </c:pt>
                <c:pt idx="4371">
                  <c:v>90.208399999999983</c:v>
                </c:pt>
                <c:pt idx="4372">
                  <c:v>89.908300000000011</c:v>
                </c:pt>
                <c:pt idx="4373">
                  <c:v>89.051699999999997</c:v>
                </c:pt>
                <c:pt idx="4374">
                  <c:v>89.168999999999969</c:v>
                </c:pt>
                <c:pt idx="4375">
                  <c:v>91.641499999999979</c:v>
                </c:pt>
                <c:pt idx="4376">
                  <c:v>92.09650000000002</c:v>
                </c:pt>
                <c:pt idx="4377">
                  <c:v>90.306199999999976</c:v>
                </c:pt>
                <c:pt idx="4378">
                  <c:v>88.855000000000047</c:v>
                </c:pt>
                <c:pt idx="4379">
                  <c:v>89.536400000000029</c:v>
                </c:pt>
                <c:pt idx="4380">
                  <c:v>90.752099999999999</c:v>
                </c:pt>
                <c:pt idx="4381">
                  <c:v>90.401100000000014</c:v>
                </c:pt>
                <c:pt idx="4382">
                  <c:v>90.784199999999956</c:v>
                </c:pt>
                <c:pt idx="4383">
                  <c:v>89.400299999999959</c:v>
                </c:pt>
                <c:pt idx="4384">
                  <c:v>90.115300000000033</c:v>
                </c:pt>
                <c:pt idx="4385">
                  <c:v>89.539600000000036</c:v>
                </c:pt>
                <c:pt idx="4386">
                  <c:v>88.571799999999996</c:v>
                </c:pt>
                <c:pt idx="4387">
                  <c:v>89.586999999999989</c:v>
                </c:pt>
                <c:pt idx="4388">
                  <c:v>91.57859999999998</c:v>
                </c:pt>
                <c:pt idx="4389">
                  <c:v>90.723399999999984</c:v>
                </c:pt>
                <c:pt idx="4390">
                  <c:v>90.824399999999983</c:v>
                </c:pt>
                <c:pt idx="4391">
                  <c:v>90.525800000000018</c:v>
                </c:pt>
                <c:pt idx="4392">
                  <c:v>91.380100000000027</c:v>
                </c:pt>
                <c:pt idx="4393">
                  <c:v>91.917599999999979</c:v>
                </c:pt>
                <c:pt idx="4394">
                  <c:v>92.785500000000013</c:v>
                </c:pt>
                <c:pt idx="4395">
                  <c:v>92.212199999999996</c:v>
                </c:pt>
                <c:pt idx="4396">
                  <c:v>90.609199999999987</c:v>
                </c:pt>
                <c:pt idx="4397">
                  <c:v>89.803500000000014</c:v>
                </c:pt>
                <c:pt idx="4398">
                  <c:v>88.307799999999986</c:v>
                </c:pt>
                <c:pt idx="4399">
                  <c:v>87.87879999999997</c:v>
                </c:pt>
                <c:pt idx="4400">
                  <c:v>87.5959</c:v>
                </c:pt>
                <c:pt idx="4401">
                  <c:v>87.7697</c:v>
                </c:pt>
                <c:pt idx="4402">
                  <c:v>86.458600000000004</c:v>
                </c:pt>
                <c:pt idx="4403">
                  <c:v>85.476000000000013</c:v>
                </c:pt>
                <c:pt idx="4404">
                  <c:v>86.0595</c:v>
                </c:pt>
                <c:pt idx="4405">
                  <c:v>85.28570000000002</c:v>
                </c:pt>
                <c:pt idx="4406">
                  <c:v>85.339799999999983</c:v>
                </c:pt>
                <c:pt idx="4407">
                  <c:v>83.17519999999999</c:v>
                </c:pt>
                <c:pt idx="4408">
                  <c:v>84.307899999999989</c:v>
                </c:pt>
                <c:pt idx="4409">
                  <c:v>84.010499999999993</c:v>
                </c:pt>
                <c:pt idx="4410">
                  <c:v>83.098699999999994</c:v>
                </c:pt>
                <c:pt idx="4411">
                  <c:v>81.679700000000025</c:v>
                </c:pt>
                <c:pt idx="4412">
                  <c:v>82.798099999999991</c:v>
                </c:pt>
                <c:pt idx="4413">
                  <c:v>82.866600000000005</c:v>
                </c:pt>
                <c:pt idx="4414">
                  <c:v>83.687799999999996</c:v>
                </c:pt>
                <c:pt idx="4415">
                  <c:v>83.245199999999997</c:v>
                </c:pt>
                <c:pt idx="4416">
                  <c:v>83.033200000000022</c:v>
                </c:pt>
                <c:pt idx="4417">
                  <c:v>82.304399999999987</c:v>
                </c:pt>
                <c:pt idx="4418">
                  <c:v>81.097899999999967</c:v>
                </c:pt>
                <c:pt idx="4419">
                  <c:v>81.763800000000003</c:v>
                </c:pt>
                <c:pt idx="4420">
                  <c:v>81.494299999999996</c:v>
                </c:pt>
                <c:pt idx="4421">
                  <c:v>79.798400000000001</c:v>
                </c:pt>
                <c:pt idx="4422">
                  <c:v>81.234399999999994</c:v>
                </c:pt>
                <c:pt idx="4423">
                  <c:v>82.172699999999963</c:v>
                </c:pt>
                <c:pt idx="4424">
                  <c:v>80.48299999999999</c:v>
                </c:pt>
                <c:pt idx="4425">
                  <c:v>80.213400000000007</c:v>
                </c:pt>
                <c:pt idx="4426">
                  <c:v>79.806899999999985</c:v>
                </c:pt>
                <c:pt idx="4427">
                  <c:v>81.9696</c:v>
                </c:pt>
                <c:pt idx="4428">
                  <c:v>82.437800000000024</c:v>
                </c:pt>
                <c:pt idx="4429">
                  <c:v>82.201200000000043</c:v>
                </c:pt>
                <c:pt idx="4430">
                  <c:v>80.152000000000001</c:v>
                </c:pt>
                <c:pt idx="4431">
                  <c:v>79.808700000000016</c:v>
                </c:pt>
                <c:pt idx="4432">
                  <c:v>81.168200000000027</c:v>
                </c:pt>
                <c:pt idx="4433">
                  <c:v>80.47</c:v>
                </c:pt>
                <c:pt idx="4434">
                  <c:v>80.405000000000015</c:v>
                </c:pt>
                <c:pt idx="4435">
                  <c:v>78.696800000000039</c:v>
                </c:pt>
                <c:pt idx="4436">
                  <c:v>78.324600000000004</c:v>
                </c:pt>
                <c:pt idx="4437">
                  <c:v>79.562899999999985</c:v>
                </c:pt>
                <c:pt idx="4438">
                  <c:v>80.969900000000024</c:v>
                </c:pt>
                <c:pt idx="4439">
                  <c:v>81.220300000000023</c:v>
                </c:pt>
                <c:pt idx="4440">
                  <c:v>80.166999999999973</c:v>
                </c:pt>
                <c:pt idx="4441">
                  <c:v>79.430100000000039</c:v>
                </c:pt>
                <c:pt idx="4442">
                  <c:v>79.931900000000013</c:v>
                </c:pt>
                <c:pt idx="4443">
                  <c:v>77.518900000000016</c:v>
                </c:pt>
                <c:pt idx="4444">
                  <c:v>79.408900000000003</c:v>
                </c:pt>
                <c:pt idx="4445">
                  <c:v>78.884199999999979</c:v>
                </c:pt>
                <c:pt idx="4446">
                  <c:v>77.305599999999998</c:v>
                </c:pt>
                <c:pt idx="4447">
                  <c:v>77.755300000000062</c:v>
                </c:pt>
                <c:pt idx="4448">
                  <c:v>77.280900000000003</c:v>
                </c:pt>
                <c:pt idx="4449">
                  <c:v>76.290900000000008</c:v>
                </c:pt>
                <c:pt idx="4450">
                  <c:v>77.1464</c:v>
                </c:pt>
                <c:pt idx="4451">
                  <c:v>76.678399999999996</c:v>
                </c:pt>
                <c:pt idx="4452">
                  <c:v>76.028699999999986</c:v>
                </c:pt>
                <c:pt idx="4453">
                  <c:v>75.284400000000005</c:v>
                </c:pt>
                <c:pt idx="4454">
                  <c:v>75.425200000000018</c:v>
                </c:pt>
                <c:pt idx="4455">
                  <c:v>74.186599999999999</c:v>
                </c:pt>
                <c:pt idx="4456">
                  <c:v>75.84410000000004</c:v>
                </c:pt>
                <c:pt idx="4457">
                  <c:v>75.127700000000004</c:v>
                </c:pt>
                <c:pt idx="4458">
                  <c:v>75.544500000000042</c:v>
                </c:pt>
                <c:pt idx="4459">
                  <c:v>75.750999999999948</c:v>
                </c:pt>
                <c:pt idx="4460">
                  <c:v>74.604699999999994</c:v>
                </c:pt>
                <c:pt idx="4461">
                  <c:v>73.823399999999978</c:v>
                </c:pt>
                <c:pt idx="4462">
                  <c:v>71.797499999999999</c:v>
                </c:pt>
                <c:pt idx="4463">
                  <c:v>71.178600000000003</c:v>
                </c:pt>
                <c:pt idx="4464">
                  <c:v>71.322999999999979</c:v>
                </c:pt>
                <c:pt idx="4465">
                  <c:v>71.384900000000016</c:v>
                </c:pt>
                <c:pt idx="4466">
                  <c:v>72.65679999999999</c:v>
                </c:pt>
                <c:pt idx="4467">
                  <c:v>71.282699999999991</c:v>
                </c:pt>
                <c:pt idx="4468">
                  <c:v>70.540899999999993</c:v>
                </c:pt>
                <c:pt idx="4469">
                  <c:v>70.305299999999974</c:v>
                </c:pt>
                <c:pt idx="4470">
                  <c:v>68.899199999999979</c:v>
                </c:pt>
                <c:pt idx="4471">
                  <c:v>69.442300000000003</c:v>
                </c:pt>
                <c:pt idx="4472">
                  <c:v>70.00060000000002</c:v>
                </c:pt>
                <c:pt idx="4473">
                  <c:v>68.021799999999999</c:v>
                </c:pt>
                <c:pt idx="4474">
                  <c:v>66.261099999999999</c:v>
                </c:pt>
                <c:pt idx="4475">
                  <c:v>65.223399999999998</c:v>
                </c:pt>
                <c:pt idx="4476">
                  <c:v>66.56219999999999</c:v>
                </c:pt>
                <c:pt idx="4477">
                  <c:v>66.641899999999993</c:v>
                </c:pt>
                <c:pt idx="4478">
                  <c:v>68.936600000000013</c:v>
                </c:pt>
                <c:pt idx="4479">
                  <c:v>69.653500000000037</c:v>
                </c:pt>
                <c:pt idx="4480">
                  <c:v>67.661100000000033</c:v>
                </c:pt>
                <c:pt idx="4481">
                  <c:v>66.612499999999969</c:v>
                </c:pt>
                <c:pt idx="4482">
                  <c:v>67.532200000000003</c:v>
                </c:pt>
                <c:pt idx="4483">
                  <c:v>69.359200000000016</c:v>
                </c:pt>
                <c:pt idx="4484">
                  <c:v>68.033199999999951</c:v>
                </c:pt>
                <c:pt idx="4485">
                  <c:v>68.822300000000027</c:v>
                </c:pt>
                <c:pt idx="4486">
                  <c:v>71.409900000000007</c:v>
                </c:pt>
                <c:pt idx="4487">
                  <c:v>70.365199999999987</c:v>
                </c:pt>
                <c:pt idx="4488">
                  <c:v>72.316499999999991</c:v>
                </c:pt>
                <c:pt idx="4489">
                  <c:v>69.966699999999975</c:v>
                </c:pt>
                <c:pt idx="4490">
                  <c:v>71.045099999999948</c:v>
                </c:pt>
                <c:pt idx="4491">
                  <c:v>71.55019999999999</c:v>
                </c:pt>
                <c:pt idx="4492">
                  <c:v>72.205699999999993</c:v>
                </c:pt>
                <c:pt idx="4493">
                  <c:v>72.137500000000017</c:v>
                </c:pt>
                <c:pt idx="4494">
                  <c:v>72.762800000000013</c:v>
                </c:pt>
                <c:pt idx="4495">
                  <c:v>76.488200000000006</c:v>
                </c:pt>
                <c:pt idx="4496">
                  <c:v>78.249300000000005</c:v>
                </c:pt>
                <c:pt idx="4497">
                  <c:v>74.516699999999986</c:v>
                </c:pt>
                <c:pt idx="4498">
                  <c:v>77.124999999999972</c:v>
                </c:pt>
                <c:pt idx="4499">
                  <c:v>79.470300000000009</c:v>
                </c:pt>
                <c:pt idx="4500">
                  <c:v>81.025200000000012</c:v>
                </c:pt>
                <c:pt idx="4501">
                  <c:v>81.142700000000019</c:v>
                </c:pt>
                <c:pt idx="4502">
                  <c:v>80.972799999999978</c:v>
                </c:pt>
                <c:pt idx="4503">
                  <c:v>81.126899999999978</c:v>
                </c:pt>
                <c:pt idx="4504">
                  <c:v>78.376700000000014</c:v>
                </c:pt>
                <c:pt idx="4505">
                  <c:v>77.593900000000019</c:v>
                </c:pt>
                <c:pt idx="4506">
                  <c:v>77.196800000000025</c:v>
                </c:pt>
                <c:pt idx="4507">
                  <c:v>76.38509999999998</c:v>
                </c:pt>
                <c:pt idx="4508">
                  <c:v>78.16879999999999</c:v>
                </c:pt>
                <c:pt idx="4509">
                  <c:v>77.499599999999987</c:v>
                </c:pt>
                <c:pt idx="4510">
                  <c:v>79.211100000000016</c:v>
                </c:pt>
                <c:pt idx="4511">
                  <c:v>78.973199999999991</c:v>
                </c:pt>
                <c:pt idx="4512">
                  <c:v>77.519600000000025</c:v>
                </c:pt>
                <c:pt idx="4513">
                  <c:v>77.467499999999973</c:v>
                </c:pt>
                <c:pt idx="4514">
                  <c:v>78.142699999999991</c:v>
                </c:pt>
                <c:pt idx="4515">
                  <c:v>80.301800000000028</c:v>
                </c:pt>
                <c:pt idx="4516">
                  <c:v>80.665100000000052</c:v>
                </c:pt>
                <c:pt idx="4517">
                  <c:v>80.888900000000021</c:v>
                </c:pt>
                <c:pt idx="4518">
                  <c:v>80.640099999999975</c:v>
                </c:pt>
                <c:pt idx="4519">
                  <c:v>78.55319999999999</c:v>
                </c:pt>
                <c:pt idx="4520">
                  <c:v>78.175600000000017</c:v>
                </c:pt>
                <c:pt idx="4521">
                  <c:v>79.582100000000011</c:v>
                </c:pt>
                <c:pt idx="4522">
                  <c:v>79.452500000000015</c:v>
                </c:pt>
                <c:pt idx="4523">
                  <c:v>79.218400000000017</c:v>
                </c:pt>
                <c:pt idx="4524">
                  <c:v>78.01900000000002</c:v>
                </c:pt>
                <c:pt idx="4525">
                  <c:v>77.5458</c:v>
                </c:pt>
                <c:pt idx="4526">
                  <c:v>77.278300000000002</c:v>
                </c:pt>
                <c:pt idx="4527">
                  <c:v>80.369799999999984</c:v>
                </c:pt>
                <c:pt idx="4528">
                  <c:v>78.961600000000004</c:v>
                </c:pt>
                <c:pt idx="4529">
                  <c:v>80.832499999999996</c:v>
                </c:pt>
                <c:pt idx="4530">
                  <c:v>79.198399999999978</c:v>
                </c:pt>
                <c:pt idx="4531">
                  <c:v>80.818900000000042</c:v>
                </c:pt>
                <c:pt idx="4532">
                  <c:v>80.279200000000017</c:v>
                </c:pt>
                <c:pt idx="4533">
                  <c:v>80.801299999999941</c:v>
                </c:pt>
                <c:pt idx="4534">
                  <c:v>81.80070000000002</c:v>
                </c:pt>
                <c:pt idx="4535">
                  <c:v>79.850499999999954</c:v>
                </c:pt>
                <c:pt idx="4536">
                  <c:v>78.873899999999963</c:v>
                </c:pt>
                <c:pt idx="4537">
                  <c:v>77.533399999999958</c:v>
                </c:pt>
                <c:pt idx="4538">
                  <c:v>79.732100000000017</c:v>
                </c:pt>
                <c:pt idx="4539">
                  <c:v>79.035000000000011</c:v>
                </c:pt>
                <c:pt idx="4540">
                  <c:v>78.99669999999999</c:v>
                </c:pt>
                <c:pt idx="4541">
                  <c:v>77.688800000000001</c:v>
                </c:pt>
                <c:pt idx="4542">
                  <c:v>77.420499999999976</c:v>
                </c:pt>
                <c:pt idx="4543">
                  <c:v>77.146200000000007</c:v>
                </c:pt>
                <c:pt idx="4544">
                  <c:v>75.321200000000005</c:v>
                </c:pt>
                <c:pt idx="4545">
                  <c:v>75.25800000000001</c:v>
                </c:pt>
                <c:pt idx="4546">
                  <c:v>75.003700000000023</c:v>
                </c:pt>
                <c:pt idx="4547">
                  <c:v>74.617100000000036</c:v>
                </c:pt>
                <c:pt idx="4548">
                  <c:v>75.723600000000019</c:v>
                </c:pt>
                <c:pt idx="4549">
                  <c:v>77.207199999999972</c:v>
                </c:pt>
                <c:pt idx="4550">
                  <c:v>77.825999999999993</c:v>
                </c:pt>
                <c:pt idx="4551">
                  <c:v>79.662800000000061</c:v>
                </c:pt>
                <c:pt idx="4552">
                  <c:v>77.532399999999996</c:v>
                </c:pt>
                <c:pt idx="4553">
                  <c:v>76.052100000000024</c:v>
                </c:pt>
                <c:pt idx="4554">
                  <c:v>76.478799999999978</c:v>
                </c:pt>
                <c:pt idx="4555">
                  <c:v>77.575599999999994</c:v>
                </c:pt>
                <c:pt idx="4556">
                  <c:v>77.609100000000012</c:v>
                </c:pt>
                <c:pt idx="4557">
                  <c:v>78.670300000000012</c:v>
                </c:pt>
                <c:pt idx="4558">
                  <c:v>76.764999999999972</c:v>
                </c:pt>
                <c:pt idx="4559">
                  <c:v>77.006899999999987</c:v>
                </c:pt>
                <c:pt idx="4560">
                  <c:v>77.708399999999983</c:v>
                </c:pt>
                <c:pt idx="4561">
                  <c:v>78.518800000000027</c:v>
                </c:pt>
                <c:pt idx="4562">
                  <c:v>76.927999999999969</c:v>
                </c:pt>
                <c:pt idx="4563">
                  <c:v>75.298599999999993</c:v>
                </c:pt>
                <c:pt idx="4564">
                  <c:v>75.580800000000011</c:v>
                </c:pt>
                <c:pt idx="4565">
                  <c:v>77.154800000000009</c:v>
                </c:pt>
                <c:pt idx="4566">
                  <c:v>77.777700000000038</c:v>
                </c:pt>
                <c:pt idx="4567">
                  <c:v>77.657500000000027</c:v>
                </c:pt>
                <c:pt idx="4568">
                  <c:v>77.891300000000015</c:v>
                </c:pt>
                <c:pt idx="4569">
                  <c:v>78.007600000000025</c:v>
                </c:pt>
                <c:pt idx="4570">
                  <c:v>78.318200000000004</c:v>
                </c:pt>
                <c:pt idx="4571">
                  <c:v>77.871399999999994</c:v>
                </c:pt>
                <c:pt idx="4572">
                  <c:v>77.828600000000009</c:v>
                </c:pt>
                <c:pt idx="4573">
                  <c:v>78.988600000000005</c:v>
                </c:pt>
                <c:pt idx="4574">
                  <c:v>80.131</c:v>
                </c:pt>
                <c:pt idx="4575">
                  <c:v>79.06940000000003</c:v>
                </c:pt>
                <c:pt idx="4576">
                  <c:v>78.524699999999996</c:v>
                </c:pt>
                <c:pt idx="4577">
                  <c:v>79.099899999999977</c:v>
                </c:pt>
                <c:pt idx="4578">
                  <c:v>78.748500000000021</c:v>
                </c:pt>
                <c:pt idx="4579">
                  <c:v>79.981099999999998</c:v>
                </c:pt>
                <c:pt idx="4580">
                  <c:v>80.8001</c:v>
                </c:pt>
                <c:pt idx="4581">
                  <c:v>81.738199999999978</c:v>
                </c:pt>
                <c:pt idx="4582">
                  <c:v>83.170199999999994</c:v>
                </c:pt>
                <c:pt idx="4583">
                  <c:v>82.603000000000023</c:v>
                </c:pt>
                <c:pt idx="4584">
                  <c:v>80.381800000000013</c:v>
                </c:pt>
                <c:pt idx="4585">
                  <c:v>79.425200000000018</c:v>
                </c:pt>
                <c:pt idx="4586">
                  <c:v>79.332799999999978</c:v>
                </c:pt>
                <c:pt idx="4587">
                  <c:v>78.339999999999989</c:v>
                </c:pt>
                <c:pt idx="4588">
                  <c:v>79.999700000000033</c:v>
                </c:pt>
                <c:pt idx="4589">
                  <c:v>80.117599999999982</c:v>
                </c:pt>
                <c:pt idx="4590">
                  <c:v>79.118499999999955</c:v>
                </c:pt>
                <c:pt idx="4591">
                  <c:v>79.965399999999988</c:v>
                </c:pt>
                <c:pt idx="4592">
                  <c:v>80.949699999999993</c:v>
                </c:pt>
                <c:pt idx="4593">
                  <c:v>82.319299999999984</c:v>
                </c:pt>
                <c:pt idx="4594">
                  <c:v>81.108100000000022</c:v>
                </c:pt>
                <c:pt idx="4595">
                  <c:v>81.371500000000026</c:v>
                </c:pt>
                <c:pt idx="4596">
                  <c:v>81.377499999999969</c:v>
                </c:pt>
                <c:pt idx="4597">
                  <c:v>79.872399999999999</c:v>
                </c:pt>
                <c:pt idx="4598">
                  <c:v>80.954900000000009</c:v>
                </c:pt>
                <c:pt idx="4599">
                  <c:v>81.522699999999972</c:v>
                </c:pt>
                <c:pt idx="4600">
                  <c:v>80.2</c:v>
                </c:pt>
                <c:pt idx="4601">
                  <c:v>80.558200000000028</c:v>
                </c:pt>
                <c:pt idx="4602">
                  <c:v>79.202800000000025</c:v>
                </c:pt>
                <c:pt idx="4603">
                  <c:v>78.871199999999988</c:v>
                </c:pt>
                <c:pt idx="4604">
                  <c:v>78.754599999999982</c:v>
                </c:pt>
                <c:pt idx="4605">
                  <c:v>78.641400000000019</c:v>
                </c:pt>
                <c:pt idx="4606">
                  <c:v>77.787299999999959</c:v>
                </c:pt>
                <c:pt idx="4607">
                  <c:v>78.101200000000006</c:v>
                </c:pt>
                <c:pt idx="4608">
                  <c:v>77.179000000000016</c:v>
                </c:pt>
                <c:pt idx="4609">
                  <c:v>76.225199999999973</c:v>
                </c:pt>
                <c:pt idx="4610">
                  <c:v>76.597200000000015</c:v>
                </c:pt>
                <c:pt idx="4611">
                  <c:v>77.319099999999978</c:v>
                </c:pt>
                <c:pt idx="4612">
                  <c:v>78.234499999999983</c:v>
                </c:pt>
                <c:pt idx="4613">
                  <c:v>76.73</c:v>
                </c:pt>
                <c:pt idx="4614">
                  <c:v>76.291600000000017</c:v>
                </c:pt>
                <c:pt idx="4615">
                  <c:v>75.750699999999995</c:v>
                </c:pt>
                <c:pt idx="4616">
                  <c:v>77.447299999999998</c:v>
                </c:pt>
                <c:pt idx="4617">
                  <c:v>77.578499999999991</c:v>
                </c:pt>
                <c:pt idx="4618">
                  <c:v>77.078399999999988</c:v>
                </c:pt>
                <c:pt idx="4619">
                  <c:v>77.349800000000002</c:v>
                </c:pt>
                <c:pt idx="4620">
                  <c:v>77.819199999999981</c:v>
                </c:pt>
                <c:pt idx="4621">
                  <c:v>77.534700000000001</c:v>
                </c:pt>
                <c:pt idx="4622">
                  <c:v>77.671399999999963</c:v>
                </c:pt>
                <c:pt idx="4623">
                  <c:v>77.754600000000011</c:v>
                </c:pt>
                <c:pt idx="4624">
                  <c:v>77.701999999999984</c:v>
                </c:pt>
                <c:pt idx="4625">
                  <c:v>78.095199999999963</c:v>
                </c:pt>
                <c:pt idx="4626">
                  <c:v>76.687299999999993</c:v>
                </c:pt>
                <c:pt idx="4627">
                  <c:v>79.563700000000011</c:v>
                </c:pt>
                <c:pt idx="4628">
                  <c:v>80.012500000000003</c:v>
                </c:pt>
                <c:pt idx="4629">
                  <c:v>79.703200000000024</c:v>
                </c:pt>
                <c:pt idx="4630">
                  <c:v>80.026699999999977</c:v>
                </c:pt>
                <c:pt idx="4631">
                  <c:v>79.616700000000009</c:v>
                </c:pt>
                <c:pt idx="4632">
                  <c:v>79.878500000000003</c:v>
                </c:pt>
                <c:pt idx="4633">
                  <c:v>79.031700000000001</c:v>
                </c:pt>
                <c:pt idx="4634">
                  <c:v>80.650900000000007</c:v>
                </c:pt>
                <c:pt idx="4635">
                  <c:v>79.547500000000014</c:v>
                </c:pt>
                <c:pt idx="4636">
                  <c:v>80.117599999999982</c:v>
                </c:pt>
                <c:pt idx="4637">
                  <c:v>79.144900000000007</c:v>
                </c:pt>
                <c:pt idx="4638">
                  <c:v>79.882199999999997</c:v>
                </c:pt>
                <c:pt idx="4639">
                  <c:v>79.57480000000001</c:v>
                </c:pt>
                <c:pt idx="4640">
                  <c:v>81.374100000000027</c:v>
                </c:pt>
                <c:pt idx="4641">
                  <c:v>80.362800000000021</c:v>
                </c:pt>
                <c:pt idx="4642">
                  <c:v>82.029900000000026</c:v>
                </c:pt>
                <c:pt idx="4643">
                  <c:v>82.995699999999985</c:v>
                </c:pt>
                <c:pt idx="4644">
                  <c:v>81.360600000000005</c:v>
                </c:pt>
                <c:pt idx="4645">
                  <c:v>82.846900000000005</c:v>
                </c:pt>
                <c:pt idx="4646">
                  <c:v>81.788300000000021</c:v>
                </c:pt>
                <c:pt idx="4647">
                  <c:v>82.378600000000006</c:v>
                </c:pt>
                <c:pt idx="4648">
                  <c:v>80.398600000000016</c:v>
                </c:pt>
                <c:pt idx="4649">
                  <c:v>79.716399999999993</c:v>
                </c:pt>
                <c:pt idx="4650">
                  <c:v>80.846399999999988</c:v>
                </c:pt>
                <c:pt idx="4651">
                  <c:v>82.881799999999956</c:v>
                </c:pt>
                <c:pt idx="4652">
                  <c:v>82.147799999999989</c:v>
                </c:pt>
                <c:pt idx="4653">
                  <c:v>83.110500000000002</c:v>
                </c:pt>
                <c:pt idx="4654">
                  <c:v>82.714100000000016</c:v>
                </c:pt>
                <c:pt idx="4655">
                  <c:v>81.637700000000009</c:v>
                </c:pt>
                <c:pt idx="4656">
                  <c:v>81.588500000000025</c:v>
                </c:pt>
                <c:pt idx="4657">
                  <c:v>81.204700000000017</c:v>
                </c:pt>
                <c:pt idx="4658">
                  <c:v>79.902100000000019</c:v>
                </c:pt>
                <c:pt idx="4659">
                  <c:v>79.614300000000028</c:v>
                </c:pt>
                <c:pt idx="4660">
                  <c:v>80.725099999999998</c:v>
                </c:pt>
                <c:pt idx="4661">
                  <c:v>79.259199999999993</c:v>
                </c:pt>
                <c:pt idx="4662">
                  <c:v>80.397000000000006</c:v>
                </c:pt>
                <c:pt idx="4663">
                  <c:v>82.319299999999984</c:v>
                </c:pt>
                <c:pt idx="4664">
                  <c:v>84.082999999999998</c:v>
                </c:pt>
                <c:pt idx="4665">
                  <c:v>85.115800000000036</c:v>
                </c:pt>
                <c:pt idx="4666">
                  <c:v>84.575200000000009</c:v>
                </c:pt>
                <c:pt idx="4667">
                  <c:v>85.67470000000003</c:v>
                </c:pt>
                <c:pt idx="4668">
                  <c:v>84.809599999999946</c:v>
                </c:pt>
                <c:pt idx="4669">
                  <c:v>85.985099999999989</c:v>
                </c:pt>
                <c:pt idx="4670">
                  <c:v>87.548700000000011</c:v>
                </c:pt>
                <c:pt idx="4671">
                  <c:v>85.729600000000033</c:v>
                </c:pt>
                <c:pt idx="4672">
                  <c:v>85.281700000000001</c:v>
                </c:pt>
                <c:pt idx="4673">
                  <c:v>88.030600000000049</c:v>
                </c:pt>
                <c:pt idx="4674">
                  <c:v>88.881299999999982</c:v>
                </c:pt>
                <c:pt idx="4675">
                  <c:v>88.376900000000006</c:v>
                </c:pt>
                <c:pt idx="4676">
                  <c:v>89.356000000000037</c:v>
                </c:pt>
                <c:pt idx="4677">
                  <c:v>94.282099999999986</c:v>
                </c:pt>
                <c:pt idx="4678">
                  <c:v>90.06189999999998</c:v>
                </c:pt>
                <c:pt idx="4679">
                  <c:v>92.370800000000003</c:v>
                </c:pt>
                <c:pt idx="4680">
                  <c:v>94.43389999999998</c:v>
                </c:pt>
                <c:pt idx="4681">
                  <c:v>93.413399999999982</c:v>
                </c:pt>
                <c:pt idx="4682">
                  <c:v>93.371000000000009</c:v>
                </c:pt>
                <c:pt idx="4683">
                  <c:v>93.474000000000018</c:v>
                </c:pt>
                <c:pt idx="4684">
                  <c:v>94.172999999999973</c:v>
                </c:pt>
                <c:pt idx="4685">
                  <c:v>96.186499999999953</c:v>
                </c:pt>
                <c:pt idx="4686">
                  <c:v>94.114400000000046</c:v>
                </c:pt>
                <c:pt idx="4687">
                  <c:v>90.52219999999997</c:v>
                </c:pt>
                <c:pt idx="4688">
                  <c:v>91.729600000000033</c:v>
                </c:pt>
                <c:pt idx="4689">
                  <c:v>94.09520000000002</c:v>
                </c:pt>
                <c:pt idx="4690">
                  <c:v>96.68029999999996</c:v>
                </c:pt>
                <c:pt idx="4691">
                  <c:v>96.907299999999992</c:v>
                </c:pt>
                <c:pt idx="4692">
                  <c:v>95.988600000000005</c:v>
                </c:pt>
                <c:pt idx="4693">
                  <c:v>93.699199999999962</c:v>
                </c:pt>
                <c:pt idx="4694">
                  <c:v>96.33610000000003</c:v>
                </c:pt>
                <c:pt idx="4695">
                  <c:v>97.160300000000049</c:v>
                </c:pt>
                <c:pt idx="4696">
                  <c:v>97.824400000000011</c:v>
                </c:pt>
                <c:pt idx="4697">
                  <c:v>98.322100000000034</c:v>
                </c:pt>
                <c:pt idx="4698">
                  <c:v>97.138400000000004</c:v>
                </c:pt>
                <c:pt idx="4699">
                  <c:v>95.970999999999989</c:v>
                </c:pt>
                <c:pt idx="4700">
                  <c:v>92.742199999999997</c:v>
                </c:pt>
                <c:pt idx="4701">
                  <c:v>95.0291</c:v>
                </c:pt>
                <c:pt idx="4702">
                  <c:v>95.382500000000022</c:v>
                </c:pt>
                <c:pt idx="4703">
                  <c:v>94.690699999999993</c:v>
                </c:pt>
                <c:pt idx="4704">
                  <c:v>95.140399999999971</c:v>
                </c:pt>
                <c:pt idx="4705">
                  <c:v>95.74439999999997</c:v>
                </c:pt>
                <c:pt idx="4706">
                  <c:v>93.569399999999973</c:v>
                </c:pt>
                <c:pt idx="4707">
                  <c:v>91.970399999999984</c:v>
                </c:pt>
                <c:pt idx="4708">
                  <c:v>90.898299999999963</c:v>
                </c:pt>
                <c:pt idx="4709">
                  <c:v>90.591800000000021</c:v>
                </c:pt>
                <c:pt idx="4710">
                  <c:v>91.434300000000007</c:v>
                </c:pt>
                <c:pt idx="4711">
                  <c:v>92.866099999999989</c:v>
                </c:pt>
                <c:pt idx="4712">
                  <c:v>93.319900000000018</c:v>
                </c:pt>
                <c:pt idx="4713">
                  <c:v>89.720099999999988</c:v>
                </c:pt>
                <c:pt idx="4714">
                  <c:v>88.741299999999953</c:v>
                </c:pt>
                <c:pt idx="4715">
                  <c:v>89.516300000000015</c:v>
                </c:pt>
                <c:pt idx="4716">
                  <c:v>90.533799999999999</c:v>
                </c:pt>
                <c:pt idx="4717">
                  <c:v>93.140599999999992</c:v>
                </c:pt>
                <c:pt idx="4718">
                  <c:v>89.691999999999979</c:v>
                </c:pt>
                <c:pt idx="4719">
                  <c:v>89.289100000000005</c:v>
                </c:pt>
                <c:pt idx="4720">
                  <c:v>90.647199999999998</c:v>
                </c:pt>
                <c:pt idx="4721">
                  <c:v>88.588600000000014</c:v>
                </c:pt>
                <c:pt idx="4722">
                  <c:v>90.25539999999998</c:v>
                </c:pt>
                <c:pt idx="4723">
                  <c:v>88.540900000000008</c:v>
                </c:pt>
                <c:pt idx="4724">
                  <c:v>87.075799999999987</c:v>
                </c:pt>
                <c:pt idx="4725">
                  <c:v>86.224199999999968</c:v>
                </c:pt>
                <c:pt idx="4726">
                  <c:v>85.24669999999999</c:v>
                </c:pt>
                <c:pt idx="4727">
                  <c:v>86.734899999999996</c:v>
                </c:pt>
                <c:pt idx="4728">
                  <c:v>87.344499999999982</c:v>
                </c:pt>
                <c:pt idx="4729">
                  <c:v>86.38779999999997</c:v>
                </c:pt>
                <c:pt idx="4730">
                  <c:v>87.032299999999992</c:v>
                </c:pt>
                <c:pt idx="4731">
                  <c:v>86.591400000000007</c:v>
                </c:pt>
                <c:pt idx="4732">
                  <c:v>86.79440000000001</c:v>
                </c:pt>
                <c:pt idx="4733">
                  <c:v>84.9863</c:v>
                </c:pt>
                <c:pt idx="4734">
                  <c:v>84.89200000000001</c:v>
                </c:pt>
                <c:pt idx="4735">
                  <c:v>86.641399999999976</c:v>
                </c:pt>
                <c:pt idx="4736">
                  <c:v>88.895399999999995</c:v>
                </c:pt>
                <c:pt idx="4737">
                  <c:v>88.061800000000005</c:v>
                </c:pt>
                <c:pt idx="4738">
                  <c:v>88.658900000000031</c:v>
                </c:pt>
                <c:pt idx="4739">
                  <c:v>87.790400000000005</c:v>
                </c:pt>
                <c:pt idx="4740">
                  <c:v>86.130400000000009</c:v>
                </c:pt>
                <c:pt idx="4741">
                  <c:v>85.318499999999986</c:v>
                </c:pt>
                <c:pt idx="4742">
                  <c:v>83.921199999999985</c:v>
                </c:pt>
                <c:pt idx="4743">
                  <c:v>86.233100000000022</c:v>
                </c:pt>
                <c:pt idx="4744">
                  <c:v>86.690900000000013</c:v>
                </c:pt>
                <c:pt idx="4745">
                  <c:v>85.324200000000033</c:v>
                </c:pt>
                <c:pt idx="4746">
                  <c:v>85.9435</c:v>
                </c:pt>
                <c:pt idx="4747">
                  <c:v>86.148200000000003</c:v>
                </c:pt>
                <c:pt idx="4748">
                  <c:v>87.019699999999972</c:v>
                </c:pt>
                <c:pt idx="4749">
                  <c:v>86.997199999999978</c:v>
                </c:pt>
                <c:pt idx="4750">
                  <c:v>85.794099999999986</c:v>
                </c:pt>
                <c:pt idx="4751">
                  <c:v>85.825599999999994</c:v>
                </c:pt>
                <c:pt idx="4752">
                  <c:v>86.870199999999983</c:v>
                </c:pt>
                <c:pt idx="4753">
                  <c:v>87.264399999999981</c:v>
                </c:pt>
                <c:pt idx="4754">
                  <c:v>84.820399999999992</c:v>
                </c:pt>
                <c:pt idx="4755">
                  <c:v>85.171099999999996</c:v>
                </c:pt>
                <c:pt idx="4756">
                  <c:v>84.258500000000012</c:v>
                </c:pt>
                <c:pt idx="4757">
                  <c:v>83.952200000000005</c:v>
                </c:pt>
                <c:pt idx="4758">
                  <c:v>84.897599999999997</c:v>
                </c:pt>
                <c:pt idx="4759">
                  <c:v>84.914699999999982</c:v>
                </c:pt>
                <c:pt idx="4760">
                  <c:v>85.270700000000005</c:v>
                </c:pt>
                <c:pt idx="4761">
                  <c:v>85.066499999999976</c:v>
                </c:pt>
                <c:pt idx="4762">
                  <c:v>85.674199999999971</c:v>
                </c:pt>
                <c:pt idx="4763">
                  <c:v>87.277799999999985</c:v>
                </c:pt>
                <c:pt idx="4764">
                  <c:v>85.571600000000018</c:v>
                </c:pt>
                <c:pt idx="4765">
                  <c:v>86.714200000000034</c:v>
                </c:pt>
                <c:pt idx="4766">
                  <c:v>86.052499999999995</c:v>
                </c:pt>
                <c:pt idx="4767">
                  <c:v>85.567299999999989</c:v>
                </c:pt>
                <c:pt idx="4768">
                  <c:v>84.956100000000006</c:v>
                </c:pt>
                <c:pt idx="4769">
                  <c:v>82.368100000000013</c:v>
                </c:pt>
                <c:pt idx="4770">
                  <c:v>82.029200000000031</c:v>
                </c:pt>
                <c:pt idx="4771">
                  <c:v>83.338099999999969</c:v>
                </c:pt>
                <c:pt idx="4772">
                  <c:v>83.372</c:v>
                </c:pt>
                <c:pt idx="4773">
                  <c:v>81.39970000000001</c:v>
                </c:pt>
                <c:pt idx="4774">
                  <c:v>81.400900000000036</c:v>
                </c:pt>
                <c:pt idx="4775">
                  <c:v>81.041100000000029</c:v>
                </c:pt>
                <c:pt idx="4776">
                  <c:v>79.342600000000019</c:v>
                </c:pt>
                <c:pt idx="4777">
                  <c:v>78.594200000000029</c:v>
                </c:pt>
                <c:pt idx="4778">
                  <c:v>72.775099999999952</c:v>
                </c:pt>
                <c:pt idx="4779">
                  <c:v>73.703999999999994</c:v>
                </c:pt>
                <c:pt idx="4780">
                  <c:v>72.816400000000002</c:v>
                </c:pt>
                <c:pt idx="4781">
                  <c:v>76.726699999999994</c:v>
                </c:pt>
                <c:pt idx="4782">
                  <c:v>79.097699999999975</c:v>
                </c:pt>
                <c:pt idx="4783">
                  <c:v>81.66329999999995</c:v>
                </c:pt>
                <c:pt idx="4784">
                  <c:v>81.585400000000035</c:v>
                </c:pt>
                <c:pt idx="4785">
                  <c:v>81.588700000000003</c:v>
                </c:pt>
                <c:pt idx="4786">
                  <c:v>79.717499999999973</c:v>
                </c:pt>
                <c:pt idx="4787">
                  <c:v>76.906999999999968</c:v>
                </c:pt>
                <c:pt idx="4788">
                  <c:v>78.782200000000017</c:v>
                </c:pt>
                <c:pt idx="4789">
                  <c:v>80.663499999999999</c:v>
                </c:pt>
                <c:pt idx="4790">
                  <c:v>79.97780000000003</c:v>
                </c:pt>
                <c:pt idx="4791">
                  <c:v>77.690799999999967</c:v>
                </c:pt>
                <c:pt idx="4792">
                  <c:v>79.002200000000045</c:v>
                </c:pt>
                <c:pt idx="4793">
                  <c:v>81.765500000000031</c:v>
                </c:pt>
                <c:pt idx="4794">
                  <c:v>82.671099999999996</c:v>
                </c:pt>
                <c:pt idx="4795">
                  <c:v>83.949300000000008</c:v>
                </c:pt>
                <c:pt idx="4796">
                  <c:v>83.084000000000032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A-4F35-A7F3-1FBBF5CCD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5353040"/>
        <c:axId val="1466194640"/>
      </c:lineChart>
      <c:dateAx>
        <c:axId val="1015353040"/>
        <c:scaling>
          <c:orientation val="minMax"/>
        </c:scaling>
        <c:delete val="0"/>
        <c:axPos val="b"/>
        <c:numFmt formatCode="d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194640"/>
        <c:crosses val="autoZero"/>
        <c:auto val="1"/>
        <c:lblOffset val="100"/>
        <c:baseTimeUnit val="days"/>
      </c:dateAx>
      <c:valAx>
        <c:axId val="14661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3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0327E-C454-4FC4-8512-F9CD2DC2104F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799B1-AC11-4F55-B81F-3C908849F0EC}">
      <dgm:prSet phldrT="[Text]"/>
      <dgm:spPr/>
      <dgm:t>
        <a:bodyPr/>
        <a:lstStyle/>
        <a:p>
          <a:r>
            <a:rPr lang="en-US" dirty="0"/>
            <a:t>Cash</a:t>
          </a:r>
        </a:p>
      </dgm:t>
    </dgm:pt>
    <dgm:pt modelId="{F632CECB-97F5-4328-B545-C15C4D05DF94}" type="parTrans" cxnId="{9BE67F29-9AF6-489E-BE25-3014C3A76A6E}">
      <dgm:prSet/>
      <dgm:spPr/>
      <dgm:t>
        <a:bodyPr/>
        <a:lstStyle/>
        <a:p>
          <a:endParaRPr lang="en-US"/>
        </a:p>
      </dgm:t>
    </dgm:pt>
    <dgm:pt modelId="{4599A4AA-DCB6-4228-9D68-87F5A065BA2B}" type="sibTrans" cxnId="{9BE67F29-9AF6-489E-BE25-3014C3A76A6E}">
      <dgm:prSet/>
      <dgm:spPr/>
      <dgm:t>
        <a:bodyPr/>
        <a:lstStyle/>
        <a:p>
          <a:endParaRPr lang="en-US"/>
        </a:p>
      </dgm:t>
    </dgm:pt>
    <dgm:pt modelId="{CEC8F900-46A2-491E-ACA5-672927721ED9}">
      <dgm:prSet phldrT="[Text]"/>
      <dgm:spPr/>
      <dgm:t>
        <a:bodyPr/>
        <a:lstStyle/>
        <a:p>
          <a:r>
            <a:rPr lang="en-US" dirty="0"/>
            <a:t>Mortgage</a:t>
          </a:r>
        </a:p>
      </dgm:t>
    </dgm:pt>
    <dgm:pt modelId="{25AC406F-3ABE-46F4-9AA7-1ABE7C9EC460}" type="parTrans" cxnId="{C60DFBCE-082F-4609-8D19-1848F6D93237}">
      <dgm:prSet/>
      <dgm:spPr/>
      <dgm:t>
        <a:bodyPr/>
        <a:lstStyle/>
        <a:p>
          <a:endParaRPr lang="en-US"/>
        </a:p>
      </dgm:t>
    </dgm:pt>
    <dgm:pt modelId="{5C7C8BD3-CF60-49D0-8DB8-29A995790BA2}" type="sibTrans" cxnId="{C60DFBCE-082F-4609-8D19-1848F6D93237}">
      <dgm:prSet/>
      <dgm:spPr/>
      <dgm:t>
        <a:bodyPr/>
        <a:lstStyle/>
        <a:p>
          <a:endParaRPr lang="en-US"/>
        </a:p>
      </dgm:t>
    </dgm:pt>
    <dgm:pt modelId="{2C4571DC-D58B-43A4-9EE0-3DFC04870C00}" type="pres">
      <dgm:prSet presAssocID="{E3F0327E-C454-4FC4-8512-F9CD2DC2104F}" presName="cycle" presStyleCnt="0">
        <dgm:presLayoutVars>
          <dgm:dir/>
          <dgm:resizeHandles val="exact"/>
        </dgm:presLayoutVars>
      </dgm:prSet>
      <dgm:spPr/>
    </dgm:pt>
    <dgm:pt modelId="{3CA507C4-4030-4B02-950D-C07FDC6B86CD}" type="pres">
      <dgm:prSet presAssocID="{486799B1-AC11-4F55-B81F-3C908849F0EC}" presName="arrow" presStyleLbl="node1" presStyleIdx="0" presStyleCnt="2" custRadScaleRad="86776">
        <dgm:presLayoutVars>
          <dgm:bulletEnabled val="1"/>
        </dgm:presLayoutVars>
      </dgm:prSet>
      <dgm:spPr/>
    </dgm:pt>
    <dgm:pt modelId="{988797F5-4DD9-4A16-995A-4F0F73FB2ACC}" type="pres">
      <dgm:prSet presAssocID="{CEC8F900-46A2-491E-ACA5-672927721ED9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8B2012-121B-4DF8-8506-4A4842290D18}" type="presOf" srcId="{E3F0327E-C454-4FC4-8512-F9CD2DC2104F}" destId="{2C4571DC-D58B-43A4-9EE0-3DFC04870C00}" srcOrd="0" destOrd="0" presId="urn:microsoft.com/office/officeart/2005/8/layout/arrow1"/>
    <dgm:cxn modelId="{9BE67F29-9AF6-489E-BE25-3014C3A76A6E}" srcId="{E3F0327E-C454-4FC4-8512-F9CD2DC2104F}" destId="{486799B1-AC11-4F55-B81F-3C908849F0EC}" srcOrd="0" destOrd="0" parTransId="{F632CECB-97F5-4328-B545-C15C4D05DF94}" sibTransId="{4599A4AA-DCB6-4228-9D68-87F5A065BA2B}"/>
    <dgm:cxn modelId="{6C2B6868-280A-4B11-8B4C-FA2B25E86103}" type="presOf" srcId="{CEC8F900-46A2-491E-ACA5-672927721ED9}" destId="{988797F5-4DD9-4A16-995A-4F0F73FB2ACC}" srcOrd="0" destOrd="0" presId="urn:microsoft.com/office/officeart/2005/8/layout/arrow1"/>
    <dgm:cxn modelId="{6D0C0193-2CB7-4290-8024-D9D5E5B1793C}" type="presOf" srcId="{486799B1-AC11-4F55-B81F-3C908849F0EC}" destId="{3CA507C4-4030-4B02-950D-C07FDC6B86CD}" srcOrd="0" destOrd="0" presId="urn:microsoft.com/office/officeart/2005/8/layout/arrow1"/>
    <dgm:cxn modelId="{C60DFBCE-082F-4609-8D19-1848F6D93237}" srcId="{E3F0327E-C454-4FC4-8512-F9CD2DC2104F}" destId="{CEC8F900-46A2-491E-ACA5-672927721ED9}" srcOrd="1" destOrd="0" parTransId="{25AC406F-3ABE-46F4-9AA7-1ABE7C9EC460}" sibTransId="{5C7C8BD3-CF60-49D0-8DB8-29A995790BA2}"/>
    <dgm:cxn modelId="{643C9AF6-8AE5-4D7D-A256-A9A9656D06C2}" type="presParOf" srcId="{2C4571DC-D58B-43A4-9EE0-3DFC04870C00}" destId="{3CA507C4-4030-4B02-950D-C07FDC6B86CD}" srcOrd="0" destOrd="0" presId="urn:microsoft.com/office/officeart/2005/8/layout/arrow1"/>
    <dgm:cxn modelId="{DEF80EF0-9244-4410-96BD-92042431D3DB}" type="presParOf" srcId="{2C4571DC-D58B-43A4-9EE0-3DFC04870C00}" destId="{988797F5-4DD9-4A16-995A-4F0F73FB2AC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5FD0F-2CCD-4487-A60D-F2BD8F0B74B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9321-2D63-4FF6-B629-E2B6FCED43ED}">
      <dgm:prSet phldrT="[Text]" custT="1"/>
      <dgm:spPr/>
      <dgm:t>
        <a:bodyPr/>
        <a:lstStyle/>
        <a:p>
          <a:endParaRPr lang="en-US" sz="500" dirty="0"/>
        </a:p>
      </dgm:t>
    </dgm:pt>
    <dgm:pt modelId="{CA6C1FEE-138B-4DC6-B5A8-1F2A8149E138}" type="parTrans" cxnId="{F683F3C1-3EA0-45A5-ACA0-DA7F43D18DD7}">
      <dgm:prSet/>
      <dgm:spPr/>
      <dgm:t>
        <a:bodyPr/>
        <a:lstStyle/>
        <a:p>
          <a:endParaRPr lang="en-US"/>
        </a:p>
      </dgm:t>
    </dgm:pt>
    <dgm:pt modelId="{9742DB23-B6A4-4DDC-8AF3-E4FB851CEC80}" type="sibTrans" cxnId="{F683F3C1-3EA0-45A5-ACA0-DA7F43D18DD7}">
      <dgm:prSet/>
      <dgm:spPr/>
      <dgm:t>
        <a:bodyPr/>
        <a:lstStyle/>
        <a:p>
          <a:endParaRPr lang="en-US"/>
        </a:p>
      </dgm:t>
    </dgm:pt>
    <dgm:pt modelId="{9F20EABD-572B-4996-89E0-93BCBB07CA60}">
      <dgm:prSet phldrT="[Text]"/>
      <dgm:spPr/>
      <dgm:t>
        <a:bodyPr/>
        <a:lstStyle/>
        <a:p>
          <a:r>
            <a:rPr lang="en-US" dirty="0"/>
            <a:t>Sell TBA</a:t>
          </a:r>
        </a:p>
      </dgm:t>
    </dgm:pt>
    <dgm:pt modelId="{27947A18-A958-4610-9D5E-1DB62B6DE014}" type="parTrans" cxnId="{BAE28C0C-7471-40A2-B8D0-2E27AB215C72}">
      <dgm:prSet/>
      <dgm:spPr/>
      <dgm:t>
        <a:bodyPr/>
        <a:lstStyle/>
        <a:p>
          <a:endParaRPr lang="en-US"/>
        </a:p>
      </dgm:t>
    </dgm:pt>
    <dgm:pt modelId="{84CA83A7-0EEA-4DD0-90AB-93207E3A4323}" type="sibTrans" cxnId="{BAE28C0C-7471-40A2-B8D0-2E27AB215C72}">
      <dgm:prSet/>
      <dgm:spPr/>
      <dgm:t>
        <a:bodyPr/>
        <a:lstStyle/>
        <a:p>
          <a:endParaRPr lang="en-US"/>
        </a:p>
      </dgm:t>
    </dgm:pt>
    <dgm:pt modelId="{E3D4C3C4-221D-49D1-8A67-4BE973CED7F5}">
      <dgm:prSet phldrT="[Text]"/>
      <dgm:spPr/>
      <dgm:t>
        <a:bodyPr/>
        <a:lstStyle/>
        <a:p>
          <a:r>
            <a:rPr lang="en-US" dirty="0"/>
            <a:t>To Hedge</a:t>
          </a:r>
        </a:p>
      </dgm:t>
    </dgm:pt>
    <dgm:pt modelId="{86E300A1-1A0C-4272-84B1-1750125BD179}" type="parTrans" cxnId="{6610D980-A5AE-4643-9E53-46ADA5B40A3F}">
      <dgm:prSet/>
      <dgm:spPr/>
      <dgm:t>
        <a:bodyPr/>
        <a:lstStyle/>
        <a:p>
          <a:endParaRPr lang="en-US"/>
        </a:p>
      </dgm:t>
    </dgm:pt>
    <dgm:pt modelId="{3E70009D-3180-45FB-AB97-F013EDAC3895}" type="sibTrans" cxnId="{6610D980-A5AE-4643-9E53-46ADA5B40A3F}">
      <dgm:prSet/>
      <dgm:spPr/>
      <dgm:t>
        <a:bodyPr/>
        <a:lstStyle/>
        <a:p>
          <a:endParaRPr lang="en-US"/>
        </a:p>
      </dgm:t>
    </dgm:pt>
    <dgm:pt modelId="{3DE870F2-4D02-4333-8E4E-38002A1DDAD5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C9019BBF-8A2E-4B00-940C-A206163BE134}" type="parTrans" cxnId="{5ACB31AF-B044-4AA0-9440-1BF14BE64D1B}">
      <dgm:prSet/>
      <dgm:spPr/>
      <dgm:t>
        <a:bodyPr/>
        <a:lstStyle/>
        <a:p>
          <a:endParaRPr lang="en-US"/>
        </a:p>
      </dgm:t>
    </dgm:pt>
    <dgm:pt modelId="{707BF365-2BDC-4FA9-A999-712D89294199}" type="sibTrans" cxnId="{5ACB31AF-B044-4AA0-9440-1BF14BE64D1B}">
      <dgm:prSet/>
      <dgm:spPr/>
      <dgm:t>
        <a:bodyPr/>
        <a:lstStyle/>
        <a:p>
          <a:endParaRPr lang="en-US"/>
        </a:p>
      </dgm:t>
    </dgm:pt>
    <dgm:pt modelId="{93DBF392-4C22-4DE5-AB57-5585F9163FC9}">
      <dgm:prSet phldrT="[Text]" phldr="1"/>
      <dgm:spPr/>
      <dgm:t>
        <a:bodyPr/>
        <a:lstStyle/>
        <a:p>
          <a:endParaRPr lang="en-US"/>
        </a:p>
      </dgm:t>
    </dgm:pt>
    <dgm:pt modelId="{BE012B1A-C0CC-40C1-AF57-5B472B666008}" type="parTrans" cxnId="{C1708450-D1F2-4E10-B53C-97575D40C3D0}">
      <dgm:prSet/>
      <dgm:spPr/>
      <dgm:t>
        <a:bodyPr/>
        <a:lstStyle/>
        <a:p>
          <a:endParaRPr lang="en-US"/>
        </a:p>
      </dgm:t>
    </dgm:pt>
    <dgm:pt modelId="{83298A72-6A73-47B4-BCF2-287FD7CC4A0E}" type="sibTrans" cxnId="{C1708450-D1F2-4E10-B53C-97575D40C3D0}">
      <dgm:prSet/>
      <dgm:spPr/>
      <dgm:t>
        <a:bodyPr/>
        <a:lstStyle/>
        <a:p>
          <a:endParaRPr lang="en-US"/>
        </a:p>
      </dgm:t>
    </dgm:pt>
    <dgm:pt modelId="{A93DA1A3-1ABF-4AA2-A2DB-856566D4A32D}" type="pres">
      <dgm:prSet presAssocID="{B655FD0F-2CCD-4487-A60D-F2BD8F0B74BC}" presName="Name0" presStyleCnt="0">
        <dgm:presLayoutVars>
          <dgm:chMax val="7"/>
          <dgm:chPref val="5"/>
        </dgm:presLayoutVars>
      </dgm:prSet>
      <dgm:spPr/>
    </dgm:pt>
    <dgm:pt modelId="{D3DE0E57-327A-471C-A433-D343C144DBFE}" type="pres">
      <dgm:prSet presAssocID="{B655FD0F-2CCD-4487-A60D-F2BD8F0B74BC}" presName="arrowNode" presStyleLbl="node1" presStyleIdx="0" presStyleCnt="1"/>
      <dgm:spPr/>
    </dgm:pt>
    <dgm:pt modelId="{675B43F4-AE4B-4A66-A793-1663F93F1749}" type="pres">
      <dgm:prSet presAssocID="{85D89321-2D63-4FF6-B629-E2B6FCED43ED}" presName="txNode1" presStyleLbl="revTx" presStyleIdx="0" presStyleCnt="5" custScaleX="130277">
        <dgm:presLayoutVars>
          <dgm:bulletEnabled val="1"/>
        </dgm:presLayoutVars>
      </dgm:prSet>
      <dgm:spPr/>
    </dgm:pt>
    <dgm:pt modelId="{0C012BEF-C96C-4458-8F02-A86F4A616F7F}" type="pres">
      <dgm:prSet presAssocID="{9F20EABD-572B-4996-89E0-93BCBB07CA60}" presName="txNode2" presStyleLbl="revTx" presStyleIdx="1" presStyleCnt="5">
        <dgm:presLayoutVars>
          <dgm:bulletEnabled val="1"/>
        </dgm:presLayoutVars>
      </dgm:prSet>
      <dgm:spPr/>
    </dgm:pt>
    <dgm:pt modelId="{CC712A1B-CD5B-43AD-934C-DCF6A9182505}" type="pres">
      <dgm:prSet presAssocID="{84CA83A7-0EEA-4DD0-90AB-93207E3A4323}" presName="dotNode2" presStyleCnt="0"/>
      <dgm:spPr/>
    </dgm:pt>
    <dgm:pt modelId="{74AD6C0D-35FF-49A8-BE5F-58F832A8DF6A}" type="pres">
      <dgm:prSet presAssocID="{84CA83A7-0EEA-4DD0-90AB-93207E3A4323}" presName="dotRepeatNode" presStyleLbl="fgShp" presStyleIdx="0" presStyleCnt="3"/>
      <dgm:spPr/>
    </dgm:pt>
    <dgm:pt modelId="{634FCA34-3DA9-4118-8A17-52311FD0122A}" type="pres">
      <dgm:prSet presAssocID="{E3D4C3C4-221D-49D1-8A67-4BE973CED7F5}" presName="txNode3" presStyleLbl="revTx" presStyleIdx="2" presStyleCnt="5" custLinFactX="21560" custLinFactNeighborX="100000">
        <dgm:presLayoutVars>
          <dgm:bulletEnabled val="1"/>
        </dgm:presLayoutVars>
      </dgm:prSet>
      <dgm:spPr/>
    </dgm:pt>
    <dgm:pt modelId="{53C9BE16-6ADE-44E6-B1AF-30CA42BD4B43}" type="pres">
      <dgm:prSet presAssocID="{3E70009D-3180-45FB-AB97-F013EDAC3895}" presName="dotNode3" presStyleCnt="0"/>
      <dgm:spPr/>
    </dgm:pt>
    <dgm:pt modelId="{AEE5411E-BFD6-41CC-BB6B-ABA28582EB2A}" type="pres">
      <dgm:prSet presAssocID="{3E70009D-3180-45FB-AB97-F013EDAC3895}" presName="dotRepeatNode" presStyleLbl="fgShp" presStyleIdx="1" presStyleCnt="3"/>
      <dgm:spPr/>
    </dgm:pt>
    <dgm:pt modelId="{33B4B0C0-4EDE-4E37-9861-5423422DDCDB}" type="pres">
      <dgm:prSet presAssocID="{3DE870F2-4D02-4333-8E4E-38002A1DDAD5}" presName="txNode4" presStyleLbl="revTx" presStyleIdx="3" presStyleCnt="5">
        <dgm:presLayoutVars>
          <dgm:bulletEnabled val="1"/>
        </dgm:presLayoutVars>
      </dgm:prSet>
      <dgm:spPr/>
    </dgm:pt>
    <dgm:pt modelId="{1502D891-21C6-4897-81AE-7C8C050EFC74}" type="pres">
      <dgm:prSet presAssocID="{707BF365-2BDC-4FA9-A999-712D89294199}" presName="dotNode4" presStyleCnt="0"/>
      <dgm:spPr/>
    </dgm:pt>
    <dgm:pt modelId="{D60AFAAE-2DE9-420D-AF88-55C24DFA4286}" type="pres">
      <dgm:prSet presAssocID="{707BF365-2BDC-4FA9-A999-712D89294199}" presName="dotRepeatNode" presStyleLbl="fgShp" presStyleIdx="2" presStyleCnt="3"/>
      <dgm:spPr/>
    </dgm:pt>
    <dgm:pt modelId="{31161346-636B-41E2-A983-363662E5F469}" type="pres">
      <dgm:prSet presAssocID="{93DBF392-4C22-4DE5-AB57-5585F9163FC9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BAE28C0C-7471-40A2-B8D0-2E27AB215C72}" srcId="{B655FD0F-2CCD-4487-A60D-F2BD8F0B74BC}" destId="{9F20EABD-572B-4996-89E0-93BCBB07CA60}" srcOrd="1" destOrd="0" parTransId="{27947A18-A958-4610-9D5E-1DB62B6DE014}" sibTransId="{84CA83A7-0EEA-4DD0-90AB-93207E3A4323}"/>
    <dgm:cxn modelId="{430FEC3A-718B-4204-8C7A-2214DE9E669D}" type="presOf" srcId="{3DE870F2-4D02-4333-8E4E-38002A1DDAD5}" destId="{33B4B0C0-4EDE-4E37-9861-5423422DDCDB}" srcOrd="0" destOrd="0" presId="urn:microsoft.com/office/officeart/2009/3/layout/DescendingProcess"/>
    <dgm:cxn modelId="{C676975D-7888-4FF9-896D-DC062CF19A56}" type="presOf" srcId="{9F20EABD-572B-4996-89E0-93BCBB07CA60}" destId="{0C012BEF-C96C-4458-8F02-A86F4A616F7F}" srcOrd="0" destOrd="0" presId="urn:microsoft.com/office/officeart/2009/3/layout/DescendingProcess"/>
    <dgm:cxn modelId="{DDFF2744-4601-4199-8528-013BB39DE2E9}" type="presOf" srcId="{93DBF392-4C22-4DE5-AB57-5585F9163FC9}" destId="{31161346-636B-41E2-A983-363662E5F469}" srcOrd="0" destOrd="0" presId="urn:microsoft.com/office/officeart/2009/3/layout/DescendingProcess"/>
    <dgm:cxn modelId="{C1708450-D1F2-4E10-B53C-97575D40C3D0}" srcId="{B655FD0F-2CCD-4487-A60D-F2BD8F0B74BC}" destId="{93DBF392-4C22-4DE5-AB57-5585F9163FC9}" srcOrd="4" destOrd="0" parTransId="{BE012B1A-C0CC-40C1-AF57-5B472B666008}" sibTransId="{83298A72-6A73-47B4-BCF2-287FD7CC4A0E}"/>
    <dgm:cxn modelId="{6610D980-A5AE-4643-9E53-46ADA5B40A3F}" srcId="{B655FD0F-2CCD-4487-A60D-F2BD8F0B74BC}" destId="{E3D4C3C4-221D-49D1-8A67-4BE973CED7F5}" srcOrd="2" destOrd="0" parTransId="{86E300A1-1A0C-4272-84B1-1750125BD179}" sibTransId="{3E70009D-3180-45FB-AB97-F013EDAC3895}"/>
    <dgm:cxn modelId="{0D02CE86-2550-4E6F-9604-77B8DDAD30B6}" type="presOf" srcId="{707BF365-2BDC-4FA9-A999-712D89294199}" destId="{D60AFAAE-2DE9-420D-AF88-55C24DFA4286}" srcOrd="0" destOrd="0" presId="urn:microsoft.com/office/officeart/2009/3/layout/DescendingProcess"/>
    <dgm:cxn modelId="{9608AD91-9583-48E4-A328-BF6784DC5831}" type="presOf" srcId="{3E70009D-3180-45FB-AB97-F013EDAC3895}" destId="{AEE5411E-BFD6-41CC-BB6B-ABA28582EB2A}" srcOrd="0" destOrd="0" presId="urn:microsoft.com/office/officeart/2009/3/layout/DescendingProcess"/>
    <dgm:cxn modelId="{5ACB31AF-B044-4AA0-9440-1BF14BE64D1B}" srcId="{B655FD0F-2CCD-4487-A60D-F2BD8F0B74BC}" destId="{3DE870F2-4D02-4333-8E4E-38002A1DDAD5}" srcOrd="3" destOrd="0" parTransId="{C9019BBF-8A2E-4B00-940C-A206163BE134}" sibTransId="{707BF365-2BDC-4FA9-A999-712D89294199}"/>
    <dgm:cxn modelId="{F683F3C1-3EA0-45A5-ACA0-DA7F43D18DD7}" srcId="{B655FD0F-2CCD-4487-A60D-F2BD8F0B74BC}" destId="{85D89321-2D63-4FF6-B629-E2B6FCED43ED}" srcOrd="0" destOrd="0" parTransId="{CA6C1FEE-138B-4DC6-B5A8-1F2A8149E138}" sibTransId="{9742DB23-B6A4-4DDC-8AF3-E4FB851CEC80}"/>
    <dgm:cxn modelId="{7C0953EB-EF0F-49AE-8A4A-C1B761276EAC}" type="presOf" srcId="{E3D4C3C4-221D-49D1-8A67-4BE973CED7F5}" destId="{634FCA34-3DA9-4118-8A17-52311FD0122A}" srcOrd="0" destOrd="0" presId="urn:microsoft.com/office/officeart/2009/3/layout/DescendingProcess"/>
    <dgm:cxn modelId="{C6C8C0EE-F1F7-4C02-B64C-F93E0970E129}" type="presOf" srcId="{85D89321-2D63-4FF6-B629-E2B6FCED43ED}" destId="{675B43F4-AE4B-4A66-A793-1663F93F1749}" srcOrd="0" destOrd="0" presId="urn:microsoft.com/office/officeart/2009/3/layout/DescendingProcess"/>
    <dgm:cxn modelId="{A991C8F2-B955-42E1-B099-8A4FF682531B}" type="presOf" srcId="{84CA83A7-0EEA-4DD0-90AB-93207E3A4323}" destId="{74AD6C0D-35FF-49A8-BE5F-58F832A8DF6A}" srcOrd="0" destOrd="0" presId="urn:microsoft.com/office/officeart/2009/3/layout/DescendingProcess"/>
    <dgm:cxn modelId="{2F22D7F2-C8F3-459D-B0C4-F94424303478}" type="presOf" srcId="{B655FD0F-2CCD-4487-A60D-F2BD8F0B74BC}" destId="{A93DA1A3-1ABF-4AA2-A2DB-856566D4A32D}" srcOrd="0" destOrd="0" presId="urn:microsoft.com/office/officeart/2009/3/layout/DescendingProcess"/>
    <dgm:cxn modelId="{55ACA77A-9A73-480C-BD08-8F5B6E5860D1}" type="presParOf" srcId="{A93DA1A3-1ABF-4AA2-A2DB-856566D4A32D}" destId="{D3DE0E57-327A-471C-A433-D343C144DBFE}" srcOrd="0" destOrd="0" presId="urn:microsoft.com/office/officeart/2009/3/layout/DescendingProcess"/>
    <dgm:cxn modelId="{6117C3B5-0587-4123-A577-5DC1E5F8E189}" type="presParOf" srcId="{A93DA1A3-1ABF-4AA2-A2DB-856566D4A32D}" destId="{675B43F4-AE4B-4A66-A793-1663F93F1749}" srcOrd="1" destOrd="0" presId="urn:microsoft.com/office/officeart/2009/3/layout/DescendingProcess"/>
    <dgm:cxn modelId="{0EA058B4-1476-4C3C-ABCF-AC45EBE15D1C}" type="presParOf" srcId="{A93DA1A3-1ABF-4AA2-A2DB-856566D4A32D}" destId="{0C012BEF-C96C-4458-8F02-A86F4A616F7F}" srcOrd="2" destOrd="0" presId="urn:microsoft.com/office/officeart/2009/3/layout/DescendingProcess"/>
    <dgm:cxn modelId="{1AEE6390-4C9B-435D-82A8-33E5852EA55B}" type="presParOf" srcId="{A93DA1A3-1ABF-4AA2-A2DB-856566D4A32D}" destId="{CC712A1B-CD5B-43AD-934C-DCF6A9182505}" srcOrd="3" destOrd="0" presId="urn:microsoft.com/office/officeart/2009/3/layout/DescendingProcess"/>
    <dgm:cxn modelId="{78589B35-3C07-46CA-96A7-D87B2F3207E7}" type="presParOf" srcId="{CC712A1B-CD5B-43AD-934C-DCF6A9182505}" destId="{74AD6C0D-35FF-49A8-BE5F-58F832A8DF6A}" srcOrd="0" destOrd="0" presId="urn:microsoft.com/office/officeart/2009/3/layout/DescendingProcess"/>
    <dgm:cxn modelId="{D1A13D74-DAAF-44D2-BDC9-03842D2C214E}" type="presParOf" srcId="{A93DA1A3-1ABF-4AA2-A2DB-856566D4A32D}" destId="{634FCA34-3DA9-4118-8A17-52311FD0122A}" srcOrd="4" destOrd="0" presId="urn:microsoft.com/office/officeart/2009/3/layout/DescendingProcess"/>
    <dgm:cxn modelId="{248BCBA1-852E-492F-B074-422664AA5607}" type="presParOf" srcId="{A93DA1A3-1ABF-4AA2-A2DB-856566D4A32D}" destId="{53C9BE16-6ADE-44E6-B1AF-30CA42BD4B43}" srcOrd="5" destOrd="0" presId="urn:microsoft.com/office/officeart/2009/3/layout/DescendingProcess"/>
    <dgm:cxn modelId="{F1A8653D-F3EE-4D99-806F-7633F28053A8}" type="presParOf" srcId="{53C9BE16-6ADE-44E6-B1AF-30CA42BD4B43}" destId="{AEE5411E-BFD6-41CC-BB6B-ABA28582EB2A}" srcOrd="0" destOrd="0" presId="urn:microsoft.com/office/officeart/2009/3/layout/DescendingProcess"/>
    <dgm:cxn modelId="{A0C7CB12-C2ED-481A-805C-2627C33380C6}" type="presParOf" srcId="{A93DA1A3-1ABF-4AA2-A2DB-856566D4A32D}" destId="{33B4B0C0-4EDE-4E37-9861-5423422DDCDB}" srcOrd="6" destOrd="0" presId="urn:microsoft.com/office/officeart/2009/3/layout/DescendingProcess"/>
    <dgm:cxn modelId="{AAAB22C3-010E-4FF3-B092-6F03414D7259}" type="presParOf" srcId="{A93DA1A3-1ABF-4AA2-A2DB-856566D4A32D}" destId="{1502D891-21C6-4897-81AE-7C8C050EFC74}" srcOrd="7" destOrd="0" presId="urn:microsoft.com/office/officeart/2009/3/layout/DescendingProcess"/>
    <dgm:cxn modelId="{EC16AAB8-28D2-4D7B-8A04-136B2D55804F}" type="presParOf" srcId="{1502D891-21C6-4897-81AE-7C8C050EFC74}" destId="{D60AFAAE-2DE9-420D-AF88-55C24DFA4286}" srcOrd="0" destOrd="0" presId="urn:microsoft.com/office/officeart/2009/3/layout/DescendingProcess"/>
    <dgm:cxn modelId="{F89CCA1E-F70E-4339-8BEF-F5361F3EA923}" type="presParOf" srcId="{A93DA1A3-1ABF-4AA2-A2DB-856566D4A32D}" destId="{31161346-636B-41E2-A983-363662E5F469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TBA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CUSIPs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2700000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2700000" custScaleX="90909" custScaleY="91332" custRadScaleRad="36983">
        <dgm:presLayoutVars>
          <dgm:bulletEnabled val="1"/>
        </dgm:presLayoutVars>
      </dgm:prSet>
      <dgm:spPr/>
    </dgm:pt>
  </dgm:ptLst>
  <dgm:cxnLst>
    <dgm:cxn modelId="{1D338131-72E3-4B92-A322-0B5564C05B00}" type="presOf" srcId="{EEDB2FFE-F5E5-4BD7-9A60-C4CC5786210D}" destId="{A686E4BA-16FA-49E9-9EA6-1D638460A33B}" srcOrd="0" destOrd="0" presId="urn:microsoft.com/office/officeart/2005/8/layout/arrow1"/>
    <dgm:cxn modelId="{A5CEEC83-C776-4496-A4A5-B2BF55DD87D7}" type="presOf" srcId="{803CE496-57B6-4153-B8D2-23B8DF3F743E}" destId="{984AB0DE-AE66-40DD-9EEF-0A0AEB06CD9C}" srcOrd="0" destOrd="0" presId="urn:microsoft.com/office/officeart/2005/8/layout/arrow1"/>
    <dgm:cxn modelId="{2E8A78A9-8DAB-41AB-A2E9-55DA4E3ABF54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7F161405-E372-4CAC-B10F-E509CD5CF503}" type="presParOf" srcId="{A686E4BA-16FA-49E9-9EA6-1D638460A33B}" destId="{984AB0DE-AE66-40DD-9EEF-0A0AEB06CD9C}" srcOrd="0" destOrd="0" presId="urn:microsoft.com/office/officeart/2005/8/layout/arrow1"/>
    <dgm:cxn modelId="{A64B1D07-69B9-4A28-9FA1-A3AEDD734145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CUSIPs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Loans &amp; Fees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18842817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18842817" custScaleX="90909" custScaleY="91332" custRadScaleRad="36983">
        <dgm:presLayoutVars>
          <dgm:bulletEnabled val="1"/>
        </dgm:presLayoutVars>
      </dgm:prSet>
      <dgm:spPr/>
    </dgm:pt>
  </dgm:ptLst>
  <dgm:cxnLst>
    <dgm:cxn modelId="{205EE781-2581-4AA9-BAEC-347A18159CE1}" type="presOf" srcId="{EEDB2FFE-F5E5-4BD7-9A60-C4CC5786210D}" destId="{A686E4BA-16FA-49E9-9EA6-1D638460A33B}" srcOrd="0" destOrd="0" presId="urn:microsoft.com/office/officeart/2005/8/layout/arrow1"/>
    <dgm:cxn modelId="{1D5D2FAE-C318-4ECB-A4C1-ECDE67EB1DB5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F2AC20E0-D2F8-49DF-966A-63F7B6F23461}" type="presOf" srcId="{803CE496-57B6-4153-B8D2-23B8DF3F743E}" destId="{984AB0DE-AE66-40DD-9EEF-0A0AEB06CD9C}" srcOrd="0" destOrd="0" presId="urn:microsoft.com/office/officeart/2005/8/layout/arrow1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E315DEF2-2140-48CE-89CB-17C779E3DF51}" type="presParOf" srcId="{A686E4BA-16FA-49E9-9EA6-1D638460A33B}" destId="{984AB0DE-AE66-40DD-9EEF-0A0AEB06CD9C}" srcOrd="0" destOrd="0" presId="urn:microsoft.com/office/officeart/2005/8/layout/arrow1"/>
    <dgm:cxn modelId="{FE73AF03-8DF1-4367-A6B1-A26F98C1DCEA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DB2FFE-F5E5-4BD7-9A60-C4CC5786210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E496-57B6-4153-B8D2-23B8DF3F743E}">
      <dgm:prSet phldrT="[Text]"/>
      <dgm:spPr/>
      <dgm:t>
        <a:bodyPr/>
        <a:lstStyle/>
        <a:p>
          <a:r>
            <a:rPr lang="en-US" dirty="0"/>
            <a:t>Cash/TBA</a:t>
          </a:r>
        </a:p>
      </dgm:t>
    </dgm:pt>
    <dgm:pt modelId="{F1FBCABB-EBC1-491E-88CA-71B96941249C}" type="parTrans" cxnId="{7FAEA7B2-C3A8-44FC-93B0-D3AC741E4489}">
      <dgm:prSet/>
      <dgm:spPr/>
      <dgm:t>
        <a:bodyPr/>
        <a:lstStyle/>
        <a:p>
          <a:endParaRPr lang="en-US"/>
        </a:p>
      </dgm:t>
    </dgm:pt>
    <dgm:pt modelId="{75482D7F-C5C4-4C92-B0C9-A0C9C45CC798}" type="sibTrans" cxnId="{7FAEA7B2-C3A8-44FC-93B0-D3AC741E4489}">
      <dgm:prSet/>
      <dgm:spPr/>
      <dgm:t>
        <a:bodyPr/>
        <a:lstStyle/>
        <a:p>
          <a:endParaRPr lang="en-US"/>
        </a:p>
      </dgm:t>
    </dgm:pt>
    <dgm:pt modelId="{C8BCD316-D184-4AB6-97A6-E8AC499967A8}">
      <dgm:prSet phldrT="[Text]"/>
      <dgm:spPr/>
      <dgm:t>
        <a:bodyPr/>
        <a:lstStyle/>
        <a:p>
          <a:r>
            <a:rPr lang="en-US" dirty="0"/>
            <a:t>CUSIPs/TBA</a:t>
          </a:r>
        </a:p>
      </dgm:t>
    </dgm:pt>
    <dgm:pt modelId="{0B295C7A-36A1-4B5E-A5FB-C0BF861ADF6A}" type="parTrans" cxnId="{CB6D93F6-EB68-4A0D-B006-ADBCCAE735F0}">
      <dgm:prSet/>
      <dgm:spPr/>
      <dgm:t>
        <a:bodyPr/>
        <a:lstStyle/>
        <a:p>
          <a:endParaRPr lang="en-US"/>
        </a:p>
      </dgm:t>
    </dgm:pt>
    <dgm:pt modelId="{77BA3134-F08F-4D8E-A748-78948436C699}" type="sibTrans" cxnId="{CB6D93F6-EB68-4A0D-B006-ADBCCAE735F0}">
      <dgm:prSet/>
      <dgm:spPr/>
      <dgm:t>
        <a:bodyPr/>
        <a:lstStyle/>
        <a:p>
          <a:endParaRPr lang="en-US"/>
        </a:p>
      </dgm:t>
    </dgm:pt>
    <dgm:pt modelId="{A686E4BA-16FA-49E9-9EA6-1D638460A33B}" type="pres">
      <dgm:prSet presAssocID="{EEDB2FFE-F5E5-4BD7-9A60-C4CC5786210D}" presName="cycle" presStyleCnt="0">
        <dgm:presLayoutVars>
          <dgm:dir/>
          <dgm:resizeHandles val="exact"/>
        </dgm:presLayoutVars>
      </dgm:prSet>
      <dgm:spPr/>
    </dgm:pt>
    <dgm:pt modelId="{984AB0DE-AE66-40DD-9EEF-0A0AEB06CD9C}" type="pres">
      <dgm:prSet presAssocID="{803CE496-57B6-4153-B8D2-23B8DF3F743E}" presName="arrow" presStyleLbl="node1" presStyleIdx="0" presStyleCnt="2" custAng="18842817" custScaleX="90909" custScaleY="91332" custRadScaleRad="102068">
        <dgm:presLayoutVars>
          <dgm:bulletEnabled val="1"/>
        </dgm:presLayoutVars>
      </dgm:prSet>
      <dgm:spPr/>
    </dgm:pt>
    <dgm:pt modelId="{F17D8293-DA46-4DC3-927A-2D4EE8A19BF9}" type="pres">
      <dgm:prSet presAssocID="{C8BCD316-D184-4AB6-97A6-E8AC499967A8}" presName="arrow" presStyleLbl="node1" presStyleIdx="1" presStyleCnt="2" custAng="18842817" custScaleX="90909" custScaleY="91332" custRadScaleRad="37241" custRadScaleInc="-3752">
        <dgm:presLayoutVars>
          <dgm:bulletEnabled val="1"/>
        </dgm:presLayoutVars>
      </dgm:prSet>
      <dgm:spPr/>
    </dgm:pt>
  </dgm:ptLst>
  <dgm:cxnLst>
    <dgm:cxn modelId="{FD9A6374-F062-4588-95FA-45058EBB38E4}" type="presOf" srcId="{803CE496-57B6-4153-B8D2-23B8DF3F743E}" destId="{984AB0DE-AE66-40DD-9EEF-0A0AEB06CD9C}" srcOrd="0" destOrd="0" presId="urn:microsoft.com/office/officeart/2005/8/layout/arrow1"/>
    <dgm:cxn modelId="{A809F790-E4B9-49AF-B203-7BC0E86103DF}" type="presOf" srcId="{C8BCD316-D184-4AB6-97A6-E8AC499967A8}" destId="{F17D8293-DA46-4DC3-927A-2D4EE8A19BF9}" srcOrd="0" destOrd="0" presId="urn:microsoft.com/office/officeart/2005/8/layout/arrow1"/>
    <dgm:cxn modelId="{7FAEA7B2-C3A8-44FC-93B0-D3AC741E4489}" srcId="{EEDB2FFE-F5E5-4BD7-9A60-C4CC5786210D}" destId="{803CE496-57B6-4153-B8D2-23B8DF3F743E}" srcOrd="0" destOrd="0" parTransId="{F1FBCABB-EBC1-491E-88CA-71B96941249C}" sibTransId="{75482D7F-C5C4-4C92-B0C9-A0C9C45CC798}"/>
    <dgm:cxn modelId="{3EF362C7-666F-4017-A17A-722EBC36702A}" type="presOf" srcId="{EEDB2FFE-F5E5-4BD7-9A60-C4CC5786210D}" destId="{A686E4BA-16FA-49E9-9EA6-1D638460A33B}" srcOrd="0" destOrd="0" presId="urn:microsoft.com/office/officeart/2005/8/layout/arrow1"/>
    <dgm:cxn modelId="{CB6D93F6-EB68-4A0D-B006-ADBCCAE735F0}" srcId="{EEDB2FFE-F5E5-4BD7-9A60-C4CC5786210D}" destId="{C8BCD316-D184-4AB6-97A6-E8AC499967A8}" srcOrd="1" destOrd="0" parTransId="{0B295C7A-36A1-4B5E-A5FB-C0BF861ADF6A}" sibTransId="{77BA3134-F08F-4D8E-A748-78948436C699}"/>
    <dgm:cxn modelId="{41E2F11C-E300-4CB4-B912-254F43559D90}" type="presParOf" srcId="{A686E4BA-16FA-49E9-9EA6-1D638460A33B}" destId="{984AB0DE-AE66-40DD-9EEF-0A0AEB06CD9C}" srcOrd="0" destOrd="0" presId="urn:microsoft.com/office/officeart/2005/8/layout/arrow1"/>
    <dgm:cxn modelId="{20B39F42-11F7-4C43-8CC7-B5CF63704E3E}" type="presParOf" srcId="{A686E4BA-16FA-49E9-9EA6-1D638460A33B}" destId="{F17D8293-DA46-4DC3-927A-2D4EE8A19BF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07C4-4030-4B02-950D-C07FDC6B86CD}">
      <dsp:nvSpPr>
        <dsp:cNvPr id="0" name=""/>
        <dsp:cNvSpPr/>
      </dsp:nvSpPr>
      <dsp:spPr>
        <a:xfrm rot="16200000">
          <a:off x="30518" y="49251"/>
          <a:ext cx="418966" cy="4189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Cash</a:t>
          </a:r>
        </a:p>
      </dsp:txBody>
      <dsp:txXfrm rot="5400000">
        <a:off x="103837" y="153992"/>
        <a:ext cx="345647" cy="209483"/>
      </dsp:txXfrm>
    </dsp:sp>
    <dsp:sp modelId="{988797F5-4DD9-4A16-995A-4F0F73FB2ACC}">
      <dsp:nvSpPr>
        <dsp:cNvPr id="0" name=""/>
        <dsp:cNvSpPr/>
      </dsp:nvSpPr>
      <dsp:spPr>
        <a:xfrm rot="5400000">
          <a:off x="461041" y="49251"/>
          <a:ext cx="418966" cy="4189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Mortgage</a:t>
          </a:r>
        </a:p>
      </dsp:txBody>
      <dsp:txXfrm rot="-5400000">
        <a:off x="461041" y="153993"/>
        <a:ext cx="345647" cy="209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0E57-327A-471C-A433-D343C144DBFE}">
      <dsp:nvSpPr>
        <dsp:cNvPr id="0" name=""/>
        <dsp:cNvSpPr/>
      </dsp:nvSpPr>
      <dsp:spPr>
        <a:xfrm rot="4396374">
          <a:off x="209659" y="210991"/>
          <a:ext cx="915315" cy="6383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6C0D-35FF-49A8-BE5F-58F832A8DF6A}">
      <dsp:nvSpPr>
        <dsp:cNvPr id="0" name=""/>
        <dsp:cNvSpPr/>
      </dsp:nvSpPr>
      <dsp:spPr>
        <a:xfrm>
          <a:off x="552539" y="294339"/>
          <a:ext cx="23114" cy="2311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5411E-BFD6-41CC-BB6B-ABA28582EB2A}">
      <dsp:nvSpPr>
        <dsp:cNvPr id="0" name=""/>
        <dsp:cNvSpPr/>
      </dsp:nvSpPr>
      <dsp:spPr>
        <a:xfrm>
          <a:off x="710810" y="422000"/>
          <a:ext cx="23114" cy="2311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AFAAE-2DE9-420D-AF88-55C24DFA4286}">
      <dsp:nvSpPr>
        <dsp:cNvPr id="0" name=""/>
        <dsp:cNvSpPr/>
      </dsp:nvSpPr>
      <dsp:spPr>
        <a:xfrm>
          <a:off x="829426" y="571290"/>
          <a:ext cx="23114" cy="2311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B43F4-AE4B-4A66-A793-1663F93F1749}">
      <dsp:nvSpPr>
        <dsp:cNvPr id="0" name=""/>
        <dsp:cNvSpPr/>
      </dsp:nvSpPr>
      <dsp:spPr>
        <a:xfrm>
          <a:off x="82970" y="0"/>
          <a:ext cx="562201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2970" y="0"/>
        <a:ext cx="562201" cy="169648"/>
      </dsp:txXfrm>
    </dsp:sp>
    <dsp:sp modelId="{0C012BEF-C96C-4458-8F02-A86F4A616F7F}">
      <dsp:nvSpPr>
        <dsp:cNvPr id="0" name=""/>
        <dsp:cNvSpPr/>
      </dsp:nvSpPr>
      <dsp:spPr>
        <a:xfrm>
          <a:off x="684812" y="221072"/>
          <a:ext cx="629819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Sell TBA</a:t>
          </a:r>
        </a:p>
      </dsp:txBody>
      <dsp:txXfrm>
        <a:off x="684812" y="221072"/>
        <a:ext cx="629819" cy="169648"/>
      </dsp:txXfrm>
    </dsp:sp>
    <dsp:sp modelId="{634FCA34-3DA9-4118-8A17-52311FD0122A}">
      <dsp:nvSpPr>
        <dsp:cNvPr id="0" name=""/>
        <dsp:cNvSpPr/>
      </dsp:nvSpPr>
      <dsp:spPr>
        <a:xfrm>
          <a:off x="757950" y="348733"/>
          <a:ext cx="501522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 Hedge</a:t>
          </a:r>
        </a:p>
      </dsp:txBody>
      <dsp:txXfrm>
        <a:off x="757950" y="348733"/>
        <a:ext cx="501522" cy="169648"/>
      </dsp:txXfrm>
    </dsp:sp>
    <dsp:sp modelId="{33B4B0C0-4EDE-4E37-9861-5423422DDCDB}">
      <dsp:nvSpPr>
        <dsp:cNvPr id="0" name=""/>
        <dsp:cNvSpPr/>
      </dsp:nvSpPr>
      <dsp:spPr>
        <a:xfrm>
          <a:off x="929742" y="498023"/>
          <a:ext cx="384889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Pipeline</a:t>
          </a:r>
        </a:p>
      </dsp:txBody>
      <dsp:txXfrm>
        <a:off x="929742" y="498023"/>
        <a:ext cx="384889" cy="169648"/>
      </dsp:txXfrm>
    </dsp:sp>
    <dsp:sp modelId="{31161346-636B-41E2-A983-363662E5F469}">
      <dsp:nvSpPr>
        <dsp:cNvPr id="0" name=""/>
        <dsp:cNvSpPr/>
      </dsp:nvSpPr>
      <dsp:spPr>
        <a:xfrm>
          <a:off x="731465" y="890653"/>
          <a:ext cx="583166" cy="16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31465" y="890653"/>
        <a:ext cx="583166" cy="169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8900000">
          <a:off x="28807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TBA</a:t>
          </a:r>
        </a:p>
      </dsp:txBody>
      <dsp:txXfrm rot="5400000">
        <a:off x="113365" y="211178"/>
        <a:ext cx="477086" cy="287521"/>
      </dsp:txXfrm>
    </dsp:sp>
    <dsp:sp modelId="{F17D8293-DA46-4DC3-927A-2D4EE8A19BF9}">
      <dsp:nvSpPr>
        <dsp:cNvPr id="0" name=""/>
        <dsp:cNvSpPr/>
      </dsp:nvSpPr>
      <dsp:spPr>
        <a:xfrm rot="8100000">
          <a:off x="505519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CUSIPs</a:t>
          </a:r>
        </a:p>
      </dsp:txBody>
      <dsp:txXfrm rot="-5400000">
        <a:off x="518918" y="140022"/>
        <a:ext cx="477086" cy="287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3442817">
          <a:off x="21610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CUSIPs</a:t>
          </a:r>
        </a:p>
      </dsp:txBody>
      <dsp:txXfrm rot="5400000">
        <a:off x="105570" y="139434"/>
        <a:ext cx="477086" cy="287521"/>
      </dsp:txXfrm>
    </dsp:sp>
    <dsp:sp modelId="{F17D8293-DA46-4DC3-927A-2D4EE8A19BF9}">
      <dsp:nvSpPr>
        <dsp:cNvPr id="0" name=""/>
        <dsp:cNvSpPr/>
      </dsp:nvSpPr>
      <dsp:spPr>
        <a:xfrm rot="2642817">
          <a:off x="505519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Loans &amp; Fees</a:t>
          </a:r>
        </a:p>
      </dsp:txBody>
      <dsp:txXfrm rot="-5400000">
        <a:off x="519516" y="211766"/>
        <a:ext cx="477086" cy="287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AB0DE-AE66-40DD-9EEF-0A0AEB06CD9C}">
      <dsp:nvSpPr>
        <dsp:cNvPr id="0" name=""/>
        <dsp:cNvSpPr/>
      </dsp:nvSpPr>
      <dsp:spPr>
        <a:xfrm rot="13442817">
          <a:off x="21610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Cash/TBA</a:t>
          </a:r>
        </a:p>
      </dsp:txBody>
      <dsp:txXfrm rot="5400000">
        <a:off x="105570" y="139434"/>
        <a:ext cx="477086" cy="287521"/>
      </dsp:txXfrm>
    </dsp:sp>
    <dsp:sp modelId="{F17D8293-DA46-4DC3-927A-2D4EE8A19BF9}">
      <dsp:nvSpPr>
        <dsp:cNvPr id="0" name=""/>
        <dsp:cNvSpPr/>
      </dsp:nvSpPr>
      <dsp:spPr>
        <a:xfrm rot="2642817">
          <a:off x="505518" y="30502"/>
          <a:ext cx="575042" cy="57771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CUSIPs/TBA</a:t>
          </a:r>
        </a:p>
      </dsp:txBody>
      <dsp:txXfrm rot="-5400000">
        <a:off x="519515" y="211766"/>
        <a:ext cx="477086" cy="28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51B62-3850-444F-BD8C-45DBB6BAB79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2C01-9CA0-4A24-80B9-88DB5AFA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E04A-D2B4-4E84-ABF8-42ECAEF3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E31B-CF11-4249-A087-E479F0A4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BDA9-CC67-4CFF-93F0-4DB45C4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5546-C1D9-49B9-BDEB-78946B56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5C85-33ED-4102-BC7D-B578ECD0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E15E-8223-4271-A384-A6F67D98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2508-1819-41FE-8B71-341E7151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E697-17FB-423B-82CC-FFCB3CA5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268A-ABDF-4B4D-83D1-1EBA985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616B-BA98-4A61-B29C-4D357E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847A4-8BC9-40BC-9918-B197384F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18E03-895C-4EF0-9373-E7BF1DC4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3C08-1E8A-418A-A911-D66B5B41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6482-FA9B-42D2-B62D-8FDBEEFE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94C8-2D6F-4A8F-A299-0A4B96F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A87-3B2F-430A-9988-D16ABC22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A954-1813-46A5-8CC6-D6999511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89E9-F4BE-4E5E-B36B-14E0D9CF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341-9ADD-445D-82FF-70E5A4D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8796-D1D2-44C2-8341-5B3985A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3761-00B7-4AB9-A5E7-1547CEF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77A1-1E99-40AA-BCF5-C70FE3A1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9C86-A5EE-4345-BC33-7DF6952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5521-BE9D-477A-B43D-64877DF0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BB68-A17B-4385-A34C-AA263673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01E8-7423-4E72-82D6-70C4612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B42A-4567-4D20-A760-CD4C9239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D5554-AD87-468C-A741-4C9153E50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1EA9-6B16-4B3D-8DB0-4EA41AC3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D61C-4159-4F1D-8A3B-F782908C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72475-5AA7-4BF1-86A4-6AF3F34B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9F2-95CC-4E15-871A-9B0713B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F76C-87D2-4D56-950A-56692DD8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FD8E-6AE6-4C01-8398-5F353CB4C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5C412-42CA-4AB5-B162-3FD09BB3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18FC-4280-4D47-9D41-5D281DCEF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1FC81-EF8B-4116-A9FB-87D87A6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B3D1-31E6-4671-8E5D-002BC86A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10417-6FAB-4625-B9DF-51ECF6A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613-57FE-419F-BE8A-9BF0185F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F361-B25F-4AC1-9AF5-1D3B9AF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4BF33-B89A-48F8-89D4-AAB1C2A8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5048-5613-404E-A220-28ABBC9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321E9-0E18-4BAE-8815-B21D968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9C9E8-EB53-4F59-A49D-E5AFDE34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5E12-2F41-4518-AD20-685E1EEB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6681-AAFF-4AF4-BD5D-05264DA2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6FC0-632B-4876-8D17-1434447D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BA53-4442-4480-B3AF-1A1734F0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072E-C0C7-4B8A-A650-0E3D40BE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21A18-C9B0-4960-97D3-F4444D1B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C2CA-559F-4F87-BAF0-E18F356A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DF4-44FB-4B9E-AAF5-9157C5E4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56828-0E43-43B9-BE11-700F06698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BFBC-49FC-473C-A984-A3725508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BDEE-0A3B-4C4B-8BA3-7DEC6CFC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71DB-ABE4-49FA-8DCD-26202B7F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A4D8-2100-4BA5-8848-681725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2CF42-164C-4BB6-A4AD-18D926B9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403B-E582-4489-9F43-8B166779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2B01-11FB-49A9-AB4D-053079D7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40B2-5A98-42C3-99C1-729C060F021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F774-F7F5-4046-9136-19546B46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28BE-4E73-4644-BC28-E2CBA9FD9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81CA-CA4E-4E76-B39E-8082AB9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E3D5-3930-4D9B-AF49-EAFF899F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6665"/>
            <a:ext cx="9144000" cy="2387600"/>
          </a:xfrm>
        </p:spPr>
        <p:txBody>
          <a:bodyPr/>
          <a:lstStyle/>
          <a:p>
            <a:r>
              <a:rPr lang="en-US" dirty="0"/>
              <a:t>Current Coupon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47596-E517-424F-AD55-E8041A31C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258BC-807A-4BB6-B2A9-446C461E31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47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 vs 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valuation measures commonly referred by MBS investors</a:t>
            </a:r>
          </a:p>
          <a:p>
            <a:pPr lvl="1"/>
            <a:r>
              <a:rPr lang="en-US" dirty="0"/>
              <a:t>Measure cheapness or richness of mortgage from a historical standard point of view or a relative point of view, comparing with other assets</a:t>
            </a:r>
          </a:p>
          <a:p>
            <a:pPr lvl="1"/>
            <a:r>
              <a:rPr lang="en-US" dirty="0"/>
              <a:t>mortgage basis which is cc over blend of treasuries/swaps is model independent; usually over 5 year treasury or 10 year treasury or blend of the two; which does not track the cc duration all the time</a:t>
            </a:r>
          </a:p>
          <a:p>
            <a:pPr lvl="1"/>
            <a:r>
              <a:rPr lang="en-US" dirty="0"/>
              <a:t>OAS is common model based analysis which accounts for timing of the cashflow, interest rate volatility, and optionality</a:t>
            </a:r>
          </a:p>
          <a:p>
            <a:r>
              <a:rPr lang="en-US" dirty="0"/>
              <a:t>Pros and Cons </a:t>
            </a:r>
          </a:p>
          <a:p>
            <a:pPr lvl="1"/>
            <a:r>
              <a:rPr lang="en-US" dirty="0"/>
              <a:t>Basis is straight forward and model independent </a:t>
            </a:r>
          </a:p>
          <a:p>
            <a:pPr lvl="1"/>
            <a:r>
              <a:rPr lang="en-US" dirty="0"/>
              <a:t>OAS is model dependent and it takes into account for cc duration and convexity changes over time </a:t>
            </a:r>
          </a:p>
        </p:txBody>
      </p:sp>
    </p:spTree>
    <p:extLst>
      <p:ext uri="{BB962C8B-B14F-4D97-AF65-F5344CB8AC3E}">
        <p14:creationId xmlns:p14="http://schemas.microsoft.com/office/powerpoint/2010/main" val="7522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Swap spread</a:t>
            </a:r>
          </a:p>
          <a:p>
            <a:r>
              <a:rPr lang="en-US" dirty="0"/>
              <a:t>Curve slope</a:t>
            </a:r>
          </a:p>
          <a:p>
            <a:r>
              <a:rPr lang="en-US" dirty="0"/>
              <a:t>Interest rate vol (such as swaptions)</a:t>
            </a:r>
          </a:p>
          <a:p>
            <a:r>
              <a:rPr lang="en-US" dirty="0"/>
              <a:t>Refinance propensity </a:t>
            </a:r>
          </a:p>
          <a:p>
            <a:r>
              <a:rPr lang="en-US" dirty="0"/>
              <a:t>Performance of competing spread products, such as IG-spread</a:t>
            </a:r>
          </a:p>
          <a:p>
            <a:pPr lvl="1"/>
            <a:r>
              <a:rPr lang="en-US" dirty="0"/>
              <a:t>Basis is straight forward and model independent </a:t>
            </a:r>
          </a:p>
          <a:p>
            <a:pPr lvl="1"/>
            <a:r>
              <a:rPr lang="en-US" dirty="0"/>
              <a:t>OAS is model dependent and it takes into account for cc duration and convexity changes over time </a:t>
            </a:r>
          </a:p>
          <a:p>
            <a:r>
              <a:rPr lang="en-US" dirty="0"/>
              <a:t>Risk appetite</a:t>
            </a:r>
          </a:p>
          <a:p>
            <a:pPr lvl="1"/>
            <a:r>
              <a:rPr lang="en-US" dirty="0"/>
              <a:t>Widen during crisis due to flight-to-safety</a:t>
            </a:r>
          </a:p>
          <a:p>
            <a:r>
              <a:rPr lang="en-US" dirty="0"/>
              <a:t>Monetary policy</a:t>
            </a:r>
          </a:p>
          <a:p>
            <a:pPr lvl="1"/>
            <a:r>
              <a:rPr lang="en-US" dirty="0"/>
              <a:t>Dynamics gets tricky when fed purchased MBS and treasury at the same time with QEs(tailwind to both mortgages and treasury)</a:t>
            </a:r>
          </a:p>
        </p:txBody>
      </p:sp>
    </p:spTree>
    <p:extLst>
      <p:ext uri="{BB962C8B-B14F-4D97-AF65-F5344CB8AC3E}">
        <p14:creationId xmlns:p14="http://schemas.microsoft.com/office/powerpoint/2010/main" val="279227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Basis Drivers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D52BB-2046-4F35-996C-755D79C0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50" y="1807955"/>
            <a:ext cx="3388500" cy="191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C5846-95EE-4B0A-92CA-6056A741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964" y="1690688"/>
            <a:ext cx="3645001" cy="20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Basis, two worlds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7C7DD-836D-45D2-B383-637CCC43C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Econometric model</a:t>
                </a:r>
              </a:p>
              <a:p>
                <a:pPr lvl="1"/>
                <a:r>
                  <a:rPr lang="en-US" dirty="0"/>
                  <a:t>regression on fundamental drivers</a:t>
                </a:r>
              </a:p>
              <a:p>
                <a:pPr lvl="1"/>
                <a:r>
                  <a:rPr lang="en-US" dirty="0"/>
                  <a:t>answer the first question, is mortgage assets rich or cheap</a:t>
                </a:r>
              </a:p>
              <a:p>
                <a:r>
                  <a:rPr lang="en-US" dirty="0"/>
                  <a:t>Time series model</a:t>
                </a:r>
              </a:p>
              <a:p>
                <a:pPr lvl="1"/>
                <a:r>
                  <a:rPr lang="en-US" dirty="0"/>
                  <a:t>Everything mean reverts to long term average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𝐿𝑇𝐴𝑣𝑔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𝑏𝑎𝑠𝑖𝑠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𝐿𝑇𝐴𝑣𝑔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it takes forever to mean revert, so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7C7DD-836D-45D2-B383-637CCC43C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0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term average can change with market structure change</a:t>
            </a:r>
          </a:p>
          <a:p>
            <a:pPr lvl="1"/>
            <a:r>
              <a:rPr lang="en-US" dirty="0"/>
              <a:t>Less demand to hedge under low vol environment which keeps suppress vol (positive feedback mechanism)</a:t>
            </a:r>
          </a:p>
          <a:p>
            <a:pPr marL="457200" lvl="1" indent="0">
              <a:buNone/>
            </a:pPr>
            <a:r>
              <a:rPr lang="en-US" dirty="0"/>
              <a:t>	mortgage extend when rates sold off, so mortgage investors have to sell more rates to stay neutral</a:t>
            </a:r>
          </a:p>
          <a:p>
            <a:pPr lvl="1"/>
            <a:r>
              <a:rPr lang="en-US" dirty="0"/>
              <a:t>QE buys, reinvests proceeds, tapers at different time/pace, with different preference on instruments</a:t>
            </a:r>
          </a:p>
        </p:txBody>
      </p:sp>
    </p:spTree>
    <p:extLst>
      <p:ext uri="{BB962C8B-B14F-4D97-AF65-F5344CB8AC3E}">
        <p14:creationId xmlns:p14="http://schemas.microsoft.com/office/powerpoint/2010/main" val="199579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04FE-32D1-43CF-8776-9DAE1DF8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&amp; secondary mortgage market</a:t>
            </a:r>
          </a:p>
        </p:txBody>
      </p:sp>
      <p:sp>
        <p:nvSpPr>
          <p:cNvPr id="17" name="Right Arrow Callout 5">
            <a:extLst>
              <a:ext uri="{FF2B5EF4-FFF2-40B4-BE49-F238E27FC236}">
                <a16:creationId xmlns:a16="http://schemas.microsoft.com/office/drawing/2014/main" id="{088A4AC8-159C-4B1A-9778-6B06A5BB921A}"/>
              </a:ext>
            </a:extLst>
          </p:cNvPr>
          <p:cNvSpPr/>
          <p:nvPr/>
        </p:nvSpPr>
        <p:spPr>
          <a:xfrm>
            <a:off x="1858568" y="1884556"/>
            <a:ext cx="2050868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1: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Rate Lock Volumes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Predict Pull Thru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Hedge </a:t>
            </a:r>
            <a:r>
              <a:rPr lang="en-US" sz="900" dirty="0" err="1">
                <a:solidFill>
                  <a:schemeClr val="accent1"/>
                </a:solidFill>
              </a:rPr>
              <a:t>pipleline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8" name="Right Arrow Callout 37">
            <a:extLst>
              <a:ext uri="{FF2B5EF4-FFF2-40B4-BE49-F238E27FC236}">
                <a16:creationId xmlns:a16="http://schemas.microsoft.com/office/drawing/2014/main" id="{1994BF54-0663-4CCB-899B-9FA6E9F3A680}"/>
              </a:ext>
            </a:extLst>
          </p:cNvPr>
          <p:cNvSpPr/>
          <p:nvPr/>
        </p:nvSpPr>
        <p:spPr>
          <a:xfrm>
            <a:off x="3903418" y="1884556"/>
            <a:ext cx="2232297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2: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Close Loans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Send Loans to GSE’s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Receive </a:t>
            </a:r>
            <a:r>
              <a:rPr lang="en-US" sz="900" dirty="0" err="1">
                <a:solidFill>
                  <a:schemeClr val="accent1"/>
                </a:solidFill>
              </a:rPr>
              <a:t>Cusips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8977-D48E-4FCD-B0D8-CE42708E4E81}"/>
              </a:ext>
            </a:extLst>
          </p:cNvPr>
          <p:cNvSpPr/>
          <p:nvPr/>
        </p:nvSpPr>
        <p:spPr>
          <a:xfrm>
            <a:off x="8371901" y="1884556"/>
            <a:ext cx="1711740" cy="8182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Dealers sell CUSIPS to investors</a:t>
            </a:r>
          </a:p>
        </p:txBody>
      </p:sp>
      <p:sp>
        <p:nvSpPr>
          <p:cNvPr id="20" name="Rounded Rectangle 41">
            <a:extLst>
              <a:ext uri="{FF2B5EF4-FFF2-40B4-BE49-F238E27FC236}">
                <a16:creationId xmlns:a16="http://schemas.microsoft.com/office/drawing/2014/main" id="{70C48D9E-4247-48B1-A619-1C940B604D58}"/>
              </a:ext>
            </a:extLst>
          </p:cNvPr>
          <p:cNvSpPr/>
          <p:nvPr/>
        </p:nvSpPr>
        <p:spPr>
          <a:xfrm>
            <a:off x="4506132" y="4352463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Originators</a:t>
            </a:r>
          </a:p>
        </p:txBody>
      </p:sp>
      <p:sp>
        <p:nvSpPr>
          <p:cNvPr id="21" name="Rounded Rectangle 43">
            <a:extLst>
              <a:ext uri="{FF2B5EF4-FFF2-40B4-BE49-F238E27FC236}">
                <a16:creationId xmlns:a16="http://schemas.microsoft.com/office/drawing/2014/main" id="{10D1476E-09BC-454A-97EB-EA2A15E63A31}"/>
              </a:ext>
            </a:extLst>
          </p:cNvPr>
          <p:cNvSpPr/>
          <p:nvPr/>
        </p:nvSpPr>
        <p:spPr>
          <a:xfrm>
            <a:off x="8557185" y="4386995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Investors</a:t>
            </a:r>
          </a:p>
        </p:txBody>
      </p:sp>
      <p:sp>
        <p:nvSpPr>
          <p:cNvPr id="22" name="Rounded Rectangle 44">
            <a:extLst>
              <a:ext uri="{FF2B5EF4-FFF2-40B4-BE49-F238E27FC236}">
                <a16:creationId xmlns:a16="http://schemas.microsoft.com/office/drawing/2014/main" id="{3212C49A-E720-411E-B3D4-3DF6093CCB15}"/>
              </a:ext>
            </a:extLst>
          </p:cNvPr>
          <p:cNvSpPr/>
          <p:nvPr/>
        </p:nvSpPr>
        <p:spPr>
          <a:xfrm>
            <a:off x="6664006" y="3076011"/>
            <a:ext cx="1445415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GSE’s</a:t>
            </a:r>
          </a:p>
        </p:txBody>
      </p:sp>
      <p:sp>
        <p:nvSpPr>
          <p:cNvPr id="23" name="Rounded Rectangle 45">
            <a:extLst>
              <a:ext uri="{FF2B5EF4-FFF2-40B4-BE49-F238E27FC236}">
                <a16:creationId xmlns:a16="http://schemas.microsoft.com/office/drawing/2014/main" id="{E9C9217B-4FA1-485E-BAD9-725529441259}"/>
              </a:ext>
            </a:extLst>
          </p:cNvPr>
          <p:cNvSpPr/>
          <p:nvPr/>
        </p:nvSpPr>
        <p:spPr>
          <a:xfrm>
            <a:off x="1897707" y="4367193"/>
            <a:ext cx="1578718" cy="9054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Homeowners</a:t>
            </a:r>
          </a:p>
        </p:txBody>
      </p:sp>
      <p:sp>
        <p:nvSpPr>
          <p:cNvPr id="24" name="Right Arrow Callout 46">
            <a:extLst>
              <a:ext uri="{FF2B5EF4-FFF2-40B4-BE49-F238E27FC236}">
                <a16:creationId xmlns:a16="http://schemas.microsoft.com/office/drawing/2014/main" id="{E1515FBE-CA3B-4782-91CD-BC491F553B4F}"/>
              </a:ext>
            </a:extLst>
          </p:cNvPr>
          <p:cNvSpPr/>
          <p:nvPr/>
        </p:nvSpPr>
        <p:spPr>
          <a:xfrm>
            <a:off x="6139169" y="1884556"/>
            <a:ext cx="2232297" cy="725777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Step 3: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Sell CUSIPs to Street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>
                <a:solidFill>
                  <a:schemeClr val="accent1"/>
                </a:solidFill>
              </a:rPr>
              <a:t>Buyback TBA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03C0AF4-AF01-48BA-AC50-A9FE743FD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462502"/>
              </p:ext>
            </p:extLst>
          </p:nvPr>
        </p:nvGraphicFramePr>
        <p:xfrm>
          <a:off x="3558410" y="4560752"/>
          <a:ext cx="880045" cy="51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DE73468B-2D2A-4F83-8668-465A8FC3B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832769"/>
              </p:ext>
            </p:extLst>
          </p:nvPr>
        </p:nvGraphicFramePr>
        <p:xfrm>
          <a:off x="5739605" y="4649680"/>
          <a:ext cx="1397602" cy="106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1B222BE-9147-4807-B5E2-AD330406C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738"/>
              </p:ext>
            </p:extLst>
          </p:nvPr>
        </p:nvGraphicFramePr>
        <p:xfrm>
          <a:off x="5335332" y="5274041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9AB415FF-181C-4A4F-A01D-1D58F0C33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913805"/>
              </p:ext>
            </p:extLst>
          </p:nvPr>
        </p:nvGraphicFramePr>
        <p:xfrm>
          <a:off x="5383846" y="3662135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869B26B3-DBE8-44D2-B1A5-84D6C2481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540888"/>
              </p:ext>
            </p:extLst>
          </p:nvPr>
        </p:nvGraphicFramePr>
        <p:xfrm>
          <a:off x="8142286" y="5412657"/>
          <a:ext cx="1328674" cy="6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4957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 animBg="1"/>
      <p:bldGraphic spid="25" grpId="0">
        <p:bldAsOne/>
      </p:bldGraphic>
      <p:bldGraphic spid="26" grpId="0">
        <p:bldAsOne/>
      </p:bldGraphic>
      <p:bldGraphic spid="27" grpId="0">
        <p:bldAsOne/>
      </p:bldGraphic>
      <p:bldGraphic spid="28" grpId="0">
        <p:bldAsOne/>
      </p:bldGraphic>
      <p:bldGraphic spid="2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Constant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TBA assumption(monthly TTB observable for dealers)</a:t>
            </a:r>
          </a:p>
          <a:p>
            <a:pPr lvl="1"/>
            <a:r>
              <a:rPr lang="en-US" dirty="0"/>
              <a:t>T0 </a:t>
            </a:r>
            <a:r>
              <a:rPr lang="en-US" dirty="0" err="1"/>
              <a:t>constantness</a:t>
            </a:r>
            <a:r>
              <a:rPr lang="en-US" dirty="0"/>
              <a:t>, does not mean it is static </a:t>
            </a:r>
          </a:p>
          <a:p>
            <a:pPr lvl="1"/>
            <a:r>
              <a:rPr lang="en-US" dirty="0"/>
              <a:t>W2D, most convexity, worst carry depends on premium/discount and it could change dramatically over time</a:t>
            </a:r>
          </a:p>
          <a:p>
            <a:pPr lvl="2"/>
            <a:r>
              <a:rPr lang="en-US" dirty="0"/>
              <a:t>Excludes most spec stories with a </a:t>
            </a:r>
            <a:r>
              <a:rPr lang="en-US" dirty="0" err="1"/>
              <a:t>payup</a:t>
            </a:r>
            <a:endParaRPr lang="en-US" dirty="0"/>
          </a:p>
          <a:p>
            <a:pPr lvl="2"/>
            <a:r>
              <a:rPr lang="en-US" dirty="0"/>
              <a:t>Fast deliverables for premium – big </a:t>
            </a:r>
            <a:r>
              <a:rPr lang="en-US" dirty="0" err="1"/>
              <a:t>bal</a:t>
            </a:r>
            <a:r>
              <a:rPr lang="en-US" dirty="0"/>
              <a:t>, high fico, fully ramped but not seasoned enough</a:t>
            </a:r>
          </a:p>
          <a:p>
            <a:pPr lvl="2"/>
            <a:r>
              <a:rPr lang="en-US" dirty="0"/>
              <a:t>Most extendable for discount – big </a:t>
            </a:r>
            <a:r>
              <a:rPr lang="en-US" dirty="0" err="1"/>
              <a:t>bal</a:t>
            </a:r>
            <a:r>
              <a:rPr lang="en-US" dirty="0"/>
              <a:t>, low fico, </a:t>
            </a:r>
          </a:p>
          <a:p>
            <a:pPr lvl="1"/>
            <a:r>
              <a:rPr lang="en-US" dirty="0"/>
              <a:t>WAC spread could change dramatically over time</a:t>
            </a:r>
          </a:p>
          <a:p>
            <a:pPr lvl="2"/>
            <a:r>
              <a:rPr lang="en-US" dirty="0"/>
              <a:t>Market driven (best execution depends on </a:t>
            </a:r>
          </a:p>
          <a:p>
            <a:pPr lvl="3"/>
            <a:r>
              <a:rPr lang="en-US" dirty="0"/>
              <a:t>coupon swap</a:t>
            </a:r>
          </a:p>
          <a:p>
            <a:pPr lvl="3"/>
            <a:r>
              <a:rPr lang="en-US" dirty="0"/>
              <a:t>buy up/buy down multiplies</a:t>
            </a:r>
          </a:p>
          <a:p>
            <a:pPr lvl="3"/>
            <a:r>
              <a:rPr lang="en-US" dirty="0"/>
              <a:t>MSR valuation vs buyup (widen when excess </a:t>
            </a:r>
            <a:r>
              <a:rPr lang="en-US"/>
              <a:t>IO MSR </a:t>
            </a:r>
            <a:r>
              <a:rPr lang="en-US" dirty="0"/>
              <a:t>valuation is rich)</a:t>
            </a:r>
          </a:p>
          <a:p>
            <a:pPr lvl="2"/>
            <a:r>
              <a:rPr lang="en-US" dirty="0"/>
              <a:t>Policy driven (UMBS cap on WAC spread, widen)</a:t>
            </a:r>
          </a:p>
        </p:txBody>
      </p:sp>
    </p:spTree>
    <p:extLst>
      <p:ext uri="{BB962C8B-B14F-4D97-AF65-F5344CB8AC3E}">
        <p14:creationId xmlns:p14="http://schemas.microsoft.com/office/powerpoint/2010/main" val="182776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stories ( 2019/04/25)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7758C-5225-4AED-8781-D8BEEB77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7691"/>
              </p:ext>
            </p:extLst>
          </p:nvPr>
        </p:nvGraphicFramePr>
        <p:xfrm>
          <a:off x="1436104" y="1812947"/>
          <a:ext cx="9319792" cy="4376695"/>
        </p:xfrm>
        <a:graphic>
          <a:graphicData uri="http://schemas.openxmlformats.org/drawingml/2006/table">
            <a:tbl>
              <a:tblPr/>
              <a:tblGrid>
                <a:gridCol w="1092164">
                  <a:extLst>
                    <a:ext uri="{9D8B030D-6E8A-4147-A177-3AD203B41FA5}">
                      <a16:colId xmlns:a16="http://schemas.microsoft.com/office/drawing/2014/main" val="3456844102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199524994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3105280585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156938743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1192611528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1141724979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2367761734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4291837494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715853185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1682959538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3174102765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3592991221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974154856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86020930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209052509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130762501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1807524454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3170938422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1539837257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3042366325"/>
                    </a:ext>
                  </a:extLst>
                </a:gridCol>
                <a:gridCol w="400460">
                  <a:extLst>
                    <a:ext uri="{9D8B030D-6E8A-4147-A177-3AD203B41FA5}">
                      <a16:colId xmlns:a16="http://schemas.microsoft.com/office/drawing/2014/main" val="2808513144"/>
                    </a:ext>
                  </a:extLst>
                </a:gridCol>
                <a:gridCol w="63709">
                  <a:extLst>
                    <a:ext uri="{9D8B030D-6E8A-4147-A177-3AD203B41FA5}">
                      <a16:colId xmlns:a16="http://schemas.microsoft.com/office/drawing/2014/main" val="3652041055"/>
                    </a:ext>
                  </a:extLst>
                </a:gridCol>
                <a:gridCol w="63709">
                  <a:extLst>
                    <a:ext uri="{9D8B030D-6E8A-4147-A177-3AD203B41FA5}">
                      <a16:colId xmlns:a16="http://schemas.microsoft.com/office/drawing/2014/main" val="2559808464"/>
                    </a:ext>
                  </a:extLst>
                </a:gridCol>
              </a:tblGrid>
              <a:tr h="176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FN 30YR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LLB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MLB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HLB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HLB2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200K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CK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FICO&lt;700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NY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9830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83309"/>
                  </a:ext>
                </a:extLst>
              </a:tr>
              <a:tr h="176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27%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21%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12%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-1-06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17353"/>
                  </a:ext>
                </a:extLst>
              </a:tr>
              <a:tr h="176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48%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0-30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54%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58%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0-19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-1-00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64%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62458"/>
                  </a:ext>
                </a:extLst>
              </a:tr>
              <a:tr h="176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63%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62%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1-01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91%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-1-04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104%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64554"/>
                  </a:ext>
                </a:extLst>
              </a:tr>
              <a:tr h="1763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3-02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94%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2-21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99%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2-04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106%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1-23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145%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-1-16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2-14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126%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450998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3-22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73%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3-08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75%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2-16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67%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1-28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70%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1-12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2-28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72285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01156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5543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88148"/>
                  </a:ext>
                </a:extLst>
              </a:tr>
              <a:tr h="1637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FN 30YR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2017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2013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2011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2010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2009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2008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10898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45098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0-08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52%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243269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40%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57%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52%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53%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48%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00451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0-18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39%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1-08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61%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654490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0-22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38%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1-16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62%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1-22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66%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54%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1-20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55%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8741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1-00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21%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1-04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24%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1-08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27%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1-08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31%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08594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36294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91850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31305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FN 30YR-LTV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80 - 90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90 - 95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95 - 100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100 - 105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&gt; 105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CR &gt;125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5374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Pay-Up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%Theo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43960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24873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26395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305246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0065"/>
                  </a:ext>
                </a:extLst>
              </a:tr>
              <a:tr h="157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6297" marR="6297" marT="6297" marB="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7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9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TBA Assumptions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869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WAC = current coupon + </a:t>
            </a:r>
            <a:r>
              <a:rPr lang="en-US" sz="2000" dirty="0" err="1"/>
              <a:t>wac_spread</a:t>
            </a:r>
            <a:r>
              <a:rPr lang="en-US" sz="2000" dirty="0"/>
              <a:t> (115 bps), much higher </a:t>
            </a:r>
            <a:r>
              <a:rPr lang="en-US" sz="2000" dirty="0" err="1"/>
              <a:t>wac</a:t>
            </a:r>
            <a:r>
              <a:rPr lang="en-US" sz="2000" dirty="0"/>
              <a:t> spread</a:t>
            </a:r>
          </a:p>
          <a:p>
            <a:r>
              <a:rPr lang="en-US" sz="2000" dirty="0"/>
              <a:t>WALA ~ 20-30, fully ramped</a:t>
            </a:r>
          </a:p>
          <a:p>
            <a:r>
              <a:rPr lang="en-US" sz="2000" dirty="0" err="1"/>
              <a:t>Lnsz</a:t>
            </a:r>
            <a:r>
              <a:rPr lang="en-US" sz="2000" dirty="0"/>
              <a:t> = 300K, much higher avg loan size recently</a:t>
            </a:r>
          </a:p>
          <a:p>
            <a:r>
              <a:rPr lang="en-US" sz="2000" dirty="0" err="1"/>
              <a:t>Ltv</a:t>
            </a:r>
            <a:r>
              <a:rPr lang="en-US" sz="2000" dirty="0"/>
              <a:t> = 70 ~ 75</a:t>
            </a:r>
          </a:p>
          <a:p>
            <a:r>
              <a:rPr lang="en-US" sz="2000" dirty="0"/>
              <a:t>Fico = 750</a:t>
            </a:r>
          </a:p>
          <a:p>
            <a:r>
              <a:rPr lang="en-US" sz="2000" dirty="0"/>
              <a:t>State = US (non NY)</a:t>
            </a:r>
          </a:p>
          <a:p>
            <a:r>
              <a:rPr lang="en-US" sz="2000" dirty="0"/>
              <a:t>Purpose = Refi (usually should be purpose break down by %)</a:t>
            </a:r>
          </a:p>
          <a:p>
            <a:r>
              <a:rPr lang="en-US" sz="2000" dirty="0"/>
              <a:t>Occupancy = investor (purpose break down by occupancy %)</a:t>
            </a:r>
          </a:p>
        </p:txBody>
      </p:sp>
    </p:spTree>
    <p:extLst>
      <p:ext uri="{BB962C8B-B14F-4D97-AF65-F5344CB8AC3E}">
        <p14:creationId xmlns:p14="http://schemas.microsoft.com/office/powerpoint/2010/main" val="11499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C0489-BFEC-42D8-971E-18D365C472AE}"/>
              </a:ext>
            </a:extLst>
          </p:cNvPr>
          <p:cNvSpPr/>
          <p:nvPr/>
        </p:nvSpPr>
        <p:spPr>
          <a:xfrm>
            <a:off x="1000084" y="1126321"/>
            <a:ext cx="10191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Current Coupon Marking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Empirical approach of current coupon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Risk neutral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Primary and secondary spread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Impact on mortgage pricing</a:t>
            </a:r>
          </a:p>
        </p:txBody>
      </p:sp>
    </p:spTree>
    <p:extLst>
      <p:ext uri="{BB962C8B-B14F-4D97-AF65-F5344CB8AC3E}">
        <p14:creationId xmlns:p14="http://schemas.microsoft.com/office/powerpoint/2010/main" val="153666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Constant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 cc OAS – Often referred as risk neutral in mortgage world </a:t>
            </a:r>
          </a:p>
          <a:p>
            <a:pPr lvl="1"/>
            <a:r>
              <a:rPr lang="en-US" dirty="0"/>
              <a:t>Means OAS is independent of rates level, slope and volatility, </a:t>
            </a:r>
          </a:p>
          <a:p>
            <a:pPr lvl="1"/>
            <a:r>
              <a:rPr lang="en-US" dirty="0"/>
              <a:t>Doesn’t mean OAS can’t change with other factor of the market</a:t>
            </a:r>
          </a:p>
          <a:p>
            <a:r>
              <a:rPr lang="en-US" dirty="0"/>
              <a:t>Foundation of option adjusted analysis</a:t>
            </a:r>
          </a:p>
          <a:p>
            <a:pPr lvl="1"/>
            <a:r>
              <a:rPr lang="en-US" dirty="0"/>
              <a:t>Constant OAS and parallel rate shock</a:t>
            </a:r>
          </a:p>
          <a:p>
            <a:pPr lvl="1"/>
            <a:r>
              <a:rPr lang="en-US" dirty="0"/>
              <a:t>Mortgage does not trade rate directional</a:t>
            </a:r>
          </a:p>
          <a:p>
            <a:pPr lvl="1"/>
            <a:r>
              <a:rPr lang="en-US" dirty="0"/>
              <a:t>Show OAS change vs PCA1/PCA2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Coherent approach</a:t>
            </a:r>
          </a:p>
          <a:p>
            <a:r>
              <a:rPr lang="en-US" dirty="0"/>
              <a:t>Nonlinearity is embedded</a:t>
            </a:r>
          </a:p>
          <a:p>
            <a:r>
              <a:rPr lang="en-US" dirty="0"/>
              <a:t>Not based on any history cc/rate relation (except prepayment model should be) which dynamics could change over time</a:t>
            </a:r>
          </a:p>
          <a:p>
            <a:r>
              <a:rPr lang="en-US" dirty="0"/>
              <a:t>Constant basis assumption vs constant OAS for current coupon</a:t>
            </a:r>
          </a:p>
          <a:p>
            <a:pPr lvl="1"/>
            <a:r>
              <a:rPr lang="en-US" dirty="0"/>
              <a:t>Most empirical cc models are based on constant spread</a:t>
            </a:r>
          </a:p>
          <a:p>
            <a:pPr lvl="1"/>
            <a:r>
              <a:rPr lang="en-US" dirty="0"/>
              <a:t>Constant cc OAS is a much better assumption (lower vol) by empirical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7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close monitoring potentially frequent re-calibration</a:t>
            </a:r>
          </a:p>
          <a:p>
            <a:r>
              <a:rPr lang="en-US" dirty="0"/>
              <a:t>Coherent but KRDs are not observable, needs some expertise and effort to refine; </a:t>
            </a:r>
            <a:r>
              <a:rPr lang="en-US" dirty="0" err="1"/>
              <a:t>eg.</a:t>
            </a:r>
            <a:r>
              <a:rPr lang="en-US" dirty="0"/>
              <a:t> calibrate to empirical duration</a:t>
            </a:r>
          </a:p>
          <a:p>
            <a:r>
              <a:rPr lang="en-US" dirty="0"/>
              <a:t>OAS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approach depends on prepayment model</a:t>
            </a:r>
          </a:p>
          <a:p>
            <a:pPr lvl="1"/>
            <a:r>
              <a:rPr lang="en-US" dirty="0"/>
              <a:t>Depends on but not very sensitive to model performance as long as it is reasonably good</a:t>
            </a:r>
          </a:p>
          <a:p>
            <a:pPr lvl="1"/>
            <a:r>
              <a:rPr lang="en-US" dirty="0"/>
              <a:t>Depends on the way incentive is defined:</a:t>
            </a:r>
          </a:p>
          <a:p>
            <a:pPr lvl="2"/>
            <a:r>
              <a:rPr lang="en-US" dirty="0"/>
              <a:t>Popular definition is PV of monetary savings, then save moneyness will mean less incentive in higher rate environment due to discounting</a:t>
            </a:r>
          </a:p>
          <a:p>
            <a:r>
              <a:rPr lang="en-US" dirty="0"/>
              <a:t>Depends on term structure model</a:t>
            </a:r>
          </a:p>
          <a:p>
            <a:pPr lvl="1"/>
            <a:r>
              <a:rPr lang="en-US" dirty="0"/>
              <a:t>Normal vs lognormal model</a:t>
            </a:r>
          </a:p>
          <a:p>
            <a:pPr lvl="1"/>
            <a:r>
              <a:rPr lang="en-US" dirty="0"/>
              <a:t>How interest rate volatility skew is modeled</a:t>
            </a:r>
          </a:p>
        </p:txBody>
      </p:sp>
    </p:spTree>
    <p:extLst>
      <p:ext uri="{BB962C8B-B14F-4D97-AF65-F5344CB8AC3E}">
        <p14:creationId xmlns:p14="http://schemas.microsoft.com/office/powerpoint/2010/main" val="30341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current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Semiannual equivalent yield of the hypothetic parity priced TBA</a:t>
            </a:r>
          </a:p>
          <a:p>
            <a:pPr lvl="1"/>
            <a:r>
              <a:rPr lang="en-US" dirty="0"/>
              <a:t>Headline indicator of Agency MBS performance</a:t>
            </a:r>
          </a:p>
          <a:p>
            <a:pPr lvl="1"/>
            <a:r>
              <a:rPr lang="en-US" dirty="0"/>
              <a:t>Secondary mortgage market </a:t>
            </a:r>
          </a:p>
          <a:p>
            <a:pPr lvl="1"/>
            <a:r>
              <a:rPr lang="hu-HU" dirty="0"/>
              <a:t>Fannie, Freddie, Ginnie, Ginnie II: 15, 20, 30 years</a:t>
            </a:r>
          </a:p>
        </p:txBody>
      </p:sp>
    </p:spTree>
    <p:extLst>
      <p:ext uri="{BB962C8B-B14F-4D97-AF65-F5344CB8AC3E}">
        <p14:creationId xmlns:p14="http://schemas.microsoft.com/office/powerpoint/2010/main" val="31958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70"/>
            <a:ext cx="10515600" cy="4351338"/>
          </a:xfrm>
        </p:spPr>
        <p:txBody>
          <a:bodyPr>
            <a:normAutofit/>
          </a:bodyPr>
          <a:lstStyle/>
          <a:p>
            <a:pPr marL="230188" lvl="1" indent="0">
              <a:buNone/>
            </a:pPr>
            <a:r>
              <a:rPr lang="en-US" dirty="0"/>
              <a:t>1. </a:t>
            </a:r>
            <a:r>
              <a:rPr lang="hu-HU" dirty="0"/>
              <a:t>Calculate 30d</a:t>
            </a:r>
            <a:r>
              <a:rPr lang="en-US" dirty="0"/>
              <a:t> (45d)</a:t>
            </a:r>
            <a:r>
              <a:rPr lang="hu-HU" dirty="0"/>
              <a:t> forward price + accrued interest from </a:t>
            </a:r>
            <a:r>
              <a:rPr lang="en-US" dirty="0"/>
              <a:t>front </a:t>
            </a:r>
            <a:r>
              <a:rPr lang="hu-HU" dirty="0"/>
              <a:t>and back 1 TBA for each coupon</a:t>
            </a:r>
          </a:p>
          <a:p>
            <a:pPr marL="230188" lvl="1" indent="0">
              <a:buNone/>
            </a:pPr>
            <a:r>
              <a:rPr lang="hu-HU" dirty="0"/>
              <a:t>	</a:t>
            </a:r>
            <a:r>
              <a:rPr lang="en-US" sz="1800" dirty="0"/>
              <a:t>Why 30 day forward</a:t>
            </a:r>
            <a:r>
              <a:rPr lang="hu-HU" sz="1800" dirty="0"/>
              <a:t>?</a:t>
            </a:r>
            <a:r>
              <a:rPr lang="en-US" sz="1800" dirty="0"/>
              <a:t> </a:t>
            </a:r>
            <a:r>
              <a:rPr lang="hu-HU" sz="1800" dirty="0">
                <a:sym typeface="Wingdings" panose="05000000000000000000" pitchFamily="2" charset="2"/>
              </a:rPr>
              <a:t>  </a:t>
            </a:r>
            <a:r>
              <a:rPr lang="en-US" sz="1800" dirty="0"/>
              <a:t>consistent with mortgage originator business practice</a:t>
            </a:r>
            <a:endParaRPr lang="hu-HU" sz="1800" dirty="0"/>
          </a:p>
          <a:p>
            <a:pPr marL="230188" lvl="1" indent="0">
              <a:buNone/>
            </a:pPr>
            <a:r>
              <a:rPr lang="hu-HU" dirty="0"/>
              <a:t>2</a:t>
            </a:r>
            <a:r>
              <a:rPr lang="en-US" dirty="0"/>
              <a:t>. </a:t>
            </a:r>
            <a:r>
              <a:rPr lang="hu-HU" dirty="0"/>
              <a:t>Find lower and upper coupon TBA based on 30d forward price + accrued interest</a:t>
            </a:r>
          </a:p>
          <a:p>
            <a:pPr marL="906463" lvl="2" indent="-457200"/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869EA2-92A4-4FC9-9B36-4EC46D8EF8F1}"/>
              </a:ext>
            </a:extLst>
          </p:cNvPr>
          <p:cNvGrpSpPr/>
          <p:nvPr/>
        </p:nvGrpSpPr>
        <p:grpSpPr>
          <a:xfrm>
            <a:off x="2917390" y="3728922"/>
            <a:ext cx="6357220" cy="2582978"/>
            <a:chOff x="1399836" y="3152667"/>
            <a:chExt cx="6357220" cy="2582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8BB4F7-1BB1-4BC8-AD56-5B70945CB0FC}"/>
                </a:ext>
              </a:extLst>
            </p:cNvPr>
            <p:cNvSpPr txBox="1"/>
            <p:nvPr/>
          </p:nvSpPr>
          <p:spPr>
            <a:xfrm>
              <a:off x="1789483" y="3521537"/>
              <a:ext cx="531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F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7B759C-E5D2-49E9-891D-3ABCEF3BB6DF}"/>
                </a:ext>
              </a:extLst>
            </p:cNvPr>
            <p:cNvSpPr txBox="1"/>
            <p:nvPr/>
          </p:nvSpPr>
          <p:spPr>
            <a:xfrm>
              <a:off x="2612736" y="4057122"/>
              <a:ext cx="91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B1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6F7E65-71A0-4A2C-861B-2ECD43B0D3E3}"/>
                </a:ext>
              </a:extLst>
            </p:cNvPr>
            <p:cNvSpPr txBox="1"/>
            <p:nvPr/>
          </p:nvSpPr>
          <p:spPr>
            <a:xfrm>
              <a:off x="3295128" y="4724648"/>
              <a:ext cx="653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B2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DC87C0-67B2-4DAC-B512-04613D919C53}"/>
                </a:ext>
              </a:extLst>
            </p:cNvPr>
            <p:cNvSpPr txBox="1"/>
            <p:nvPr/>
          </p:nvSpPr>
          <p:spPr>
            <a:xfrm>
              <a:off x="4202897" y="5349838"/>
              <a:ext cx="64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SD</a:t>
              </a:r>
              <a:r>
                <a:rPr kumimoji="0" lang="hu-HU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B3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6EE1CA-530C-4B1A-AEC8-BCA132378A9D}"/>
                </a:ext>
              </a:extLst>
            </p:cNvPr>
            <p:cNvSpPr txBox="1"/>
            <p:nvPr/>
          </p:nvSpPr>
          <p:spPr>
            <a:xfrm>
              <a:off x="6985624" y="3253507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Front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55D6AC-2DE2-4A5A-9588-6DE81DDF265E}"/>
                </a:ext>
              </a:extLst>
            </p:cNvPr>
            <p:cNvSpPr txBox="1"/>
            <p:nvPr/>
          </p:nvSpPr>
          <p:spPr>
            <a:xfrm>
              <a:off x="6960259" y="3773323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F31ADA-28B7-476A-9C44-9A591B3F914B}"/>
                </a:ext>
              </a:extLst>
            </p:cNvPr>
            <p:cNvSpPr txBox="1"/>
            <p:nvPr/>
          </p:nvSpPr>
          <p:spPr>
            <a:xfrm>
              <a:off x="6960259" y="4377328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9644F8-B028-4860-82D6-70DB8FDFADC1}"/>
                </a:ext>
              </a:extLst>
            </p:cNvPr>
            <p:cNvSpPr txBox="1"/>
            <p:nvPr/>
          </p:nvSpPr>
          <p:spPr>
            <a:xfrm>
              <a:off x="6954023" y="4959124"/>
              <a:ext cx="77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Back 3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426AF7-05CB-4B41-8950-5979B6921F11}"/>
                </a:ext>
              </a:extLst>
            </p:cNvPr>
            <p:cNvGrpSpPr/>
            <p:nvPr/>
          </p:nvGrpSpPr>
          <p:grpSpPr>
            <a:xfrm>
              <a:off x="1496399" y="3152667"/>
              <a:ext cx="5268191" cy="2150881"/>
              <a:chOff x="831273" y="3197050"/>
              <a:chExt cx="5268191" cy="21508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3ABF81A-DECE-4802-9E2F-0E48014D9F69}"/>
                  </a:ext>
                </a:extLst>
              </p:cNvPr>
              <p:cNvGrpSpPr/>
              <p:nvPr/>
            </p:nvGrpSpPr>
            <p:grpSpPr>
              <a:xfrm>
                <a:off x="831273" y="3298093"/>
                <a:ext cx="5268191" cy="2005455"/>
                <a:chOff x="1558636" y="2888673"/>
                <a:chExt cx="5829300" cy="20054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FF4783B-3A58-42CF-8090-A324A80D13C0}"/>
                    </a:ext>
                  </a:extLst>
                </p:cNvPr>
                <p:cNvCxnSpPr/>
                <p:nvPr/>
              </p:nvCxnSpPr>
              <p:spPr>
                <a:xfrm>
                  <a:off x="1558636" y="3013364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F313B94-D3AC-4F81-B15A-B3BE8C19D5C1}"/>
                    </a:ext>
                  </a:extLst>
                </p:cNvPr>
                <p:cNvCxnSpPr/>
                <p:nvPr/>
              </p:nvCxnSpPr>
              <p:spPr>
                <a:xfrm>
                  <a:off x="1558636" y="3572395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0D5816-9A86-40CA-9FAF-E8B578CCA263}"/>
                    </a:ext>
                  </a:extLst>
                </p:cNvPr>
                <p:cNvCxnSpPr/>
                <p:nvPr/>
              </p:nvCxnSpPr>
              <p:spPr>
                <a:xfrm>
                  <a:off x="1558636" y="4176106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F1011FE-007F-4E76-8495-7F66ADDDA895}"/>
                    </a:ext>
                  </a:extLst>
                </p:cNvPr>
                <p:cNvCxnSpPr/>
                <p:nvPr/>
              </p:nvCxnSpPr>
              <p:spPr>
                <a:xfrm>
                  <a:off x="2130136" y="2888673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D650A7F-CB07-437B-8D93-48B4A4DD971D}"/>
                    </a:ext>
                  </a:extLst>
                </p:cNvPr>
                <p:cNvCxnSpPr/>
                <p:nvPr/>
              </p:nvCxnSpPr>
              <p:spPr>
                <a:xfrm>
                  <a:off x="3041072" y="3444241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ADD020A-5632-42A7-980C-17AAB0A4CBED}"/>
                    </a:ext>
                  </a:extLst>
                </p:cNvPr>
                <p:cNvCxnSpPr/>
                <p:nvPr/>
              </p:nvCxnSpPr>
              <p:spPr>
                <a:xfrm>
                  <a:off x="3796145" y="4063192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CE27872-0A3A-4588-A08A-535C2FCD2734}"/>
                    </a:ext>
                  </a:extLst>
                </p:cNvPr>
                <p:cNvCxnSpPr/>
                <p:nvPr/>
              </p:nvCxnSpPr>
              <p:spPr>
                <a:xfrm>
                  <a:off x="1558636" y="4764923"/>
                  <a:ext cx="5829300" cy="1039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2333D4-DFDE-4B0F-9D10-05754D4B7AD7}"/>
                    </a:ext>
                  </a:extLst>
                </p:cNvPr>
                <p:cNvCxnSpPr/>
                <p:nvPr/>
              </p:nvCxnSpPr>
              <p:spPr>
                <a:xfrm>
                  <a:off x="4800600" y="4656499"/>
                  <a:ext cx="0" cy="23762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B838"/>
                  </a:solidFill>
                  <a:prstDash val="solid"/>
                </a:ln>
                <a:effectLst/>
              </p:spPr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F2D68C-1795-4852-A29B-D4867B276363}"/>
                  </a:ext>
                </a:extLst>
              </p:cNvPr>
              <p:cNvCxnSpPr/>
              <p:nvPr/>
            </p:nvCxnSpPr>
            <p:spPr>
              <a:xfrm>
                <a:off x="955964" y="3197050"/>
                <a:ext cx="0" cy="2150881"/>
              </a:xfrm>
              <a:prstGeom prst="line">
                <a:avLst/>
              </a:prstGeom>
              <a:noFill/>
              <a:ln w="28575" cap="flat" cmpd="sng" algn="ctr">
                <a:solidFill>
                  <a:srgbClr val="40C1BB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E7CABC-B8F1-4E4E-A905-89731E140836}"/>
                </a:ext>
              </a:extLst>
            </p:cNvPr>
            <p:cNvSpPr txBox="1"/>
            <p:nvPr/>
          </p:nvSpPr>
          <p:spPr>
            <a:xfrm>
              <a:off x="1399836" y="5397091"/>
              <a:ext cx="442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5058"/>
                  </a:solidFill>
                  <a:effectLst/>
                  <a:uLnTx/>
                  <a:uFillTx/>
                </a:rPr>
                <a:t>AD</a:t>
              </a: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505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686"/>
            <a:ext cx="10515600" cy="4351338"/>
          </a:xfrm>
        </p:spPr>
        <p:txBody>
          <a:bodyPr>
            <a:normAutofit/>
          </a:bodyPr>
          <a:lstStyle/>
          <a:p>
            <a:pPr marL="906463" lvl="2" indent="-457200"/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Interpolation is straightforward </a:t>
            </a:r>
            <a:r>
              <a:rPr lang="en-US" dirty="0"/>
              <a:t>if both discount and premium forward prices are available</a:t>
            </a:r>
          </a:p>
          <a:p>
            <a:r>
              <a:rPr lang="en-US" dirty="0"/>
              <a:t>If N/A, </a:t>
            </a:r>
            <a:r>
              <a:rPr lang="hu-HU" dirty="0"/>
              <a:t>Extrapolation</a:t>
            </a:r>
          </a:p>
          <a:p>
            <a:pPr marL="457200" lvl="1" indent="0">
              <a:buNone/>
            </a:pPr>
            <a:r>
              <a:rPr lang="en-US" dirty="0"/>
              <a:t>1. Linear extrapolation (instable, missing convexity)</a:t>
            </a:r>
          </a:p>
          <a:p>
            <a:pPr marL="457200" lvl="1" indent="0">
              <a:buNone/>
            </a:pPr>
            <a:r>
              <a:rPr lang="en-US" dirty="0"/>
              <a:t>2. Implied/Regress by coupon swap (numerical instable)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hu-HU" dirty="0"/>
              <a:t>Quadratic</a:t>
            </a:r>
            <a:r>
              <a:rPr lang="en-US" dirty="0"/>
              <a:t> regression by (premium/discount coupon – cc)  over (px over par)</a:t>
            </a:r>
            <a:endParaRPr lang="hu-H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95D7A8-82F4-4546-83AC-94E6703739EB}"/>
              </a:ext>
            </a:extLst>
          </p:cNvPr>
          <p:cNvGrpSpPr/>
          <p:nvPr/>
        </p:nvGrpSpPr>
        <p:grpSpPr>
          <a:xfrm>
            <a:off x="4073694" y="1643655"/>
            <a:ext cx="4044611" cy="1244594"/>
            <a:chOff x="1088368" y="4823383"/>
            <a:chExt cx="4044611" cy="124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B03E5E-132C-490D-86A5-441C8C081E76}"/>
                    </a:ext>
                  </a:extLst>
                </p:cNvPr>
                <p:cNvSpPr txBox="1"/>
                <p:nvPr/>
              </p:nvSpPr>
              <p:spPr>
                <a:xfrm>
                  <a:off x="1402771" y="4823383"/>
                  <a:ext cx="2545774" cy="605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kumimoji="0" lang="hu-HU" sz="16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</a:rPr>
                              <m:t> </m:t>
                            </m:r>
                            <m:r>
                              <a:rPr kumimoji="0" lang="hu-HU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0" lang="hu-HU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+30)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</m:e>
                              <m:sub>
                                <m:r>
                                  <a:rPr kumimoji="0" lang="hu-HU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6505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65058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771" y="4823383"/>
                  <a:ext cx="2545774" cy="6050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C71B9F-CDD2-4787-B89F-2B53FA73EF70}"/>
                    </a:ext>
                  </a:extLst>
                </p:cNvPr>
                <p:cNvSpPr txBox="1"/>
                <p:nvPr/>
              </p:nvSpPr>
              <p:spPr>
                <a:xfrm>
                  <a:off x="1088368" y="5508144"/>
                  <a:ext cx="4044611" cy="559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6505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hu-HU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6505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65058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C71B9F-CDD2-4787-B89F-2B53FA73E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368" y="5508144"/>
                  <a:ext cx="4044611" cy="559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22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A1A91C2-0A4D-4D3F-B6B9-8E7602199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22000"/>
              </p:ext>
            </p:extLst>
          </p:nvPr>
        </p:nvGraphicFramePr>
        <p:xfrm>
          <a:off x="2509509" y="2578700"/>
          <a:ext cx="7172981" cy="354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7388" lvl="1" indent="-457200">
              <a:buFont typeface="+mj-lt"/>
              <a:buAutoNum type="arabicPeriod"/>
            </a:pPr>
            <a:r>
              <a:rPr lang="hu-HU" sz="2400" dirty="0"/>
              <a:t>Collect 100 business days TBA data for the 3 cheapest premium TBA</a:t>
            </a:r>
          </a:p>
          <a:p>
            <a:pPr marL="687388" lvl="1" indent="-457200">
              <a:buFont typeface="+mj-lt"/>
              <a:buAutoNum type="arabicPeriod"/>
            </a:pPr>
            <a:r>
              <a:rPr lang="hu-HU" sz="2400" dirty="0"/>
              <a:t>Regress a quadratic function over points defined as (TBA coupon – current coupon, TBA price -100.0) with</a:t>
            </a:r>
            <a:r>
              <a:rPr lang="en-US" sz="2400" dirty="0"/>
              <a:t>out</a:t>
            </a:r>
            <a:r>
              <a:rPr lang="hu-HU" sz="2400" dirty="0"/>
              <a:t> intercept</a:t>
            </a:r>
          </a:p>
        </p:txBody>
      </p:sp>
    </p:spTree>
    <p:extLst>
      <p:ext uri="{BB962C8B-B14F-4D97-AF65-F5344CB8AC3E}">
        <p14:creationId xmlns:p14="http://schemas.microsoft.com/office/powerpoint/2010/main" val="225881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methodology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/>
            <a:r>
              <a:rPr lang="en-US" sz="2400" dirty="0"/>
              <a:t>When does this happen</a:t>
            </a:r>
          </a:p>
          <a:p>
            <a:pPr marL="1030288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Big market rallies in 2012-2013 with LSAP or</a:t>
            </a:r>
          </a:p>
          <a:p>
            <a:pPr marL="1030288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Big selloffs</a:t>
            </a:r>
          </a:p>
          <a:p>
            <a:pPr marL="687388" lvl="2"/>
            <a:endParaRPr lang="en-US" sz="2400" dirty="0"/>
          </a:p>
          <a:p>
            <a:pPr marL="230188" lvl="1"/>
            <a:r>
              <a:rPr lang="en-US" sz="2400" dirty="0"/>
              <a:t>A reliable cc marking should 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 MBS return correctly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 market volatility</a:t>
            </a:r>
          </a:p>
          <a:p>
            <a:pPr marL="9731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 good start for cc modeling</a:t>
            </a:r>
          </a:p>
          <a:p>
            <a:pPr marL="515938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Coupon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4C335-198D-4406-8E27-6E8ABFB6DD1B}"/>
              </a:ext>
            </a:extLst>
          </p:cNvPr>
          <p:cNvSpPr/>
          <p:nvPr/>
        </p:nvSpPr>
        <p:spPr>
          <a:xfrm>
            <a:off x="838200" y="1378371"/>
            <a:ext cx="10165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Forward *</a:t>
            </a:r>
            <a:r>
              <a:rPr lang="en-US" sz="2400" i="1" dirty="0"/>
              <a:t>projection</a:t>
            </a:r>
            <a:r>
              <a:rPr lang="en-US" sz="2400" dirty="0"/>
              <a:t>* of cc, most important MBS model 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Econometrics based model (Q2): historical time series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Pricing based model (Q3): risk neutral/backward induction</a:t>
            </a:r>
          </a:p>
        </p:txBody>
      </p:sp>
    </p:spTree>
    <p:extLst>
      <p:ext uri="{BB962C8B-B14F-4D97-AF65-F5344CB8AC3E}">
        <p14:creationId xmlns:p14="http://schemas.microsoft.com/office/powerpoint/2010/main" val="6385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BD3-0F99-4AAB-A480-ABADBC5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options and negative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C7DD-836D-45D2-B383-637CCC43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uncertainty of mortgage cashflow comes from the fact that US mortgagor has the right to prepay without penalty</a:t>
            </a:r>
          </a:p>
          <a:p>
            <a:r>
              <a:rPr lang="en-US" dirty="0"/>
              <a:t>Borrowers long both a put options to mortgage rates and a call option to home price, hence negative convexity</a:t>
            </a:r>
          </a:p>
        </p:txBody>
      </p:sp>
    </p:spTree>
    <p:extLst>
      <p:ext uri="{BB962C8B-B14F-4D97-AF65-F5344CB8AC3E}">
        <p14:creationId xmlns:p14="http://schemas.microsoft.com/office/powerpoint/2010/main" val="137000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SCI">
    <a:dk1>
      <a:srgbClr val="465058"/>
    </a:dk1>
    <a:lt1>
      <a:sysClr val="window" lastClr="FFFFFF"/>
    </a:lt1>
    <a:dk2>
      <a:srgbClr val="237E74"/>
    </a:dk2>
    <a:lt2>
      <a:srgbClr val="465058"/>
    </a:lt2>
    <a:accent1>
      <a:srgbClr val="37617A"/>
    </a:accent1>
    <a:accent2>
      <a:srgbClr val="FFB838"/>
    </a:accent2>
    <a:accent3>
      <a:srgbClr val="DBD5CD"/>
    </a:accent3>
    <a:accent4>
      <a:srgbClr val="40C1BB"/>
    </a:accent4>
    <a:accent5>
      <a:srgbClr val="F38B3C"/>
    </a:accent5>
    <a:accent6>
      <a:srgbClr val="D03300"/>
    </a:accent6>
    <a:hlink>
      <a:srgbClr val="37617A"/>
    </a:hlink>
    <a:folHlink>
      <a:srgbClr val="968F8B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16033</TotalTime>
  <Words>1436</Words>
  <Application>Microsoft Office PowerPoint</Application>
  <PresentationFormat>Widescreen</PresentationFormat>
  <Paragraphs>691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SansSerif</vt:lpstr>
      <vt:lpstr>Arial</vt:lpstr>
      <vt:lpstr>Calibri</vt:lpstr>
      <vt:lpstr>Calibri Light</vt:lpstr>
      <vt:lpstr>Cambria Math</vt:lpstr>
      <vt:lpstr>Office Theme</vt:lpstr>
      <vt:lpstr>Current Coupon Model</vt:lpstr>
      <vt:lpstr>PowerPoint Presentation</vt:lpstr>
      <vt:lpstr>What is current coupon</vt:lpstr>
      <vt:lpstr>Marking methodology</vt:lpstr>
      <vt:lpstr>Marking methodology (cont.)</vt:lpstr>
      <vt:lpstr>Marking methodology (cont.)</vt:lpstr>
      <vt:lpstr>Marking methodology (cont.)</vt:lpstr>
      <vt:lpstr>Current Coupon Model</vt:lpstr>
      <vt:lpstr>Embedded options and negative convexity</vt:lpstr>
      <vt:lpstr>Mortgage Basis</vt:lpstr>
      <vt:lpstr>Mortgage Basis vs OAS</vt:lpstr>
      <vt:lpstr>Mortgage Basis Drivers</vt:lpstr>
      <vt:lpstr>Mortgage Basis Drivers</vt:lpstr>
      <vt:lpstr>One Basis, two worlds</vt:lpstr>
      <vt:lpstr>But </vt:lpstr>
      <vt:lpstr>Primary &amp; secondary mortgage market</vt:lpstr>
      <vt:lpstr>First Constant Assumption</vt:lpstr>
      <vt:lpstr>Spec stories ( 2019/04/25)</vt:lpstr>
      <vt:lpstr>TBA Assumptions in use</vt:lpstr>
      <vt:lpstr>Second Constant Assumption</vt:lpstr>
      <vt:lpstr>Advantages</vt:lpstr>
      <vt:lpstr>Disadvantage</vt:lpstr>
      <vt:lpstr>Potential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Rate Model</dc:title>
  <dc:creator>Adaline</dc:creator>
  <cp:lastModifiedBy>Adaline</cp:lastModifiedBy>
  <cp:revision>303</cp:revision>
  <dcterms:created xsi:type="dcterms:W3CDTF">2019-04-18T01:47:59Z</dcterms:created>
  <dcterms:modified xsi:type="dcterms:W3CDTF">2019-05-15T01:31:50Z</dcterms:modified>
</cp:coreProperties>
</file>