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374" r:id="rId16"/>
    <p:sldId id="66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C4F4B-A43D-4DA6-9A13-0357EAFCE3D0}" v="2" dt="2021-06-07T08:07:2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52EC4F4B-A43D-4DA6-9A13-0357EAFCE3D0}"/>
    <pc:docChg chg="modSld">
      <pc:chgData name="Anatoliy Kigel" userId="7432c6c4687b0a9c" providerId="LiveId" clId="{52EC4F4B-A43D-4DA6-9A13-0357EAFCE3D0}" dt="2021-06-07T08:07:31.727" v="5" actId="6549"/>
      <pc:docMkLst>
        <pc:docMk/>
      </pc:docMkLst>
      <pc:sldChg chg="modSp mod">
        <pc:chgData name="Anatoliy Kigel" userId="7432c6c4687b0a9c" providerId="LiveId" clId="{52EC4F4B-A43D-4DA6-9A13-0357EAFCE3D0}" dt="2021-06-07T08:07:31.727" v="5" actId="6549"/>
        <pc:sldMkLst>
          <pc:docMk/>
          <pc:sldMk cId="1278679325" sldId="623"/>
        </pc:sldMkLst>
        <pc:spChg chg="mod">
          <ac:chgData name="Anatoliy Kigel" userId="7432c6c4687b0a9c" providerId="LiveId" clId="{52EC4F4B-A43D-4DA6-9A13-0357EAFCE3D0}" dt="2021-06-07T08:07:31.727" v="5" actId="6549"/>
          <ac:spMkLst>
            <pc:docMk/>
            <pc:sldMk cId="1278679325" sldId="623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28.07.2021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font-aweso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3"/>
              </a:rPr>
              <a:t>https://bootstrap-4.</a:t>
            </a:r>
            <a:r>
              <a:rPr lang="en-US" sz="4000" b="1">
                <a:hlinkClick r:id="rId3"/>
              </a:rPr>
              <a:t>ru/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</a:p>
          <a:p>
            <a:pPr algn="ctr"/>
            <a:r>
              <a:rPr lang="ru-RU" sz="6600" b="1" dirty="0">
                <a:solidFill>
                  <a:srgbClr val="FFC000"/>
                </a:solidFill>
              </a:rPr>
              <a:t>!ВАЖНО!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5091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88921"/>
            <a:ext cx="8033159" cy="32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C1019-8F97-4E1D-9490-AC7F465CAD92}"/>
              </a:ext>
            </a:extLst>
          </p:cNvPr>
          <p:cNvSpPr txBox="1"/>
          <p:nvPr/>
        </p:nvSpPr>
        <p:spPr>
          <a:xfrm>
            <a:off x="0" y="57140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 активируйте его через </a:t>
            </a:r>
            <a:r>
              <a:rPr lang="en-US" sz="3600" b="1" dirty="0"/>
              <a:t>email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2</a:t>
            </a:r>
            <a:r>
              <a:rPr lang="en-US" sz="3600" b="1" dirty="0"/>
              <a:t>. </a:t>
            </a:r>
            <a:r>
              <a:rPr lang="ru-RU" sz="3600" b="1" dirty="0"/>
              <a:t>Скачайте и установите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559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https://desktop.github.com/</a:t>
            </a:r>
            <a:endParaRPr lang="uk-UA" sz="44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81B00ABC-4955-4C86-AE23-233A2DAA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54" y="1329908"/>
            <a:ext cx="6228692" cy="4281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E2DBF-0E0B-4073-9466-0222DC2AE730}"/>
              </a:ext>
            </a:extLst>
          </p:cNvPr>
          <p:cNvSpPr txBox="1"/>
          <p:nvPr/>
        </p:nvSpPr>
        <p:spPr>
          <a:xfrm>
            <a:off x="5651345" y="5350178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Font Awesome CDN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uk-UA" sz="2400" dirty="0">
                <a:hlinkClick r:id="rId3"/>
              </a:rPr>
              <a:t>https://cdnjs.com/libraries/font-awesome</a:t>
            </a:r>
            <a:endParaRPr lang="en-US" sz="2400" dirty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209</Words>
  <Application>Microsoft Office PowerPoint</Application>
  <PresentationFormat>Широкий екран</PresentationFormat>
  <Paragraphs>37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883</cp:revision>
  <dcterms:created xsi:type="dcterms:W3CDTF">2014-11-20T09:08:59Z</dcterms:created>
  <dcterms:modified xsi:type="dcterms:W3CDTF">2021-07-28T17:35:07Z</dcterms:modified>
</cp:coreProperties>
</file>