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374" r:id="rId16"/>
    <p:sldId id="66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F5A7E-883F-4C48-B5CF-ACA16F86EEB7}" v="1" dt="2021-10-08T06:58:3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89" d="100"/>
          <a:sy n="89" d="100"/>
        </p:scale>
        <p:origin x="114" y="3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1CEF5A7E-883F-4C48-B5CF-ACA16F86EEB7}"/>
    <pc:docChg chg="undo custSel modSld">
      <pc:chgData name="Anatoliy Kigel" userId="7432c6c4687b0a9c" providerId="LiveId" clId="{1CEF5A7E-883F-4C48-B5CF-ACA16F86EEB7}" dt="2021-10-08T07:00:19.197" v="97" actId="26606"/>
      <pc:docMkLst>
        <pc:docMk/>
      </pc:docMkLst>
      <pc:sldChg chg="addSp delSp modSp mod modClrScheme chgLayout">
        <pc:chgData name="Anatoliy Kigel" userId="7432c6c4687b0a9c" providerId="LiveId" clId="{1CEF5A7E-883F-4C48-B5CF-ACA16F86EEB7}" dt="2021-10-08T07:00:19.197" v="97" actId="26606"/>
        <pc:sldMkLst>
          <pc:docMk/>
          <pc:sldMk cId="971587495" sldId="655"/>
        </pc:sldMkLst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5" creationId="{249EDB17-97C8-42D1-B33E-F5C34CAB7190}"/>
          </ac:spMkLst>
        </pc:spChg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6" creationId="{3F2FBC8A-8374-4ECB-9C18-A8FE387CCF4E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1" creationId="{3ED99F4F-4FEF-4722-A88E-551B40CD1294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3" creationId="{3DF907DD-701F-4EDE-B2AB-01874061201C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5" creationId="{ECB576FE-8F4C-42D7-BF5C-D5A3F8D9488A}"/>
          </ac:spMkLst>
        </pc:spChg>
        <pc:picChg chg="del">
          <ac:chgData name="Anatoliy Kigel" userId="7432c6c4687b0a9c" providerId="LiveId" clId="{1CEF5A7E-883F-4C48-B5CF-ACA16F86EEB7}" dt="2021-10-08T06:58:28.293" v="0" actId="478"/>
          <ac:picMkLst>
            <pc:docMk/>
            <pc:sldMk cId="971587495" sldId="655"/>
            <ac:picMk id="2" creationId="{00000000-0000-0000-0000-000000000000}"/>
          </ac:picMkLst>
        </pc:picChg>
        <pc:picChg chg="add mod ord">
          <ac:chgData name="Anatoliy Kigel" userId="7432c6c4687b0a9c" providerId="LiveId" clId="{1CEF5A7E-883F-4C48-B5CF-ACA16F86EEB7}" dt="2021-10-08T07:00:19.197" v="97" actId="26606"/>
          <ac:picMkLst>
            <pc:docMk/>
            <pc:sldMk cId="971587495" sldId="655"/>
            <ac:picMk id="4" creationId="{5F5FA12D-58E4-4488-A1F1-652A6B6B060F}"/>
          </ac:picMkLst>
        </pc:pic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font-aweso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FA12D-58E4-4488-A1F1-652A6B6B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2"/>
            <a:ext cx="5413052" cy="684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B17-97C8-42D1-B33E-F5C34CAB7190}"/>
              </a:ext>
            </a:extLst>
          </p:cNvPr>
          <p:cNvSpPr txBox="1"/>
          <p:nvPr/>
        </p:nvSpPr>
        <p:spPr>
          <a:xfrm>
            <a:off x="5807968" y="3212976"/>
            <a:ext cx="45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Bootstrap </a:t>
            </a:r>
            <a:r>
              <a:rPr lang="ru-RU" sz="3600"/>
              <a:t>и компонент </a:t>
            </a:r>
            <a:r>
              <a:rPr lang="en-US" sz="3600"/>
              <a:t>card </a:t>
            </a:r>
            <a:r>
              <a:rPr lang="ru-RU" sz="3600"/>
              <a:t>вам помогут ;)</a:t>
            </a: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FBC8A-8374-4ECB-9C18-A8FE387CCF4E}"/>
              </a:ext>
            </a:extLst>
          </p:cNvPr>
          <p:cNvSpPr txBox="1"/>
          <p:nvPr/>
        </p:nvSpPr>
        <p:spPr>
          <a:xfrm>
            <a:off x="5375920" y="1844824"/>
            <a:ext cx="630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/>
              <a:t>Реализуйте компонент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https://bootstrap-4.</a:t>
            </a:r>
            <a:r>
              <a:rPr lang="en-US" sz="4000" b="1">
                <a:hlinkClick r:id="rId3"/>
              </a:rPr>
              <a:t>ru/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2DBF-0E0B-4073-9466-0222DC2AE730}"/>
              </a:ext>
            </a:extLst>
          </p:cNvPr>
          <p:cNvSpPr txBox="1"/>
          <p:nvPr/>
        </p:nvSpPr>
        <p:spPr>
          <a:xfrm>
            <a:off x="5651345" y="5350178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Font Awesome CDN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uk-UA" sz="2400" dirty="0">
                <a:hlinkClick r:id="rId3"/>
              </a:rPr>
              <a:t>https://cdnjs.com/libraries/font-awesome</a:t>
            </a:r>
            <a:endParaRPr lang="en-US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218</Words>
  <Application>Microsoft Office PowerPoint</Application>
  <PresentationFormat>Широкий екран</PresentationFormat>
  <Paragraphs>39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2021-10-08T07:00:20Z</dcterms:modified>
</cp:coreProperties>
</file>