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378" r:id="rId2"/>
    <p:sldId id="365" r:id="rId3"/>
    <p:sldId id="325" r:id="rId4"/>
    <p:sldId id="379" r:id="rId5"/>
    <p:sldId id="383" r:id="rId6"/>
    <p:sldId id="380" r:id="rId7"/>
    <p:sldId id="304" r:id="rId8"/>
    <p:sldId id="305" r:id="rId9"/>
    <p:sldId id="381" r:id="rId10"/>
    <p:sldId id="313" r:id="rId11"/>
    <p:sldId id="382" r:id="rId12"/>
    <p:sldId id="384" r:id="rId13"/>
    <p:sldId id="352" r:id="rId14"/>
    <p:sldId id="353" r:id="rId15"/>
    <p:sldId id="370" r:id="rId16"/>
    <p:sldId id="371" r:id="rId17"/>
    <p:sldId id="372" r:id="rId18"/>
    <p:sldId id="373" r:id="rId19"/>
    <p:sldId id="376" r:id="rId20"/>
    <p:sldId id="377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13.11.2020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0248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6216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13.11.2020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13.11.2020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13.11.2020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13.11.2020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13.11.2020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13.11.2020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13.11.2020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13.11.2020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13.11.2020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13.11.2020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13.11.2020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13.11.2020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youtu.be/cTeBlVn_ly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cript: </a:t>
            </a:r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циклы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9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21689" y="618439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1152128"/>
          </a:xfrm>
        </p:spPr>
        <p:txBody>
          <a:bodyPr>
            <a:noAutofit/>
          </a:bodyPr>
          <a:lstStyle/>
          <a:p>
            <a:r>
              <a:rPr lang="ru-RU" sz="3600" b="1" dirty="0"/>
              <a:t>Цикл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3600" b="1" dirty="0"/>
              <a:t> – </a:t>
            </a:r>
            <a:r>
              <a:rPr lang="ru-RU" sz="3600" b="1" dirty="0"/>
              <a:t>когда </a:t>
            </a:r>
            <a:r>
              <a:rPr lang="ru-RU" sz="3600" b="1" dirty="0" smtClean="0"/>
              <a:t>известно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ru-RU" sz="3600" b="1" dirty="0" smtClean="0"/>
              <a:t>сколько </a:t>
            </a:r>
            <a:r>
              <a:rPr lang="ru-RU" sz="3600" b="1" dirty="0"/>
              <a:t>раз нужно повторить действия</a:t>
            </a:r>
            <a:endParaRPr lang="uk-UA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6200" y="1721093"/>
            <a:ext cx="39735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Цикл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ru-RU" sz="2400" dirty="0"/>
              <a:t>удобен для тех случаев, когда заранее известно (или можно просчитать на основе уже имеющихся данных), сколько раз нужно будет повторить то или иное действие</a:t>
            </a:r>
            <a:r>
              <a:rPr lang="ru-RU" sz="2400" dirty="0" smtClean="0"/>
              <a:t>. Цикл </a:t>
            </a:r>
            <a:r>
              <a:rPr lang="en-US" sz="2400" b="1" dirty="0" smtClean="0"/>
              <a:t>for</a:t>
            </a:r>
            <a:r>
              <a:rPr lang="en-US" sz="2400" dirty="0" smtClean="0"/>
              <a:t> </a:t>
            </a:r>
            <a:r>
              <a:rPr lang="ru-RU" sz="2400" dirty="0" smtClean="0"/>
              <a:t>также называют «циклом со счётчиком» – название условное.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492896"/>
            <a:ext cx="7128792" cy="2228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3</a:t>
            </a:r>
            <a:r>
              <a:rPr lang="ru-RU" sz="6000" b="1" dirty="0" smtClean="0"/>
              <a:t>. Операторы </a:t>
            </a:r>
            <a:r>
              <a:rPr lang="en-US" sz="6000" b="1" dirty="0" smtClean="0">
                <a:solidFill>
                  <a:srgbClr val="FFFF00"/>
                </a:solidFill>
              </a:rPr>
              <a:t>continue</a:t>
            </a:r>
            <a:r>
              <a:rPr lang="en-US" sz="6000" b="1" dirty="0" smtClean="0"/>
              <a:t>/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</a:rPr>
              <a:t>break</a:t>
            </a:r>
            <a:endParaRPr lang="uk-UA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21689" y="618439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1152128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Оператор</a:t>
            </a:r>
            <a:r>
              <a:rPr lang="ru-RU" sz="3600" b="1" dirty="0" smtClean="0"/>
              <a:t>ы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lang="en-US" sz="3600" b="1" dirty="0" smtClean="0"/>
              <a:t>/</a:t>
            </a:r>
            <a:r>
              <a:rPr lang="en-US" sz="3600" b="1" dirty="0" smtClean="0">
                <a:solidFill>
                  <a:srgbClr val="00B050"/>
                </a:solidFill>
              </a:rPr>
              <a:t>continue</a:t>
            </a:r>
            <a:endParaRPr lang="uk-UA" sz="36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9405" y="1591473"/>
            <a:ext cx="46493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Оператор </a:t>
            </a:r>
            <a:r>
              <a:rPr lang="en-US" sz="2400" b="1" dirty="0" smtClean="0"/>
              <a:t>break</a:t>
            </a:r>
            <a:r>
              <a:rPr lang="en-US" sz="2400" dirty="0" smtClean="0"/>
              <a:t> </a:t>
            </a:r>
            <a:r>
              <a:rPr lang="ru-RU" sz="2400" dirty="0" smtClean="0"/>
              <a:t>заставляет цикл завершить свою работу досрочно, прямо в месте вызова. Не имеет смысла без сопутствующего оператора </a:t>
            </a:r>
            <a:r>
              <a:rPr lang="en-US" sz="2400" b="1" dirty="0" smtClean="0"/>
              <a:t>if/else.</a:t>
            </a:r>
            <a:endParaRPr lang="ru-RU" sz="2400" b="1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591473"/>
            <a:ext cx="5763766" cy="45328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189405" y="3816009"/>
            <a:ext cx="4523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Оператор </a:t>
            </a:r>
            <a:r>
              <a:rPr lang="en-US" sz="2400" b="1" dirty="0" smtClean="0"/>
              <a:t>continue</a:t>
            </a:r>
            <a:r>
              <a:rPr lang="en-US" sz="2400" dirty="0" smtClean="0"/>
              <a:t> </a:t>
            </a:r>
            <a:r>
              <a:rPr lang="ru-RU" sz="2400" dirty="0" smtClean="0"/>
              <a:t>заставляет цикл завершить </a:t>
            </a:r>
            <a:r>
              <a:rPr lang="ru-RU" sz="2400" dirty="0" smtClean="0"/>
              <a:t>текущую итерацию, и сразу перейти к следующей. Также</a:t>
            </a:r>
            <a:r>
              <a:rPr lang="ru-RU" sz="2400" dirty="0" smtClean="0"/>
              <a:t> не имеет смысла без сопутствующего оператора </a:t>
            </a:r>
            <a:r>
              <a:rPr lang="en-US" sz="2400" b="1" dirty="0" smtClean="0"/>
              <a:t>if/else.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9027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</a:t>
            </a:r>
            <a:r>
              <a:rPr lang="ru-RU" sz="6000" b="1" dirty="0" smtClean="0"/>
              <a:t>. Немного практики </a:t>
            </a:r>
            <a:r>
              <a:rPr lang="en-US" sz="6000" b="1" dirty="0" smtClean="0"/>
              <a:t>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238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Игра «Угадай число»</a:t>
            </a:r>
            <a:endParaRPr lang="ru-RU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71673" y="1556792"/>
            <a:ext cx="100091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Скрипт </a:t>
            </a:r>
            <a:r>
              <a:rPr lang="ru-RU" sz="2800" b="1" dirty="0" smtClean="0"/>
              <a:t>загадывает число </a:t>
            </a:r>
            <a:r>
              <a:rPr lang="ru-RU" sz="2800" dirty="0" smtClean="0"/>
              <a:t>(от 1 до 100 включительно) и даёт </a:t>
            </a:r>
            <a:r>
              <a:rPr lang="ru-RU" sz="2800" dirty="0" smtClean="0"/>
              <a:t>игроку </a:t>
            </a:r>
            <a:r>
              <a:rPr lang="ru-RU" sz="2800" b="1" dirty="0" smtClean="0"/>
              <a:t>10 попыток </a:t>
            </a:r>
            <a:r>
              <a:rPr lang="ru-RU" sz="2800" dirty="0" smtClean="0"/>
              <a:t>его угадать, если пользователь не угадал - скрипт сообщает, что он проиграл и игра сообщает ему какой ответ был правильный.  </a:t>
            </a:r>
            <a:r>
              <a:rPr lang="ru-RU" sz="2800" dirty="0" smtClean="0"/>
              <a:t>Если игрок </a:t>
            </a:r>
            <a:r>
              <a:rPr lang="ru-RU" sz="2800" dirty="0" smtClean="0"/>
              <a:t>угадал игра сообщает, что он выиграл. Для генерации чисел используйте функцию </a:t>
            </a:r>
            <a:r>
              <a:rPr lang="en-US" sz="2800" b="1" dirty="0" err="1" smtClean="0"/>
              <a:t>Math.random</a:t>
            </a:r>
            <a:r>
              <a:rPr lang="en-US" sz="2800" dirty="0" smtClean="0"/>
              <a:t>();</a:t>
            </a:r>
            <a:r>
              <a:rPr lang="ru-RU" sz="2800" dirty="0" smtClean="0"/>
              <a:t> </a:t>
            </a:r>
            <a:r>
              <a:rPr lang="ru-RU" sz="2800" dirty="0"/>
              <a:t>Игра при неправильных ответах должна давать подсказки о том число которое ввёл пользователь больше или меньше загаданного. </a:t>
            </a:r>
          </a:p>
        </p:txBody>
      </p:sp>
    </p:spTree>
    <p:extLst>
      <p:ext uri="{BB962C8B-B14F-4D97-AF65-F5344CB8AC3E}">
        <p14:creationId xmlns:p14="http://schemas.microsoft.com/office/powerpoint/2010/main" val="207604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</a:t>
            </a:r>
            <a:r>
              <a:rPr lang="ru-RU" sz="6000" b="1" dirty="0" smtClean="0"/>
              <a:t>. Немного практики</a:t>
            </a:r>
            <a:r>
              <a:rPr lang="en-US" sz="6000" b="1" dirty="0" smtClean="0"/>
              <a:t> 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251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16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Депозит с капитализацией</a:t>
            </a:r>
            <a:endParaRPr lang="ru-RU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83432" y="1556792"/>
            <a:ext cx="105491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Есть данные (вводятся пользователем) о </a:t>
            </a:r>
            <a:r>
              <a:rPr lang="ru-RU" sz="3200" b="1" dirty="0" smtClean="0"/>
              <a:t>сумме вклада</a:t>
            </a:r>
            <a:r>
              <a:rPr lang="ru-RU" sz="3200" dirty="0" smtClean="0"/>
              <a:t>, </a:t>
            </a:r>
            <a:r>
              <a:rPr lang="ru-RU" sz="3200" b="1" dirty="0" smtClean="0"/>
              <a:t>процентной ставке </a:t>
            </a:r>
            <a:r>
              <a:rPr lang="ru-RU" sz="3200" dirty="0" smtClean="0"/>
              <a:t>(годовых) и </a:t>
            </a:r>
            <a:r>
              <a:rPr lang="ru-RU" sz="3200" b="1" dirty="0" smtClean="0"/>
              <a:t>сроке вклада в месяцах</a:t>
            </a:r>
            <a:r>
              <a:rPr lang="ru-RU" sz="3200" dirty="0" smtClean="0"/>
              <a:t>. Необходимо рассчитать какой </a:t>
            </a:r>
            <a:r>
              <a:rPr lang="ru-RU" sz="3200" b="1" dirty="0" smtClean="0"/>
              <a:t>доход</a:t>
            </a:r>
            <a:r>
              <a:rPr lang="ru-RU" sz="3200" dirty="0" smtClean="0"/>
              <a:t> принесёт депозит с ежемесячной капитализацией процентов</a:t>
            </a:r>
            <a:r>
              <a:rPr lang="ru-RU" sz="3200" dirty="0"/>
              <a:t> </a:t>
            </a:r>
            <a:r>
              <a:rPr lang="ru-RU" sz="3200" dirty="0" smtClean="0"/>
              <a:t>в конце срока</a:t>
            </a:r>
            <a:r>
              <a:rPr lang="en-US" sz="3200" dirty="0" smtClean="0"/>
              <a:t>. </a:t>
            </a:r>
            <a:endParaRPr lang="ru-RU" sz="3200" dirty="0" smtClean="0"/>
          </a:p>
          <a:p>
            <a:endParaRPr lang="ru-RU" sz="3200" i="1" dirty="0"/>
          </a:p>
          <a:p>
            <a:r>
              <a:rPr lang="ru-RU" sz="3200" i="1" dirty="0" smtClean="0"/>
              <a:t>Считать, что проценты начисляются ежемесячно, количество дней в месяце и в году не влияет на результат, налоги также не учитываем. 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15631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</a:t>
            </a:r>
            <a:r>
              <a:rPr lang="ru-RU" sz="6000" b="1" dirty="0" smtClean="0"/>
              <a:t>задание</a:t>
            </a:r>
          </a:p>
          <a:p>
            <a:pPr algn="ctr"/>
            <a:r>
              <a:rPr lang="ru-RU" sz="6000" b="1" dirty="0" smtClean="0">
                <a:solidFill>
                  <a:srgbClr val="92D050"/>
                </a:solidFill>
              </a:rPr>
              <a:t>для тренировки</a:t>
            </a:r>
            <a:endParaRPr lang="uk-UA" sz="6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2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575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u-RU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Сборник</a:t>
            </a:r>
            <a:r>
              <a:rPr lang="uk-UA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uk-UA" sz="2800" b="1" dirty="0">
                <a:solidFill>
                  <a:srgbClr val="000000"/>
                </a:solidFill>
                <a:latin typeface="Arial" panose="020B0604020202020204" pitchFamily="34" charset="0"/>
              </a:rPr>
              <a:t>задач по </a:t>
            </a:r>
            <a:r>
              <a:rPr lang="ru-RU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программированию на </a:t>
            </a:r>
            <a:r>
              <a:rPr 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endParaRPr lang="ru-RU" sz="28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775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Программирование ремесло и требует тренировки…</a:t>
            </a:r>
            <a:endParaRPr lang="uk-UA" sz="2800" i="1" dirty="0"/>
          </a:p>
        </p:txBody>
      </p:sp>
      <p:pic>
        <p:nvPicPr>
          <p:cNvPr id="1028" name="Picture 4" descr="Результат пошуку зображень за запитом programm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2058556"/>
            <a:ext cx="4464496" cy="3695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303912" y="2060848"/>
            <a:ext cx="63367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</a:rPr>
              <a:t>Выведите числа 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от </a:t>
            </a:r>
            <a:r>
              <a:rPr lang="ru-RU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0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 до </a:t>
            </a:r>
            <a:r>
              <a:rPr lang="ru-RU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100 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(включительно)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</a:rPr>
              <a:t>;</a:t>
            </a:r>
          </a:p>
          <a:p>
            <a:endParaRPr lang="ru-RU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</a:rPr>
              <a:t>Выведите числа 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от </a:t>
            </a:r>
            <a:r>
              <a:rPr lang="ru-RU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21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 до </a:t>
            </a:r>
            <a:r>
              <a:rPr lang="ru-RU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57 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</a:rPr>
              <a:t>(включительно);</a:t>
            </a:r>
          </a:p>
          <a:p>
            <a:endParaRPr lang="ru-RU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</a:rPr>
              <a:t>Выведите четные 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чисел в промежутке от </a:t>
            </a:r>
            <a:r>
              <a:rPr lang="ru-RU" b="1" dirty="0">
                <a:solidFill>
                  <a:srgbClr val="333333"/>
                </a:solidFill>
                <a:latin typeface="Arial" panose="020B0604020202020204" pitchFamily="34" charset="0"/>
              </a:rPr>
              <a:t>0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 до </a:t>
            </a:r>
            <a:r>
              <a:rPr lang="ru-RU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100 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(включительно)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</a:rPr>
              <a:t>;</a:t>
            </a:r>
          </a:p>
          <a:p>
            <a:endParaRPr lang="ru-RU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</a:rPr>
              <a:t>С 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помощью цикла найдите сумму чисел от </a:t>
            </a:r>
            <a:r>
              <a:rPr lang="ru-RU" b="1" dirty="0">
                <a:solidFill>
                  <a:srgbClr val="333333"/>
                </a:solidFill>
                <a:latin typeface="Arial" panose="020B0604020202020204" pitchFamily="34" charset="0"/>
              </a:rPr>
              <a:t>1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 до </a:t>
            </a:r>
            <a:r>
              <a:rPr lang="ru-RU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100 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включительно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</a:rPr>
              <a:t>);</a:t>
            </a:r>
            <a:b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</a:rPr>
            </a:br>
            <a:endParaRPr lang="ru-RU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Вывести все </a:t>
            </a:r>
            <a:r>
              <a:rPr lang="ru-RU" b="1" i="0" u="sng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простые</a:t>
            </a:r>
            <a:r>
              <a:rPr lang="ru-RU" b="0" i="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числа от </a:t>
            </a:r>
            <a:r>
              <a:rPr lang="ru-RU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3</a:t>
            </a:r>
            <a:r>
              <a:rPr lang="ru-RU" b="0" i="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до </a:t>
            </a:r>
            <a:r>
              <a:rPr lang="ru-RU" b="1" i="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1000</a:t>
            </a:r>
            <a:r>
              <a:rPr lang="en-US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ru-RU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включительно,</a:t>
            </a:r>
            <a:r>
              <a:rPr lang="ru-RU" b="0" i="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(это задача на цикл </a:t>
            </a:r>
            <a:r>
              <a:rPr lang="en-US" b="1" i="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ru-RU" b="0" i="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в цикле</a:t>
            </a:r>
            <a:r>
              <a:rPr lang="en-US" b="0" i="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ru-RU" b="0" i="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задача сложная, её залить на </a:t>
            </a:r>
            <a:r>
              <a:rPr lang="en-US" b="1" i="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ru-RU" b="0" i="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).</a:t>
            </a:r>
            <a:endParaRPr lang="ru-RU" b="0" i="0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84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0169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1. </a:t>
            </a:r>
            <a:r>
              <a:rPr lang="ru-RU" sz="6000" b="1" dirty="0" smtClean="0"/>
              <a:t>Циклы – повторение </a:t>
            </a:r>
            <a:br>
              <a:rPr lang="ru-RU" sz="6000" b="1" dirty="0" smtClean="0"/>
            </a:br>
            <a:r>
              <a:rPr lang="ru-RU" sz="6000" b="1" dirty="0" smtClean="0"/>
              <a:t>фрагмента кода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30651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40216" y="1822172"/>
            <a:ext cx="31683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</a:t>
            </a:r>
            <a:r>
              <a:rPr lang="ru-RU" sz="2400" b="1" dirty="0" smtClean="0">
                <a:solidFill>
                  <a:srgbClr val="00B050"/>
                </a:solidFill>
              </a:rPr>
              <a:t>о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ru-RU" sz="2400" b="1" dirty="0" smtClean="0">
                <a:solidFill>
                  <a:srgbClr val="00B050"/>
                </a:solidFill>
              </a:rPr>
              <a:t>массивах.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79776" y="5877272"/>
            <a:ext cx="3988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youtu.be/cTeBlVn_lyk</a:t>
            </a:r>
            <a:endParaRPr lang="uk-UA" sz="2400" b="1" dirty="0" smtClean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array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2060848"/>
            <a:ext cx="5544616" cy="261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548680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smtClean="0"/>
              <a:t>Следующая тема: циклы и </a:t>
            </a:r>
            <a:r>
              <a:rPr lang="ru-RU" sz="3300" b="1" dirty="0" smtClean="0">
                <a:solidFill>
                  <a:srgbClr val="00B0F0"/>
                </a:solidFill>
              </a:rPr>
              <a:t>массивы</a:t>
            </a:r>
            <a:endParaRPr lang="ru-RU" sz="33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03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2068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Циклы в </a:t>
            </a:r>
            <a:r>
              <a:rPr lang="en-US" sz="4400" b="1" dirty="0" smtClean="0"/>
              <a:t>JavaScript</a:t>
            </a:r>
            <a:endParaRPr lang="ru-RU" sz="4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351584" y="2348880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Циклы</a:t>
            </a:r>
            <a:r>
              <a:rPr lang="ru-RU" sz="2800" dirty="0" smtClean="0"/>
              <a:t>, в языках программирования, - способ </a:t>
            </a:r>
            <a:r>
              <a:rPr lang="ru-RU" sz="2800" b="1" dirty="0" smtClean="0"/>
              <a:t>повторения фрагмента </a:t>
            </a:r>
            <a:r>
              <a:rPr lang="ru-RU" sz="2800" dirty="0" smtClean="0"/>
              <a:t>(блока) </a:t>
            </a:r>
            <a:r>
              <a:rPr lang="ru-RU" sz="2800" b="1" dirty="0" smtClean="0"/>
              <a:t>кода</a:t>
            </a:r>
            <a:r>
              <a:rPr lang="ru-RU" sz="2800" dirty="0" smtClean="0"/>
              <a:t> многократно. Количество повторений определяется </a:t>
            </a:r>
            <a:r>
              <a:rPr lang="ru-RU" sz="2800" b="1" dirty="0" smtClean="0"/>
              <a:t>условием цикла</a:t>
            </a:r>
            <a:r>
              <a:rPr lang="ru-RU" sz="2800" dirty="0" smtClean="0"/>
              <a:t>, в зависимости от условия цикл либо делает еще одну </a:t>
            </a:r>
            <a:r>
              <a:rPr lang="ru-RU" sz="2800" b="1" dirty="0" smtClean="0"/>
              <a:t>итерацию</a:t>
            </a:r>
            <a:r>
              <a:rPr lang="ru-RU" sz="2800" dirty="0" smtClean="0"/>
              <a:t> (повторяет фрагмент кода в теле цикла), или же </a:t>
            </a:r>
            <a:r>
              <a:rPr lang="ru-RU" sz="2800" b="1" dirty="0" smtClean="0"/>
              <a:t>цикл завершает </a:t>
            </a:r>
            <a:r>
              <a:rPr lang="ru-RU" sz="2800" dirty="0" smtClean="0"/>
              <a:t>свою </a:t>
            </a:r>
            <a:r>
              <a:rPr lang="ru-RU" sz="2800" b="1" dirty="0" smtClean="0"/>
              <a:t>работу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2. Цикл </a:t>
            </a:r>
            <a:r>
              <a:rPr lang="en-US" sz="6000" b="1" dirty="0" smtClean="0">
                <a:solidFill>
                  <a:srgbClr val="FFFF00"/>
                </a:solidFill>
              </a:rPr>
              <a:t>do/while()</a:t>
            </a:r>
            <a:endParaRPr lang="uk-UA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5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0992544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42646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Если какие-либо действия нужно повторять,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ru-RU" sz="2800" b="1" dirty="0" smtClean="0"/>
              <a:t>но </a:t>
            </a:r>
            <a:r>
              <a:rPr lang="ru-RU" sz="2800" b="1" dirty="0"/>
              <a:t>заранее неизвестно сколько раз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1984" y="1484784"/>
            <a:ext cx="59766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Если </a:t>
            </a:r>
            <a:r>
              <a:rPr lang="ru-RU" sz="2400" b="1" dirty="0" smtClean="0"/>
              <a:t>код</a:t>
            </a:r>
            <a:r>
              <a:rPr lang="ru-RU" sz="2400" dirty="0" smtClean="0"/>
              <a:t> </a:t>
            </a:r>
            <a:r>
              <a:rPr lang="ru-RU" sz="2400" dirty="0"/>
              <a:t>не подходит, то нужно повторно запросить его у пользователя, и так повторять до тех пор пока не будет введён правильный </a:t>
            </a:r>
            <a:r>
              <a:rPr lang="ru-RU" sz="2400" b="1" dirty="0" smtClean="0"/>
              <a:t>код</a:t>
            </a:r>
            <a:r>
              <a:rPr lang="ru-RU" sz="2400" dirty="0"/>
              <a:t>. Т.е. нам нужен механизм который будет </a:t>
            </a:r>
            <a:r>
              <a:rPr lang="ru-RU" sz="2400" b="1" dirty="0"/>
              <a:t>повторять набор действий до тех пор пока будет верно условие </a:t>
            </a:r>
            <a:r>
              <a:rPr lang="ru-RU" sz="2400" i="1" dirty="0"/>
              <a:t>(например: пароль не равен «</a:t>
            </a:r>
            <a:r>
              <a:rPr lang="en-US" sz="2400" i="1" dirty="0"/>
              <a:t>4321</a:t>
            </a:r>
            <a:r>
              <a:rPr lang="ru-RU" sz="2400" i="1" dirty="0" smtClean="0"/>
              <a:t>»).</a:t>
            </a:r>
            <a:endParaRPr lang="ru-RU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32081"/>
            <a:ext cx="5030194" cy="36131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951984" y="4442337"/>
            <a:ext cx="5904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Цикл </a:t>
            </a:r>
            <a:r>
              <a:rPr lang="en-US" sz="2400" b="1" dirty="0" smtClean="0"/>
              <a:t>do/</a:t>
            </a:r>
            <a:r>
              <a:rPr lang="en-US" sz="2400" b="1" dirty="0"/>
              <a:t>w</a:t>
            </a:r>
            <a:r>
              <a:rPr lang="en-US" sz="2400" b="1" dirty="0" smtClean="0"/>
              <a:t>hile() </a:t>
            </a:r>
            <a:r>
              <a:rPr lang="ru-RU" sz="2400" dirty="0" smtClean="0"/>
              <a:t>позволяет повторят код, по условию. Условие проверяется при завершении каждой </a:t>
            </a:r>
            <a:r>
              <a:rPr lang="ru-RU" sz="2400" b="1" dirty="0" smtClean="0"/>
              <a:t>итерации</a:t>
            </a:r>
            <a:r>
              <a:rPr lang="ru-RU" sz="2400" dirty="0" smtClean="0"/>
              <a:t> (шага) цикла, и определяет будет ли цикл заходить на еще один «круг».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184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2. Цикл </a:t>
            </a:r>
            <a:r>
              <a:rPr lang="en-US" sz="6000" b="1" dirty="0" smtClean="0">
                <a:solidFill>
                  <a:srgbClr val="92D050"/>
                </a:solidFill>
              </a:rPr>
              <a:t>while()</a:t>
            </a:r>
            <a:endParaRPr lang="uk-UA" sz="6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98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5663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Циклы – способ многократно повторить фрагмент кода</a:t>
            </a:r>
            <a:endParaRPr lang="ru-RU" sz="3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499303" y="1412776"/>
            <a:ext cx="535733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Цикл </a:t>
            </a:r>
            <a:r>
              <a:rPr lang="en-US" sz="2000" b="1" dirty="0" smtClean="0"/>
              <a:t>while</a:t>
            </a:r>
            <a:r>
              <a:rPr lang="en-US" sz="2000" b="1" dirty="0"/>
              <a:t>() </a:t>
            </a:r>
            <a:r>
              <a:rPr lang="ru-RU" sz="2000" dirty="0"/>
              <a:t>позволяет повторят код, по условию. Условие проверяется </a:t>
            </a:r>
            <a:r>
              <a:rPr lang="ru-RU" sz="2000" dirty="0" smtClean="0"/>
              <a:t>перед началом </a:t>
            </a:r>
            <a:r>
              <a:rPr lang="ru-RU" sz="2000" dirty="0"/>
              <a:t>каждой </a:t>
            </a:r>
            <a:r>
              <a:rPr lang="ru-RU" sz="2000" b="1" dirty="0"/>
              <a:t>итерации</a:t>
            </a:r>
            <a:r>
              <a:rPr lang="ru-RU" sz="2000" dirty="0"/>
              <a:t> (шага) цикла, и определяет будет ли цикл </a:t>
            </a:r>
            <a:r>
              <a:rPr lang="ru-RU" sz="2000" dirty="0" smtClean="0"/>
              <a:t>заходить на этот «круг». </a:t>
            </a:r>
            <a:r>
              <a:rPr lang="ru-RU" sz="2000" dirty="0"/>
              <a:t>Цикл </a:t>
            </a:r>
            <a:r>
              <a:rPr lang="en-US" sz="2000" b="1" dirty="0" smtClean="0"/>
              <a:t>while</a:t>
            </a:r>
            <a:r>
              <a:rPr lang="ru-RU" sz="2000" b="1" dirty="0" smtClean="0"/>
              <a:t> </a:t>
            </a:r>
            <a:r>
              <a:rPr lang="ru-RU" sz="2000" dirty="0" smtClean="0"/>
              <a:t>(как и </a:t>
            </a:r>
            <a:r>
              <a:rPr lang="en-US" sz="2000" b="1" dirty="0" smtClean="0"/>
              <a:t>do/while</a:t>
            </a:r>
            <a:r>
              <a:rPr lang="ru-RU" sz="2000" dirty="0" smtClean="0"/>
              <a:t>)</a:t>
            </a:r>
            <a:r>
              <a:rPr lang="en-US" sz="2000" b="1" dirty="0" smtClean="0"/>
              <a:t> </a:t>
            </a:r>
            <a:r>
              <a:rPr lang="ru-RU" sz="2000" dirty="0"/>
              <a:t>выполняет фрагмент кода пока условие заданное в нём верно (истинно, </a:t>
            </a:r>
            <a:r>
              <a:rPr lang="en-US" sz="2000" b="1" dirty="0"/>
              <a:t>true</a:t>
            </a:r>
            <a:r>
              <a:rPr lang="ru-RU" sz="2000" dirty="0"/>
              <a:t>)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endParaRPr lang="ru-RU" sz="2000" dirty="0"/>
          </a:p>
          <a:p>
            <a:r>
              <a:rPr lang="ru-RU" sz="2000" dirty="0" smtClean="0"/>
              <a:t>Основное отличие </a:t>
            </a:r>
            <a:r>
              <a:rPr lang="en-US" sz="2000" b="1" dirty="0" smtClean="0"/>
              <a:t>while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b="1" dirty="0" smtClean="0"/>
              <a:t>do/while</a:t>
            </a:r>
            <a:r>
              <a:rPr lang="ru-RU" sz="2000" dirty="0" smtClean="0"/>
              <a:t>: первый подходит для задач где может не выполниться ни одного «прогона» цикла, а второй – для задач где минимум один </a:t>
            </a:r>
            <a:r>
              <a:rPr lang="ru-RU" sz="2000" b="1" dirty="0" smtClean="0"/>
              <a:t>шаг</a:t>
            </a:r>
            <a:r>
              <a:rPr lang="ru-RU" sz="2000" dirty="0" smtClean="0"/>
              <a:t> (</a:t>
            </a:r>
            <a:r>
              <a:rPr lang="ru-RU" sz="2000" b="1" dirty="0" smtClean="0"/>
              <a:t>итерация</a:t>
            </a:r>
            <a:r>
              <a:rPr lang="ru-RU" sz="2000" dirty="0" smtClean="0"/>
              <a:t>) цикла должна выполниться. 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2060848"/>
            <a:ext cx="5791487" cy="26930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328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Ключевой момент применения циклов в </a:t>
            </a:r>
            <a:r>
              <a:rPr lang="en-US" sz="4000" b="1" dirty="0" smtClean="0"/>
              <a:t>JavaScript</a:t>
            </a:r>
            <a:endParaRPr lang="ru-RU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43572" y="2726918"/>
            <a:ext cx="7704856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!!!</a:t>
            </a:r>
            <a:r>
              <a:rPr lang="en-US" sz="3600" b="1" dirty="0" smtClean="0"/>
              <a:t> </a:t>
            </a:r>
            <a:r>
              <a:rPr lang="ru-RU" sz="3600" b="1" dirty="0" smtClean="0"/>
              <a:t>В </a:t>
            </a:r>
            <a:r>
              <a:rPr lang="ru-RU" sz="3600" b="1" dirty="0"/>
              <a:t>теле цикла должны происходить какие-либо изменения тех переменных которые </a:t>
            </a:r>
            <a:r>
              <a:rPr lang="ru-RU" sz="3600" b="1" dirty="0" smtClean="0"/>
              <a:t>находятся </a:t>
            </a:r>
            <a:r>
              <a:rPr lang="ru-RU" sz="3600" b="1" dirty="0"/>
              <a:t>в условии, иначе цикл будет выполняться </a:t>
            </a:r>
            <a:r>
              <a:rPr lang="ru-RU" sz="3600" b="1" dirty="0" smtClean="0"/>
              <a:t>вечно</a:t>
            </a:r>
            <a:r>
              <a:rPr lang="en-US" sz="3600" b="1" dirty="0" smtClean="0"/>
              <a:t> </a:t>
            </a:r>
            <a:r>
              <a:rPr lang="ru-RU" sz="3600" b="1" dirty="0" smtClean="0"/>
              <a:t>!!!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3</a:t>
            </a:r>
            <a:r>
              <a:rPr lang="ru-RU" sz="6000" b="1" dirty="0" smtClean="0"/>
              <a:t>. Цикл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</a:rPr>
              <a:t>for()</a:t>
            </a:r>
            <a:endParaRPr lang="uk-UA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8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4196</TotalTime>
  <Words>605</Words>
  <Application>Microsoft Office PowerPoint</Application>
  <PresentationFormat>Широкоэкранный</PresentationFormat>
  <Paragraphs>59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Цикл for – когда известно  сколько раз нужно повторить действия</vt:lpstr>
      <vt:lpstr>Презентация PowerPoint</vt:lpstr>
      <vt:lpstr>Операторы break/continue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648</cp:revision>
  <dcterms:created xsi:type="dcterms:W3CDTF">2014-11-20T09:08:59Z</dcterms:created>
  <dcterms:modified xsi:type="dcterms:W3CDTF">2020-11-13T07:58:42Z</dcterms:modified>
</cp:coreProperties>
</file>