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357" r:id="rId22"/>
    <p:sldId id="358" r:id="rId23"/>
    <p:sldId id="347" r:id="rId24"/>
    <p:sldId id="350" r:id="rId25"/>
    <p:sldId id="351" r:id="rId26"/>
    <p:sldId id="352" r:id="rId27"/>
    <p:sldId id="371" r:id="rId28"/>
    <p:sldId id="354" r:id="rId29"/>
    <p:sldId id="35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357"/>
            <p14:sldId id="358"/>
            <p14:sldId id="347"/>
            <p14:sldId id="350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/>
              <a:t>(</a:t>
            </a:r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&amp;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r>
              <a:rPr lang="ru-RU" sz="4800" b="1" dirty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теги внутри </a:t>
            </a:r>
            <a:r>
              <a:rPr lang="en-US" sz="3200" b="1" dirty="0">
                <a:solidFill>
                  <a:srgbClr val="7030A0"/>
                </a:solidFill>
              </a:rPr>
              <a:t>&lt;BODY&gt; </a:t>
            </a:r>
            <a:r>
              <a:rPr lang="ru-RU" sz="3200" b="1" dirty="0"/>
              <a:t>относятся 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…у</a:t>
            </a:r>
            <a:r>
              <a:rPr lang="ru-RU" sz="6600" b="1" dirty="0"/>
              <a:t> </a:t>
            </a:r>
            <a:r>
              <a:rPr lang="en-US" sz="6600" b="1" dirty="0"/>
              <a:t>HTML </a:t>
            </a:r>
            <a:r>
              <a:rPr lang="ru-RU" sz="6600" b="1" dirty="0"/>
              <a:t>есть проблемы…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9" y="1412776"/>
            <a:ext cx="10225136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/>
              <a:t>HTML</a:t>
            </a:r>
            <a:r>
              <a:rPr lang="ru-RU" sz="2400" b="1" dirty="0"/>
              <a:t>-разметка</a:t>
            </a:r>
            <a:r>
              <a:rPr lang="ru-RU" sz="2400" dirty="0"/>
              <a:t>, многократно дублируется один и тот же код, сложно 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в </a:t>
            </a:r>
            <a:r>
              <a:rPr lang="en-US" sz="2400" b="1" dirty="0"/>
              <a:t>HTML </a:t>
            </a:r>
            <a:r>
              <a:rPr lang="ru-RU" sz="2400" b="1" dirty="0"/>
              <a:t>зачем нужны, как правильно 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/>
              <a:t>Узнать зачем нужны атрибуты </a:t>
            </a:r>
            <a:r>
              <a:rPr lang="en-US" sz="2400" b="1" dirty="0">
                <a:solidFill>
                  <a:srgbClr val="0070C0"/>
                </a:solidFill>
              </a:rPr>
              <a:t>ID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72064" y="227687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&lt;div&gt;, &lt;span&gt;, &lt;h1&gt;-&lt;h6&gt;,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&lt;strong&gt;,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&lt;td&gt;, &lt;dialog&gt;, 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2060848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 </a:t>
            </a:r>
            <a:r>
              <a:rPr lang="ru-RU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</a:t>
            </a:r>
            <a:r>
              <a:rPr lang="ru-RU" sz="2800">
                <a:sym typeface="Wingdings" panose="05000000000000000000" pitchFamily="2" charset="2"/>
              </a:rPr>
              <a:t>вам помощь </a:t>
            </a:r>
            <a:r>
              <a:rPr lang="ru-RU" sz="2800" dirty="0">
                <a:sym typeface="Wingdings" panose="05000000000000000000" pitchFamily="2" charset="2"/>
              </a:rPr>
              <a:t>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/>
              <a:t>оформления 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целях и задачах 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uk-UA" sz="6600" b="1" dirty="0" err="1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796</Words>
  <Application>Microsoft Office PowerPoint</Application>
  <PresentationFormat>Широкий екран</PresentationFormat>
  <Paragraphs>86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2021-03-25T21:34:44Z</dcterms:modified>
</cp:coreProperties>
</file>