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65" r:id="rId22"/>
    <p:sldId id="366" r:id="rId23"/>
    <p:sldId id="351" r:id="rId24"/>
    <p:sldId id="352" r:id="rId25"/>
    <p:sldId id="353" r:id="rId26"/>
    <p:sldId id="354" r:id="rId27"/>
    <p:sldId id="364" r:id="rId28"/>
    <p:sldId id="356" r:id="rId29"/>
    <p:sldId id="357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65"/>
            <p14:sldId id="366"/>
            <p14:sldId id="351"/>
            <p14:sldId id="352"/>
            <p14:sldId id="353"/>
            <p14:sldId id="354"/>
            <p14:sldId id="36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7FCD552A-26E0-40C0-9AFA-4865EED69E38}"/>
    <pc:docChg chg="custSel modSld">
      <pc:chgData name="Anatoliy Kigel" userId="7432c6c4687b0a9c" providerId="LiveId" clId="{7FCD552A-26E0-40C0-9AFA-4865EED69E38}" dt="2021-07-11T18:53:11.846" v="21" actId="1076"/>
      <pc:docMkLst>
        <pc:docMk/>
      </pc:docMkLst>
      <pc:sldChg chg="addSp delSp modSp mod">
        <pc:chgData name="Anatoliy Kigel" userId="7432c6c4687b0a9c" providerId="LiveId" clId="{7FCD552A-26E0-40C0-9AFA-4865EED69E38}" dt="2021-07-11T18:53:11.846" v="21" actId="1076"/>
        <pc:sldMkLst>
          <pc:docMk/>
          <pc:sldMk cId="2395894973" sldId="366"/>
        </pc:sldMkLst>
        <pc:spChg chg="mod">
          <ac:chgData name="Anatoliy Kigel" userId="7432c6c4687b0a9c" providerId="LiveId" clId="{7FCD552A-26E0-40C0-9AFA-4865EED69E38}" dt="2021-07-11T18:51:52.786" v="0" actId="20577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7FCD552A-26E0-40C0-9AFA-4865EED69E38}" dt="2021-07-11T18:51:58.663" v="13" actId="1036"/>
          <ac:spMkLst>
            <pc:docMk/>
            <pc:sldMk cId="2395894973" sldId="366"/>
            <ac:spMk id="6" creationId="{00000000-0000-0000-0000-000000000000}"/>
          </ac:spMkLst>
        </pc:spChg>
        <pc:picChg chg="add mod">
          <ac:chgData name="Anatoliy Kigel" userId="7432c6c4687b0a9c" providerId="LiveId" clId="{7FCD552A-26E0-40C0-9AFA-4865EED69E38}" dt="2021-07-11T18:53:11.846" v="21" actId="1076"/>
          <ac:picMkLst>
            <pc:docMk/>
            <pc:sldMk cId="2395894973" sldId="366"/>
            <ac:picMk id="5" creationId="{8B4CA5C0-73FC-480F-B415-1E9BBAB80EED}"/>
          </ac:picMkLst>
        </pc:picChg>
        <pc:picChg chg="del">
          <ac:chgData name="Anatoliy Kigel" userId="7432c6c4687b0a9c" providerId="LiveId" clId="{7FCD552A-26E0-40C0-9AFA-4865EED69E38}" dt="2021-07-11T18:53:00.313" v="14" actId="478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07E5D6E5-E191-4FA4-87F0-30A81433CD2F}"/>
    <pc:docChg chg="delSld modSld modSection">
      <pc:chgData name="Anatoliy Kigel" userId="7432c6c4687b0a9c" providerId="LiveId" clId="{07E5D6E5-E191-4FA4-87F0-30A81433CD2F}" dt="2021-10-17T20:33:56.004" v="1" actId="20577"/>
      <pc:docMkLst>
        <pc:docMk/>
      </pc:docMkLst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898157516" sldId="347"/>
        </pc:sldMkLst>
      </pc:sldChg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45337609" sldId="348"/>
        </pc:sldMkLst>
      </pc:sldChg>
      <pc:sldChg chg="modSp mod">
        <pc:chgData name="Anatoliy Kigel" userId="7432c6c4687b0a9c" providerId="LiveId" clId="{07E5D6E5-E191-4FA4-87F0-30A81433CD2F}" dt="2021-10-17T20:33:56.004" v="1" actId="20577"/>
        <pc:sldMkLst>
          <pc:docMk/>
          <pc:sldMk cId="2803619757" sldId="365"/>
        </pc:sldMkLst>
        <pc:spChg chg="mod">
          <ac:chgData name="Anatoliy Kigel" userId="7432c6c4687b0a9c" providerId="LiveId" clId="{07E5D6E5-E191-4FA4-87F0-30A81433CD2F}" dt="2021-10-17T20:33:56.004" v="1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F5A646CC-2E62-4394-8797-F62392541193}"/>
    <pc:docChg chg="delSld modSld modSection">
      <pc:chgData name="Anatoliy Kigel" userId="7432c6c4687b0a9c" providerId="LiveId" clId="{F5A646CC-2E62-4394-8797-F62392541193}" dt="2021-09-16T20:07:16.543" v="2" actId="20577"/>
      <pc:docMkLst>
        <pc:docMk/>
      </pc:docMkLst>
      <pc:sldChg chg="modSp mod">
        <pc:chgData name="Anatoliy Kigel" userId="7432c6c4687b0a9c" providerId="LiveId" clId="{F5A646CC-2E62-4394-8797-F62392541193}" dt="2021-09-16T20:07:12.871" v="1" actId="20577"/>
        <pc:sldMkLst>
          <pc:docMk/>
          <pc:sldMk cId="3898157516" sldId="347"/>
        </pc:sldMkLst>
        <pc:spChg chg="mod">
          <ac:chgData name="Anatoliy Kigel" userId="7432c6c4687b0a9c" providerId="LiveId" clId="{F5A646CC-2E62-4394-8797-F62392541193}" dt="2021-09-16T20:07:12.871" v="1" actId="20577"/>
          <ac:spMkLst>
            <pc:docMk/>
            <pc:sldMk cId="3898157516" sldId="347"/>
            <ac:spMk id="5" creationId="{00000000-0000-0000-0000-000000000000}"/>
          </ac:spMkLst>
        </pc:spChg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3197014353" sldId="359"/>
        </pc:sldMkLst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1369145186" sldId="360"/>
        </pc:sldMkLst>
      </pc:sldChg>
      <pc:sldChg chg="modSp mod">
        <pc:chgData name="Anatoliy Kigel" userId="7432c6c4687b0a9c" providerId="LiveId" clId="{F5A646CC-2E62-4394-8797-F62392541193}" dt="2021-09-16T20:07:16.543" v="2" actId="20577"/>
        <pc:sldMkLst>
          <pc:docMk/>
          <pc:sldMk cId="2803619757" sldId="365"/>
        </pc:sldMkLst>
        <pc:spChg chg="mod">
          <ac:chgData name="Anatoliy Kigel" userId="7432c6c4687b0a9c" providerId="LiveId" clId="{F5A646CC-2E62-4394-8797-F62392541193}" dt="2021-09-16T20:07:16.543" v="2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17.10.2021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box-model/archive/master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</a:t>
            </a:r>
            <a:r>
              <a:rPr lang="ru-RU" sz="7200" b="1" dirty="0"/>
              <a:t>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69160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15324"/>
            <a:ext cx="51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A5C0-73FC-480F-B415-1E9BBAB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44824"/>
            <a:ext cx="4752528" cy="26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94820" y="1616601"/>
            <a:ext cx="42697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70%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</a:t>
            </a:r>
            <a:r>
              <a:rPr lang="uk-UA" sz="2800" dirty="0"/>
              <a:t> до </a:t>
            </a:r>
            <a:r>
              <a:rPr lang="en-US" sz="2800" b="1" dirty="0"/>
              <a:t>1200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4588" y="296138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Скачайте шаблон-заготовку и откройте его в редакторе.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CCFDE-4F2F-4E35-A42C-47A1248FE89C}"/>
              </a:ext>
            </a:extLst>
          </p:cNvPr>
          <p:cNvSpPr txBox="1"/>
          <p:nvPr/>
        </p:nvSpPr>
        <p:spPr>
          <a:xfrm>
            <a:off x="0" y="597987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hlinkClick r:id="rId2"/>
              </a:rPr>
              <a:t>https://github.com/filebase-xyz/css-box-model/archive/master.zip</a:t>
            </a:r>
            <a:endParaRPr lang="uk-UA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D341D-571F-4C1A-AEE1-ED477EFC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69426"/>
            <a:ext cx="4213942" cy="3414910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1182</Words>
  <Application>Microsoft Office PowerPoint</Application>
  <PresentationFormat>Широкий екран</PresentationFormat>
  <Paragraphs>158</Paragraphs>
  <Slides>29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2021-10-17T20:33:58Z</dcterms:modified>
</cp:coreProperties>
</file>