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78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7107B-A2A6-4228-9331-570764E93B59}" v="1" dt="2021-10-24T19:27:2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0A7107B-A2A6-4228-9331-570764E93B59}"/>
    <pc:docChg chg="modSld">
      <pc:chgData name="Anatoliy Kigel" userId="7432c6c4687b0a9c" providerId="LiveId" clId="{50A7107B-A2A6-4228-9331-570764E93B59}" dt="2021-10-24T19:29:37.173" v="153" actId="14100"/>
      <pc:docMkLst>
        <pc:docMk/>
      </pc:docMkLst>
      <pc:sldChg chg="addSp delSp modSp mod">
        <pc:chgData name="Anatoliy Kigel" userId="7432c6c4687b0a9c" providerId="LiveId" clId="{50A7107B-A2A6-4228-9331-570764E93B59}" dt="2021-10-24T19:29:37.173" v="153" actId="14100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4T19:29:37.173" v="153" actId="14100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4T19:29:33.123" v="152" actId="1036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ebase-xyz/fb-header-demo-template/archive/master.zi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1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Селекторы в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976" y="995999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Реализуйте такой компонент. </a:t>
            </a:r>
            <a:r>
              <a:rPr lang="ru-RU" sz="2800" dirty="0"/>
              <a:t>По возможности </a:t>
            </a:r>
            <a:r>
              <a:rPr lang="ru-RU" sz="2800" b="1" dirty="0"/>
              <a:t>максимально близко к макету. </a:t>
            </a:r>
            <a:r>
              <a:rPr lang="en-US" sz="2800" b="1" dirty="0"/>
              <a:t>Font Awesome </a:t>
            </a:r>
            <a:r>
              <a:rPr lang="ru-RU" sz="2800" b="1" dirty="0"/>
              <a:t>и </a:t>
            </a:r>
            <a:r>
              <a:rPr lang="en-US" sz="2800" b="1" dirty="0"/>
              <a:t>Google Fonts </a:t>
            </a:r>
            <a:r>
              <a:rPr lang="ru-RU" sz="2800" b="1" dirty="0"/>
              <a:t>вам</a:t>
            </a:r>
            <a:r>
              <a:rPr lang="en-US" sz="2800" b="1" dirty="0"/>
              <a:t> </a:t>
            </a:r>
            <a:r>
              <a:rPr lang="ru-RU" sz="2800" b="1" dirty="0"/>
              <a:t> помогут.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97F42-F47D-4D27-902C-6D6DD772FBA3}"/>
              </a:ext>
            </a:extLst>
          </p:cNvPr>
          <p:cNvSpPr txBox="1"/>
          <p:nvPr/>
        </p:nvSpPr>
        <p:spPr>
          <a:xfrm>
            <a:off x="5879976" y="3127608"/>
            <a:ext cx="5331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Этот шаблон даст вам </a:t>
            </a:r>
            <a:r>
              <a:rPr lang="ru-RU" sz="2800" b="1" dirty="0"/>
              <a:t>подсказку</a:t>
            </a:r>
            <a:r>
              <a:rPr lang="ru-RU" sz="2800" dirty="0"/>
              <a:t> </a:t>
            </a:r>
            <a:r>
              <a:rPr lang="ru-RU" sz="2800" dirty="0">
                <a:hlinkClick r:id="rId3"/>
              </a:rPr>
              <a:t>https://github.com/filebase-xyz/fb-header-demo-template/archive/master.zip</a:t>
            </a:r>
            <a:r>
              <a:rPr lang="ru-RU" sz="2800" dirty="0"/>
              <a:t> как реализовать верхнюю часть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/>
              <a:t>FlexBox</a:t>
            </a:r>
            <a:r>
              <a:rPr lang="en-US" sz="3300" b="1" dirty="0"/>
              <a:t> – </a:t>
            </a:r>
            <a:r>
              <a:rPr lang="ru-RU" sz="3300" b="1" dirty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>
                <a:solidFill>
                  <a:srgbClr val="00B050"/>
                </a:solidFill>
              </a:rPr>
              <a:t>FlexBox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>
                <a:hlinkClick r:id="rId2"/>
              </a:rPr>
              <a:t>https://github.com/filebase-xyz/css-selectors/archive/v2021.zip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1138</Words>
  <Application>Microsoft Office PowerPoint</Application>
  <PresentationFormat>Широкий екран</PresentationFormat>
  <Paragraphs>123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2021-10-24T19:29:38Z</dcterms:modified>
</cp:coreProperties>
</file>