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50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58C7-62B4-45E1-AFCA-183FB17BEDFE}" v="1" dt="2021-04-14T09:38:07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templates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75330" y="1340768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 dirty="0"/>
              <a:t>1200px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transition – </a:t>
            </a:r>
            <a:r>
              <a:rPr lang="ru-RU" sz="3300" b="1" dirty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74176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52537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767408" y="1844824"/>
            <a:ext cx="6912768" cy="284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https://github.com/filebase-xyz/flexbox/archive/refs/heads/templates.zip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507</Words>
  <Application>Microsoft Office PowerPoint</Application>
  <PresentationFormat>Широкий екран</PresentationFormat>
  <Paragraphs>59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2021-07-25T16:55:44Z</dcterms:modified>
</cp:coreProperties>
</file>