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71" r:id="rId2"/>
    <p:sldId id="376" r:id="rId3"/>
    <p:sldId id="329" r:id="rId4"/>
    <p:sldId id="358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68" r:id="rId14"/>
    <p:sldId id="351" r:id="rId15"/>
    <p:sldId id="353" r:id="rId16"/>
    <p:sldId id="352" r:id="rId17"/>
    <p:sldId id="356" r:id="rId18"/>
    <p:sldId id="357" r:id="rId19"/>
    <p:sldId id="369" r:id="rId20"/>
    <p:sldId id="370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71"/>
            <p14:sldId id="376"/>
            <p14:sldId id="329"/>
            <p14:sldId id="358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68"/>
            <p14:sldId id="351"/>
            <p14:sldId id="353"/>
            <p14:sldId id="352"/>
            <p14:sldId id="356"/>
            <p14:sldId id="357"/>
            <p14:sldId id="369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7ED1121-55E2-4667-9C16-2498D898126D}"/>
    <pc:docChg chg="delSld modSection">
      <pc:chgData name="Anatoliy Kigel" userId="7432c6c4687b0a9c" providerId="LiveId" clId="{D7ED1121-55E2-4667-9C16-2498D898126D}" dt="2021-04-16T07:54:52.265" v="0" actId="2696"/>
      <pc:docMkLst>
        <pc:docMk/>
      </pc:docMkLst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3085796894" sldId="372"/>
        </pc:sldMkLst>
      </pc:sldChg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779638128" sldId="373"/>
        </pc:sldMkLst>
      </pc:sldChg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1507598651" sldId="374"/>
        </pc:sldMkLst>
      </pc:sldChg>
      <pc:sldChg chg="del">
        <pc:chgData name="Anatoliy Kigel" userId="7432c6c4687b0a9c" providerId="LiveId" clId="{D7ED1121-55E2-4667-9C16-2498D898126D}" dt="2021-04-16T07:54:52.265" v="0" actId="2696"/>
        <pc:sldMkLst>
          <pc:docMk/>
          <pc:sldMk cId="4258838153" sldId="375"/>
        </pc:sldMkLst>
      </pc:sldChg>
    </pc:docChg>
  </pc:docChgLst>
  <pc:docChgLst>
    <pc:chgData name="Anatoliy Kigel" userId="7432c6c4687b0a9c" providerId="LiveId" clId="{5B174B23-911B-4665-A088-9D76E589F9C5}"/>
    <pc:docChg chg="custSel addSld modSld">
      <pc:chgData name="Anatoliy Kigel" userId="7432c6c4687b0a9c" providerId="LiveId" clId="{5B174B23-911B-4665-A088-9D76E589F9C5}" dt="2021-01-03T18:28:50.042" v="43"/>
      <pc:docMkLst>
        <pc:docMk/>
      </pc:docMkLst>
      <pc:sldChg chg="addSp delSp modSp mod">
        <pc:chgData name="Anatoliy Kigel" userId="7432c6c4687b0a9c" providerId="LiveId" clId="{5B174B23-911B-4665-A088-9D76E589F9C5}" dt="2021-01-03T18:28:36.677" v="36" actId="1035"/>
        <pc:sldMkLst>
          <pc:docMk/>
          <pc:sldMk cId="2282934457" sldId="331"/>
        </pc:sldMkLst>
        <pc:spChg chg="mod">
          <ac:chgData name="Anatoliy Kigel" userId="7432c6c4687b0a9c" providerId="LiveId" clId="{5B174B23-911B-4665-A088-9D76E589F9C5}" dt="2021-01-03T18:28:36.677" v="36" actId="1035"/>
          <ac:spMkLst>
            <pc:docMk/>
            <pc:sldMk cId="2282934457" sldId="331"/>
            <ac:spMk id="9" creationId="{00000000-0000-0000-0000-000000000000}"/>
          </ac:spMkLst>
        </pc:spChg>
        <pc:spChg chg="del">
          <ac:chgData name="Anatoliy Kigel" userId="7432c6c4687b0a9c" providerId="LiveId" clId="{5B174B23-911B-4665-A088-9D76E589F9C5}" dt="2021-01-03T18:25:52.728" v="1" actId="478"/>
          <ac:spMkLst>
            <pc:docMk/>
            <pc:sldMk cId="2282934457" sldId="331"/>
            <ac:spMk id="12" creationId="{00000000-0000-0000-0000-000000000000}"/>
          </ac:spMkLst>
        </pc:spChg>
        <pc:picChg chg="add mod">
          <ac:chgData name="Anatoliy Kigel" userId="7432c6c4687b0a9c" providerId="LiveId" clId="{5B174B23-911B-4665-A088-9D76E589F9C5}" dt="2021-01-03T18:27:56.681" v="24" actId="1076"/>
          <ac:picMkLst>
            <pc:docMk/>
            <pc:sldMk cId="2282934457" sldId="331"/>
            <ac:picMk id="3" creationId="{7316BDD8-A581-4560-826E-C4E9617D7FC4}"/>
          </ac:picMkLst>
        </pc:picChg>
        <pc:picChg chg="del mod">
          <ac:chgData name="Anatoliy Kigel" userId="7432c6c4687b0a9c" providerId="LiveId" clId="{5B174B23-911B-4665-A088-9D76E589F9C5}" dt="2021-01-03T18:27:47.034" v="17" actId="478"/>
          <ac:picMkLst>
            <pc:docMk/>
            <pc:sldMk cId="2282934457" sldId="331"/>
            <ac:picMk id="11" creationId="{00000000-0000-0000-0000-000000000000}"/>
          </ac:picMkLst>
        </pc:picChg>
      </pc:sldChg>
      <pc:sldChg chg="addSp delSp modSp mod">
        <pc:chgData name="Anatoliy Kigel" userId="7432c6c4687b0a9c" providerId="LiveId" clId="{5B174B23-911B-4665-A088-9D76E589F9C5}" dt="2021-01-03T18:28:44.267" v="40"/>
        <pc:sldMkLst>
          <pc:docMk/>
          <pc:sldMk cId="1023181945" sldId="332"/>
        </pc:sldMkLst>
        <pc:spChg chg="mod">
          <ac:chgData name="Anatoliy Kigel" userId="7432c6c4687b0a9c" providerId="LiveId" clId="{5B174B23-911B-4665-A088-9D76E589F9C5}" dt="2021-01-03T18:28:04.558" v="30" actId="1036"/>
          <ac:spMkLst>
            <pc:docMk/>
            <pc:sldMk cId="1023181945" sldId="332"/>
            <ac:spMk id="7" creationId="{00000000-0000-0000-0000-000000000000}"/>
          </ac:spMkLst>
        </pc:spChg>
        <pc:spChg chg="del mod">
          <ac:chgData name="Anatoliy Kigel" userId="7432c6c4687b0a9c" providerId="LiveId" clId="{5B174B23-911B-4665-A088-9D76E589F9C5}" dt="2021-01-03T18:28:40.597" v="39" actId="478"/>
          <ac:spMkLst>
            <pc:docMk/>
            <pc:sldMk cId="1023181945" sldId="332"/>
            <ac:spMk id="9" creationId="{00000000-0000-0000-0000-000000000000}"/>
          </ac:spMkLst>
        </pc:spChg>
        <pc:spChg chg="mod">
          <ac:chgData name="Anatoliy Kigel" userId="7432c6c4687b0a9c" providerId="LiveId" clId="{5B174B23-911B-4665-A088-9D76E589F9C5}" dt="2021-01-03T18:28:04.558" v="30" actId="1036"/>
          <ac:spMkLst>
            <pc:docMk/>
            <pc:sldMk cId="1023181945" sldId="332"/>
            <ac:spMk id="10" creationId="{00000000-0000-0000-0000-000000000000}"/>
          </ac:spMkLst>
        </pc:spChg>
        <pc:spChg chg="add mod">
          <ac:chgData name="Anatoliy Kigel" userId="7432c6c4687b0a9c" providerId="LiveId" clId="{5B174B23-911B-4665-A088-9D76E589F9C5}" dt="2021-01-03T18:28:44.267" v="40"/>
          <ac:spMkLst>
            <pc:docMk/>
            <pc:sldMk cId="1023181945" sldId="332"/>
            <ac:spMk id="12" creationId="{912BF5F5-62AA-44FF-9010-450647794B7C}"/>
          </ac:spMkLst>
        </pc:spChg>
        <pc:picChg chg="del">
          <ac:chgData name="Anatoliy Kigel" userId="7432c6c4687b0a9c" providerId="LiveId" clId="{5B174B23-911B-4665-A088-9D76E589F9C5}" dt="2021-01-03T18:28:00.131" v="25" actId="478"/>
          <ac:picMkLst>
            <pc:docMk/>
            <pc:sldMk cId="1023181945" sldId="332"/>
            <ac:picMk id="2" creationId="{00000000-0000-0000-0000-000000000000}"/>
          </ac:picMkLst>
        </pc:picChg>
        <pc:picChg chg="add del mod">
          <ac:chgData name="Anatoliy Kigel" userId="7432c6c4687b0a9c" providerId="LiveId" clId="{5B174B23-911B-4665-A088-9D76E589F9C5}" dt="2021-01-03T18:28:30.742" v="31" actId="478"/>
          <ac:picMkLst>
            <pc:docMk/>
            <pc:sldMk cId="1023181945" sldId="332"/>
            <ac:picMk id="8" creationId="{5CB8A07A-4B6A-4934-A224-D2573437B79B}"/>
          </ac:picMkLst>
        </pc:picChg>
        <pc:picChg chg="add mod">
          <ac:chgData name="Anatoliy Kigel" userId="7432c6c4687b0a9c" providerId="LiveId" clId="{5B174B23-911B-4665-A088-9D76E589F9C5}" dt="2021-01-03T18:28:31.025" v="32"/>
          <ac:picMkLst>
            <pc:docMk/>
            <pc:sldMk cId="1023181945" sldId="332"/>
            <ac:picMk id="11" creationId="{EDF0EF65-3741-44C7-9CA9-1506BCF5B233}"/>
          </ac:picMkLst>
        </pc:picChg>
      </pc:sldChg>
      <pc:sldChg chg="addSp delSp modSp add mod">
        <pc:chgData name="Anatoliy Kigel" userId="7432c6c4687b0a9c" providerId="LiveId" clId="{5B174B23-911B-4665-A088-9D76E589F9C5}" dt="2021-01-03T18:28:50.042" v="43"/>
        <pc:sldMkLst>
          <pc:docMk/>
          <pc:sldMk cId="3453687622" sldId="358"/>
        </pc:sldMkLst>
        <pc:spChg chg="del mod">
          <ac:chgData name="Anatoliy Kigel" userId="7432c6c4687b0a9c" providerId="LiveId" clId="{5B174B23-911B-4665-A088-9D76E589F9C5}" dt="2021-01-03T18:28:49.359" v="42" actId="478"/>
          <ac:spMkLst>
            <pc:docMk/>
            <pc:sldMk cId="3453687622" sldId="358"/>
            <ac:spMk id="3" creationId="{00000000-0000-0000-0000-000000000000}"/>
          </ac:spMkLst>
        </pc:spChg>
        <pc:spChg chg="add mod">
          <ac:chgData name="Anatoliy Kigel" userId="7432c6c4687b0a9c" providerId="LiveId" clId="{5B174B23-911B-4665-A088-9D76E589F9C5}" dt="2021-01-03T18:28:50.042" v="43"/>
          <ac:spMkLst>
            <pc:docMk/>
            <pc:sldMk cId="3453687622" sldId="358"/>
            <ac:spMk id="8" creationId="{B36E367F-71CF-416B-B5B1-685DE4362314}"/>
          </ac:spMkLst>
        </pc:spChg>
      </pc:sldChg>
    </pc:docChg>
  </pc:docChgLst>
  <pc:docChgLst>
    <pc:chgData name="Anatoliy Kigel" userId="7432c6c4687b0a9c" providerId="LiveId" clId="{F3885492-3E8D-48F0-BD28-11A8F6AC9C31}"/>
    <pc:docChg chg="modSld">
      <pc:chgData name="Anatoliy Kigel" userId="7432c6c4687b0a9c" providerId="LiveId" clId="{F3885492-3E8D-48F0-BD28-11A8F6AC9C31}" dt="2021-01-04T16:20:52.944" v="3" actId="20577"/>
      <pc:docMkLst>
        <pc:docMk/>
      </pc:docMkLst>
      <pc:sldChg chg="modSp mod">
        <pc:chgData name="Anatoliy Kigel" userId="7432c6c4687b0a9c" providerId="LiveId" clId="{F3885492-3E8D-48F0-BD28-11A8F6AC9C31}" dt="2021-01-04T16:20:52.944" v="3" actId="20577"/>
        <pc:sldMkLst>
          <pc:docMk/>
          <pc:sldMk cId="3085796894" sldId="372"/>
        </pc:sldMkLst>
        <pc:spChg chg="mod">
          <ac:chgData name="Anatoliy Kigel" userId="7432c6c4687b0a9c" providerId="LiveId" clId="{F3885492-3E8D-48F0-BD28-11A8F6AC9C31}" dt="2021-01-04T16:20:52.944" v="3" actId="20577"/>
          <ac:spMkLst>
            <pc:docMk/>
            <pc:sldMk cId="3085796894" sldId="372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16.04.2021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3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16.04.2021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ebref.ru/css/transfor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ebref.ru/css/filt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ebref.ru/css/posi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transition/archive/master.zi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nYai6Nt6JQ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ebref.ru/css/hov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ebref.ru/css/activ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Анимация переходов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4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Анимация переходов</a:t>
            </a:r>
            <a:r>
              <a:rPr lang="en-US" sz="6000" b="1" dirty="0"/>
              <a:t> </a:t>
            </a:r>
            <a:br>
              <a:rPr lang="uk-UA" sz="6000" b="1" dirty="0"/>
            </a:br>
            <a:r>
              <a:rPr lang="uk-UA" sz="6000" b="1" dirty="0"/>
              <a:t>на </a:t>
            </a:r>
            <a:r>
              <a:rPr lang="ru-RU" sz="6000" b="1" dirty="0"/>
              <a:t>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154566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Анимация переходов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041665"/>
            <a:ext cx="7632848" cy="31261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4581128"/>
            <a:ext cx="7632848" cy="16672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602016" y="1266525"/>
            <a:ext cx="2952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Конфигурация анимации переходов доступна при помощи специальных свойств (задающих отдельные аспекты анимации) или же при помощи универсального свойства</a:t>
            </a:r>
            <a:r>
              <a:rPr lang="en-US" sz="2000" dirty="0"/>
              <a:t> </a:t>
            </a:r>
            <a:r>
              <a:rPr lang="en-US" sz="2000" b="1" dirty="0"/>
              <a:t>transition</a:t>
            </a:r>
            <a:r>
              <a:rPr lang="en-US" sz="2000" dirty="0"/>
              <a:t>.</a:t>
            </a:r>
            <a:r>
              <a:rPr 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585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86" y="1340768"/>
            <a:ext cx="8572569" cy="1954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99485" y="3645024"/>
            <a:ext cx="85725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Анимировать можно только те </a:t>
            </a:r>
            <a:r>
              <a:rPr lang="ru-RU" sz="2400" b="1" dirty="0"/>
              <a:t>свойства значения которых задаются в числовом виде</a:t>
            </a:r>
            <a:r>
              <a:rPr lang="ru-RU" sz="2400" dirty="0"/>
              <a:t>, и браузер может рассчитать изменение этих значений во времени. Чтобы анимация перехода работала необходимо чтобы у тега было задано начальное значение того свойства которое должно быть анимируемым (т.</a:t>
            </a:r>
            <a:r>
              <a:rPr lang="uk-UA" sz="2400" dirty="0"/>
              <a:t>е</a:t>
            </a:r>
            <a:r>
              <a:rPr lang="ru-RU" sz="2400" dirty="0"/>
              <a:t>. нужно указать стартовое значение с которого начнётся переход).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Анимация переходов</a:t>
            </a:r>
          </a:p>
        </p:txBody>
      </p:sp>
    </p:spTree>
    <p:extLst>
      <p:ext uri="{BB962C8B-B14F-4D97-AF65-F5344CB8AC3E}">
        <p14:creationId xmlns:p14="http://schemas.microsoft.com/office/powerpoint/2010/main" val="334618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Полезные </a:t>
            </a:r>
            <a:r>
              <a:rPr lang="it-IT" sz="6000" b="1" dirty="0"/>
              <a:t>CSS</a:t>
            </a:r>
            <a:r>
              <a:rPr lang="ru-RU" sz="6000" b="1" dirty="0"/>
              <a:t>-свойства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6773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Transform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4338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https://webref.ru/css/transform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transform</a:t>
            </a:r>
            <a:r>
              <a:rPr lang="it-IT" sz="2800" dirty="0"/>
              <a:t> – </a:t>
            </a:r>
            <a:r>
              <a:rPr lang="ru-RU" sz="2800" dirty="0"/>
              <a:t>геометрические трансформации элемента</a:t>
            </a:r>
            <a:endParaRPr lang="uk-UA" sz="2800" dirty="0"/>
          </a:p>
        </p:txBody>
      </p:sp>
      <p:pic>
        <p:nvPicPr>
          <p:cNvPr id="1034" name="Picture 10" descr="CSS Property: transform | HTML D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24" y="1052736"/>
            <a:ext cx="3761656" cy="3761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9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Filter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3689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https://webref.ru/css/filter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filter</a:t>
            </a:r>
            <a:r>
              <a:rPr lang="it-IT" sz="2800" dirty="0"/>
              <a:t> – </a:t>
            </a:r>
            <a:r>
              <a:rPr lang="ru-RU" sz="2800" dirty="0"/>
              <a:t>графические фильтры средствами </a:t>
            </a:r>
            <a:r>
              <a:rPr lang="it-IT" sz="2800" dirty="0"/>
              <a:t>CSS</a:t>
            </a:r>
            <a:endParaRPr lang="uk-UA" sz="2800" dirty="0"/>
          </a:p>
        </p:txBody>
      </p:sp>
      <p:pic>
        <p:nvPicPr>
          <p:cNvPr id="3074" name="Picture 2" descr="Filtering li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56" y="980728"/>
            <a:ext cx="8045708" cy="422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8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1685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Position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4115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https://webref.ru/css/position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position</a:t>
            </a:r>
            <a:r>
              <a:rPr lang="it-IT" sz="2800" dirty="0"/>
              <a:t> – </a:t>
            </a:r>
            <a:r>
              <a:rPr lang="ru-RU" sz="2800" dirty="0"/>
              <a:t>принудительное указание позиции элемента</a:t>
            </a:r>
            <a:endParaRPr lang="uk-UA" sz="2800" dirty="0"/>
          </a:p>
        </p:txBody>
      </p:sp>
      <p:pic>
        <p:nvPicPr>
          <p:cNvPr id="2050" name="Picture 2" descr="About CSS Positioning - Bernar May -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0" y="1412776"/>
            <a:ext cx="11430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678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4859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94647" y="61591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2785" b="3052"/>
          <a:stretch/>
        </p:blipFill>
        <p:spPr>
          <a:xfrm>
            <a:off x="0" y="1340768"/>
            <a:ext cx="8400256" cy="3908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69567" y="2140801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Создайте разметку, с анимацией перехода, как на </a:t>
            </a:r>
            <a:r>
              <a:rPr lang="ru-RU" sz="2400" b="1" dirty="0"/>
              <a:t>макете</a:t>
            </a:r>
            <a:r>
              <a:rPr lang="ru-RU" sz="2400" dirty="0"/>
              <a:t> и в </a:t>
            </a:r>
            <a:r>
              <a:rPr lang="ru-RU" sz="2400" b="1" dirty="0"/>
              <a:t>примере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384" y="5589240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Пример (из архива): </a:t>
            </a:r>
            <a:br>
              <a:rPr lang="ru-RU" sz="2000" b="1" dirty="0"/>
            </a:b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-transition-master/</a:t>
            </a:r>
            <a:r>
              <a:rPr lang="en-US" sz="2000" b="1" dirty="0">
                <a:solidFill>
                  <a:srgbClr val="00B050"/>
                </a:solidFill>
              </a:rPr>
              <a:t>homework-template</a:t>
            </a:r>
            <a:endParaRPr lang="ru-RU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7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8974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19029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https://github.com/filebase-xyz/css-transition/archive/master.zip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700808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12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tpverstak.ru/wp-content/uploads/2020/07/v5-new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r="5376"/>
          <a:stretch/>
        </p:blipFill>
        <p:spPr bwMode="auto">
          <a:xfrm>
            <a:off x="0" y="0"/>
            <a:ext cx="12192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999656" y="5661248"/>
            <a:ext cx="61926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3"/>
              </a:rPr>
              <a:t>https://youtu.be/xnYai6Nt6JQ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47903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</a:t>
            </a:r>
            <a:r>
              <a:rPr lang="ru-RU" sz="6000" b="1" dirty="0"/>
              <a:t> Состояние элемента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3965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48128" y="1531995"/>
            <a:ext cx="4248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Подготовьте разметку на основе таких команд </a:t>
            </a:r>
            <a:r>
              <a:rPr lang="en-US" sz="2400" b="1" dirty="0"/>
              <a:t>Emmet</a:t>
            </a:r>
            <a:r>
              <a:rPr lang="en-US" sz="2400" dirty="0"/>
              <a:t>’</a:t>
            </a:r>
            <a:r>
              <a:rPr lang="uk-UA" sz="2400" dirty="0"/>
              <a:t>а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 err="1"/>
              <a:t>VSCode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uk-UA" sz="2400" dirty="0"/>
              <a:t>команд</a:t>
            </a:r>
            <a:r>
              <a:rPr lang="ru-RU" sz="2400" dirty="0"/>
              <a:t>ы выполняются по одной</a:t>
            </a:r>
            <a:r>
              <a:rPr lang="en-US" sz="2400" dirty="0"/>
              <a:t>)</a:t>
            </a:r>
          </a:p>
          <a:p>
            <a:endParaRPr lang="ru-RU" sz="2400" dirty="0"/>
          </a:p>
          <a:p>
            <a:r>
              <a:rPr lang="en-US" sz="2400" dirty="0"/>
              <a:t>1)</a:t>
            </a:r>
            <a:r>
              <a:rPr lang="uk-UA" sz="2400" dirty="0"/>
              <a:t>Каркас </a:t>
            </a:r>
            <a:r>
              <a:rPr lang="en-US" sz="2400" dirty="0"/>
              <a:t>HTML</a:t>
            </a:r>
            <a:r>
              <a:rPr lang="uk-UA" sz="2400" dirty="0"/>
              <a:t>-</a:t>
            </a:r>
            <a:r>
              <a:rPr lang="uk-UA" sz="2400" dirty="0" err="1"/>
              <a:t>разметки</a:t>
            </a:r>
            <a:r>
              <a:rPr lang="en-US" sz="2400" dirty="0"/>
              <a:t>;</a:t>
            </a:r>
            <a:endParaRPr lang="uk-UA" sz="2400" dirty="0"/>
          </a:p>
          <a:p>
            <a:endParaRPr lang="en-US" sz="2400" dirty="0"/>
          </a:p>
          <a:p>
            <a:r>
              <a:rPr lang="en-US" sz="2400" dirty="0"/>
              <a:t>2</a:t>
            </a:r>
            <a:r>
              <a:rPr lang="uk-UA" sz="2400" dirty="0"/>
              <a:t>) </a:t>
            </a:r>
            <a:r>
              <a:rPr lang="en-US" sz="2400" dirty="0"/>
              <a:t>10</a:t>
            </a:r>
            <a:r>
              <a:rPr lang="uk-UA" sz="2400" dirty="0"/>
              <a:t> </a:t>
            </a:r>
            <a:r>
              <a:rPr lang="uk-UA" sz="2400" dirty="0" err="1"/>
              <a:t>параграфов</a:t>
            </a:r>
            <a:r>
              <a:rPr lang="ru-RU" sz="2400" dirty="0"/>
              <a:t> </a:t>
            </a:r>
            <a:r>
              <a:rPr lang="en-US" sz="2400" b="1" dirty="0"/>
              <a:t>&lt;p&gt; </a:t>
            </a:r>
            <a:r>
              <a:rPr lang="uk-UA" sz="2400" dirty="0"/>
              <a:t>с </a:t>
            </a:r>
            <a:r>
              <a:rPr lang="en-US" sz="2400" dirty="0"/>
              <a:t>50</a:t>
            </a:r>
            <a:r>
              <a:rPr lang="uk-UA" sz="2400" dirty="0"/>
              <a:t>-ю словами </a:t>
            </a:r>
            <a:r>
              <a:rPr lang="ru-RU" sz="2400" dirty="0"/>
              <a:t>каждый.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5896" r="15084"/>
          <a:stretch/>
        </p:blipFill>
        <p:spPr>
          <a:xfrm>
            <a:off x="767408" y="1484784"/>
            <a:ext cx="5903143" cy="4032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6E367F-71CF-416B-B5B1-685DE4362314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5368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26543" y="5487615"/>
            <a:ext cx="3810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https://webref.ru/css/hover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20136" y="1268760"/>
            <a:ext cx="35563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Псевдоклассы</a:t>
            </a:r>
            <a:r>
              <a:rPr lang="ru-RU" sz="2000" dirty="0"/>
              <a:t> определяют стили элемента для тех случаев когда состояние элемента меняется в зависимости от действий пользователя. Например </a:t>
            </a:r>
            <a:r>
              <a:rPr lang="ru-RU" sz="2000" dirty="0" err="1"/>
              <a:t>псевдокласс</a:t>
            </a:r>
            <a:r>
              <a:rPr lang="ru-RU" sz="2000" dirty="0"/>
              <a:t> </a:t>
            </a:r>
            <a:r>
              <a:rPr lang="en-US" sz="2000" b="1" dirty="0"/>
              <a:t>:hover</a:t>
            </a:r>
            <a:r>
              <a:rPr lang="ru-RU" sz="2000" dirty="0"/>
              <a:t>,</a:t>
            </a:r>
            <a:r>
              <a:rPr lang="ru-RU" sz="2000" b="1" dirty="0"/>
              <a:t> </a:t>
            </a:r>
            <a:r>
              <a:rPr lang="ru-RU" sz="2000" dirty="0"/>
              <a:t> который будучи расположен в селектору,</a:t>
            </a:r>
            <a:r>
              <a:rPr lang="en-US" sz="2000" b="1" dirty="0"/>
              <a:t> </a:t>
            </a:r>
            <a:r>
              <a:rPr lang="ru-RU" sz="2000" dirty="0"/>
              <a:t>позволяет задать стили который будут применяться только когда на элемент наведён курсор мыши.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16BDD8-A581-4560-826E-C4E9617D7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470297"/>
            <a:ext cx="6496050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93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352584" y="61949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30135" y="4551511"/>
            <a:ext cx="3827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https://webref.ru/css/active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30135" y="2297176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Также будет полезен </a:t>
            </a:r>
            <a:r>
              <a:rPr lang="ru-RU" sz="2400" dirty="0" err="1"/>
              <a:t>псевдокласс</a:t>
            </a:r>
            <a:r>
              <a:rPr lang="ru-RU" sz="2400" dirty="0"/>
              <a:t> </a:t>
            </a:r>
            <a:r>
              <a:rPr lang="en-US" sz="2400" b="1" dirty="0"/>
              <a:t>:active </a:t>
            </a:r>
            <a:r>
              <a:rPr lang="en-US" sz="2400" dirty="0"/>
              <a:t>– </a:t>
            </a:r>
            <a:r>
              <a:rPr lang="ru-RU" sz="2400" dirty="0"/>
              <a:t>задающий стили для элемента на который осуществляется нажатие.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F0EF65-3741-44C7-9CA9-1506BCF5B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470297"/>
            <a:ext cx="6496050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2BF5F5-62AA-44FF-9010-450647794B7C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2318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Анимация средствами </a:t>
            </a:r>
            <a:r>
              <a:rPr lang="en-US" sz="6000" b="1" dirty="0"/>
              <a:t>CSS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3993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9976" y="1484784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Анимация на веб-странице это изменение во времени того или иного стилевого</a:t>
            </a:r>
            <a:r>
              <a:rPr lang="en-US" sz="4000" dirty="0"/>
              <a:t> </a:t>
            </a:r>
            <a:r>
              <a:rPr lang="ru-RU" sz="4000" dirty="0"/>
              <a:t>свойства элемента.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7950" y="4221088"/>
            <a:ext cx="4824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До появления </a:t>
            </a:r>
            <a:r>
              <a:rPr lang="en-US" sz="2800" b="1" i="1" dirty="0"/>
              <a:t>CSS 3 </a:t>
            </a:r>
            <a:r>
              <a:rPr lang="ru-RU" sz="2800" i="1" dirty="0"/>
              <a:t>анимация создавалась исключительно средствами </a:t>
            </a:r>
            <a:r>
              <a:rPr lang="en-US" sz="2800" b="1" i="1" dirty="0"/>
              <a:t>JavaScript</a:t>
            </a:r>
            <a:r>
              <a:rPr lang="ru-RU" sz="2800" i="1" dirty="0"/>
              <a:t>, но ничто не стоит на месте.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735960" y="1484784"/>
            <a:ext cx="0" cy="47682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 </a:t>
            </a:r>
            <a:r>
              <a:rPr lang="ru-RU" sz="4400" b="1" dirty="0"/>
              <a:t>и анимация</a:t>
            </a:r>
            <a:endParaRPr lang="uk-UA" sz="4400" b="1" dirty="0"/>
          </a:p>
        </p:txBody>
      </p:sp>
      <p:pic>
        <p:nvPicPr>
          <p:cNvPr id="8" name="Picture 4" descr="CSS Transi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" b="33305"/>
          <a:stretch/>
        </p:blipFill>
        <p:spPr bwMode="auto">
          <a:xfrm>
            <a:off x="479376" y="2920510"/>
            <a:ext cx="4896544" cy="18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9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6458" y="623562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1705" y="251938"/>
            <a:ext cx="5689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Два подхода к анимации в </a:t>
            </a:r>
            <a:r>
              <a:rPr lang="en-US" sz="3200" b="1" dirty="0"/>
              <a:t>CSS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48128" y="1520233"/>
            <a:ext cx="4680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92D050"/>
                </a:solidFill>
              </a:rPr>
              <a:t>Анимация по сценарию </a:t>
            </a:r>
            <a:r>
              <a:rPr lang="ru-RU" sz="3200" dirty="0">
                <a:solidFill>
                  <a:schemeClr val="bg1">
                    <a:lumMod val="50000"/>
                  </a:schemeClr>
                </a:solidFill>
              </a:rPr>
              <a:t>заранее определенная последовательность действий, которые проигрываются во время выполнения анимации, базируется на свойстве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animation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74" y="1700808"/>
            <a:ext cx="5486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olidFill>
                  <a:srgbClr val="00B050"/>
                </a:solidFill>
              </a:rPr>
              <a:t>Анимация переходов</a:t>
            </a:r>
            <a:r>
              <a:rPr lang="ru-RU" sz="3600" dirty="0"/>
              <a:t> плавный переход между различными значениями стилевых свойств, базируется на свойстве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transition</a:t>
            </a:r>
            <a:r>
              <a:rPr lang="en-US" sz="3600" dirty="0"/>
              <a:t>.</a:t>
            </a:r>
            <a:endParaRPr lang="ru-RU" sz="36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744072" y="1520233"/>
            <a:ext cx="0" cy="38884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446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4963</TotalTime>
  <Words>434</Words>
  <Application>Microsoft Office PowerPoint</Application>
  <PresentationFormat>Широкий екран</PresentationFormat>
  <Paragraphs>59</Paragraphs>
  <Slides>20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3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671</cp:revision>
  <dcterms:created xsi:type="dcterms:W3CDTF">2014-11-20T09:08:59Z</dcterms:created>
  <dcterms:modified xsi:type="dcterms:W3CDTF">2021-04-16T07:55:25Z</dcterms:modified>
</cp:coreProperties>
</file>