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374" r:id="rId16"/>
    <p:sldId id="66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8B5D0-E9FB-435C-A888-1F26D1B596B3}" v="3" dt="2021-11-03T17:41:4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CEF5A7E-883F-4C48-B5CF-ACA16F86EEB7}"/>
    <pc:docChg chg="undo custSel modSld">
      <pc:chgData name="Anatoliy Kigel" userId="7432c6c4687b0a9c" providerId="LiveId" clId="{1CEF5A7E-883F-4C48-B5CF-ACA16F86EEB7}" dt="2021-10-08T07:00:19.197" v="97" actId="26606"/>
      <pc:docMkLst>
        <pc:docMk/>
      </pc:docMkLst>
      <pc:sldChg chg="addSp delSp modSp mod modClrScheme chgLayout">
        <pc:chgData name="Anatoliy Kigel" userId="7432c6c4687b0a9c" providerId="LiveId" clId="{1CEF5A7E-883F-4C48-B5CF-ACA16F86EEB7}" dt="2021-10-08T07:00:19.197" v="97" actId="26606"/>
        <pc:sldMkLst>
          <pc:docMk/>
          <pc:sldMk cId="971587495" sldId="655"/>
        </pc:sldMkLst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5" creationId="{249EDB17-97C8-42D1-B33E-F5C34CAB7190}"/>
          </ac:spMkLst>
        </pc:spChg>
        <pc:spChg chg="add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6" creationId="{3F2FBC8A-8374-4ECB-9C18-A8FE387CCF4E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1" creationId="{3ED99F4F-4FEF-4722-A88E-551B40CD1294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3" creationId="{3DF907DD-701F-4EDE-B2AB-01874061201C}"/>
          </ac:spMkLst>
        </pc:spChg>
        <pc:spChg chg="add del mod">
          <ac:chgData name="Anatoliy Kigel" userId="7432c6c4687b0a9c" providerId="LiveId" clId="{1CEF5A7E-883F-4C48-B5CF-ACA16F86EEB7}" dt="2021-10-08T07:00:19.197" v="97" actId="26606"/>
          <ac:spMkLst>
            <pc:docMk/>
            <pc:sldMk cId="971587495" sldId="655"/>
            <ac:spMk id="15" creationId="{ECB576FE-8F4C-42D7-BF5C-D5A3F8D9488A}"/>
          </ac:spMkLst>
        </pc:spChg>
        <pc:picChg chg="del">
          <ac:chgData name="Anatoliy Kigel" userId="7432c6c4687b0a9c" providerId="LiveId" clId="{1CEF5A7E-883F-4C48-B5CF-ACA16F86EEB7}" dt="2021-10-08T06:58:28.293" v="0" actId="478"/>
          <ac:picMkLst>
            <pc:docMk/>
            <pc:sldMk cId="971587495" sldId="655"/>
            <ac:picMk id="2" creationId="{00000000-0000-0000-0000-000000000000}"/>
          </ac:picMkLst>
        </pc:picChg>
        <pc:picChg chg="add mod ord">
          <ac:chgData name="Anatoliy Kigel" userId="7432c6c4687b0a9c" providerId="LiveId" clId="{1CEF5A7E-883F-4C48-B5CF-ACA16F86EEB7}" dt="2021-10-08T07:00:19.197" v="97" actId="26606"/>
          <ac:picMkLst>
            <pc:docMk/>
            <pc:sldMk cId="971587495" sldId="655"/>
            <ac:picMk id="4" creationId="{5F5FA12D-58E4-4488-A1F1-652A6B6B060F}"/>
          </ac:picMkLst>
        </pc:picChg>
      </pc:sldChg>
    </pc:docChg>
  </pc:docChgLst>
  <pc:docChgLst>
    <pc:chgData name="Anatoliy Kigel" userId="7432c6c4687b0a9c" providerId="LiveId" clId="{849B39B2-FC2E-4CDE-88B5-833F2F2D4BB9}"/>
    <pc:docChg chg="undo custSel addSld delSld modSld">
      <pc:chgData name="Anatoliy Kigel" userId="7432c6c4687b0a9c" providerId="LiveId" clId="{849B39B2-FC2E-4CDE-88B5-833F2F2D4BB9}" dt="2021-04-16T07:55:50.572" v="7" actId="403"/>
      <pc:docMkLst>
        <pc:docMk/>
      </pc:docMkLst>
      <pc:sldChg chg="add del">
        <pc:chgData name="Anatoliy Kigel" userId="7432c6c4687b0a9c" providerId="LiveId" clId="{849B39B2-FC2E-4CDE-88B5-833F2F2D4BB9}" dt="2021-04-16T07:55:44.025" v="4" actId="47"/>
        <pc:sldMkLst>
          <pc:docMk/>
          <pc:sldMk cId="3085796894" sldId="372"/>
        </pc:sldMkLst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779638128" sldId="373"/>
        </pc:sldMkLst>
      </pc:sldChg>
      <pc:sldChg chg="modSp add del mod">
        <pc:chgData name="Anatoliy Kigel" userId="7432c6c4687b0a9c" providerId="LiveId" clId="{849B39B2-FC2E-4CDE-88B5-833F2F2D4BB9}" dt="2021-04-16T07:55:50.572" v="7" actId="403"/>
        <pc:sldMkLst>
          <pc:docMk/>
          <pc:sldMk cId="1507598651" sldId="374"/>
        </pc:sldMkLst>
        <pc:spChg chg="mod">
          <ac:chgData name="Anatoliy Kigel" userId="7432c6c4687b0a9c" providerId="LiveId" clId="{849B39B2-FC2E-4CDE-88B5-833F2F2D4BB9}" dt="2021-04-16T07:55:50.572" v="7" actId="403"/>
          <ac:spMkLst>
            <pc:docMk/>
            <pc:sldMk cId="1507598651" sldId="374"/>
            <ac:spMk id="9" creationId="{00000000-0000-0000-0000-000000000000}"/>
          </ac:spMkLst>
        </pc:spChg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4258838153" sldId="375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2535028630" sldId="647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869411855" sldId="660"/>
        </pc:sldMkLst>
      </pc:sldChg>
    </pc:docChg>
  </pc:docChgLst>
  <pc:docChgLst>
    <pc:chgData name="Anatoliy Kigel" userId="7432c6c4687b0a9c" providerId="LiveId" clId="{0548B5D0-E9FB-435C-A888-1F26D1B596B3}"/>
    <pc:docChg chg="undo custSel modSld">
      <pc:chgData name="Anatoliy Kigel" userId="7432c6c4687b0a9c" providerId="LiveId" clId="{0548B5D0-E9FB-435C-A888-1F26D1B596B3}" dt="2021-11-03T17:43:41.062" v="97" actId="1076"/>
      <pc:docMkLst>
        <pc:docMk/>
      </pc:docMkLst>
      <pc:sldChg chg="addSp delSp modSp mod">
        <pc:chgData name="Anatoliy Kigel" userId="7432c6c4687b0a9c" providerId="LiveId" clId="{0548B5D0-E9FB-435C-A888-1F26D1B596B3}" dt="2021-11-03T17:43:41.062" v="97" actId="1076"/>
        <pc:sldMkLst>
          <pc:docMk/>
          <pc:sldMk cId="407692898" sldId="663"/>
        </pc:sldMkLst>
        <pc:spChg chg="del mod">
          <ac:chgData name="Anatoliy Kigel" userId="7432c6c4687b0a9c" providerId="LiveId" clId="{0548B5D0-E9FB-435C-A888-1F26D1B596B3}" dt="2021-11-03T17:41:46.061" v="86" actId="21"/>
          <ac:spMkLst>
            <pc:docMk/>
            <pc:sldMk cId="407692898" sldId="663"/>
            <ac:spMk id="2" creationId="{00000000-0000-0000-0000-000000000000}"/>
          </ac:spMkLst>
        </pc:spChg>
        <pc:spChg chg="del mod">
          <ac:chgData name="Anatoliy Kigel" userId="7432c6c4687b0a9c" providerId="LiveId" clId="{0548B5D0-E9FB-435C-A888-1F26D1B596B3}" dt="2021-11-03T17:41:16.422" v="56" actId="478"/>
          <ac:spMkLst>
            <pc:docMk/>
            <pc:sldMk cId="407692898" sldId="663"/>
            <ac:spMk id="6" creationId="{731E2DBF-0E0B-4073-9466-0222DC2AE730}"/>
          </ac:spMkLst>
        </pc:spChg>
        <pc:spChg chg="add mod">
          <ac:chgData name="Anatoliy Kigel" userId="7432c6c4687b0a9c" providerId="LiveId" clId="{0548B5D0-E9FB-435C-A888-1F26D1B596B3}" dt="2021-11-03T17:43:41.062" v="97" actId="1076"/>
          <ac:spMkLst>
            <pc:docMk/>
            <pc:sldMk cId="407692898" sldId="663"/>
            <ac:spMk id="9" creationId="{6EAB1F59-BAA6-441B-B624-F84E2E0287DA}"/>
          </ac:spMkLst>
        </pc:spChg>
        <pc:spChg chg="add mod">
          <ac:chgData name="Anatoliy Kigel" userId="7432c6c4687b0a9c" providerId="LiveId" clId="{0548B5D0-E9FB-435C-A888-1F26D1B596B3}" dt="2021-11-03T17:41:48.346" v="89" actId="1076"/>
          <ac:spMkLst>
            <pc:docMk/>
            <pc:sldMk cId="407692898" sldId="663"/>
            <ac:spMk id="11" creationId="{CB13CDBF-EA3B-4967-9188-B7A07583B4B8}"/>
          </ac:spMkLst>
        </pc:spChg>
        <pc:picChg chg="del">
          <ac:chgData name="Anatoliy Kigel" userId="7432c6c4687b0a9c" providerId="LiveId" clId="{0548B5D0-E9FB-435C-A888-1F26D1B596B3}" dt="2021-11-03T17:40:52.100" v="48" actId="478"/>
          <ac:picMkLst>
            <pc:docMk/>
            <pc:sldMk cId="407692898" sldId="663"/>
            <ac:picMk id="4" creationId="{00000000-0000-0000-0000-000000000000}"/>
          </ac:picMkLst>
        </pc:picChg>
        <pc:picChg chg="add del mod">
          <ac:chgData name="Anatoliy Kigel" userId="7432c6c4687b0a9c" providerId="LiveId" clId="{0548B5D0-E9FB-435C-A888-1F26D1B596B3}" dt="2021-11-03T17:41:09.311" v="52" actId="478"/>
          <ac:picMkLst>
            <pc:docMk/>
            <pc:sldMk cId="407692898" sldId="663"/>
            <ac:picMk id="5" creationId="{DC251030-0F1C-478F-90AB-5FA61E92721C}"/>
          </ac:picMkLst>
        </pc:picChg>
        <pc:picChg chg="add mod modCrop">
          <ac:chgData name="Anatoliy Kigel" userId="7432c6c4687b0a9c" providerId="LiveId" clId="{0548B5D0-E9FB-435C-A888-1F26D1B596B3}" dt="2021-11-03T17:43:34.867" v="96" actId="1076"/>
          <ac:picMkLst>
            <pc:docMk/>
            <pc:sldMk cId="407692898" sldId="663"/>
            <ac:picMk id="8" creationId="{63FC7851-2F92-4FED-B4BF-C4B9FDE917FD}"/>
          </ac:picMkLst>
        </pc:picChg>
      </pc:sldChg>
    </pc:docChg>
  </pc:docChgLst>
  <pc:docChgLst>
    <pc:chgData name="Anatoliy Kigel" userId="7432c6c4687b0a9c" providerId="LiveId" clId="{52EC4F4B-A43D-4DA6-9A13-0357EAFCE3D0}"/>
    <pc:docChg chg="modSld">
      <pc:chgData name="Anatoliy Kigel" userId="7432c6c4687b0a9c" providerId="LiveId" clId="{52EC4F4B-A43D-4DA6-9A13-0357EAFCE3D0}" dt="2021-06-07T08:07:31.727" v="5" actId="6549"/>
      <pc:docMkLst>
        <pc:docMk/>
      </pc:docMkLst>
      <pc:sldChg chg="modSp mod">
        <pc:chgData name="Anatoliy Kigel" userId="7432c6c4687b0a9c" providerId="LiveId" clId="{52EC4F4B-A43D-4DA6-9A13-0357EAFCE3D0}" dt="2021-06-07T08:07:31.727" v="5" actId="6549"/>
        <pc:sldMkLst>
          <pc:docMk/>
          <pc:sldMk cId="1278679325" sldId="623"/>
        </pc:sldMkLst>
        <pc:spChg chg="mod">
          <ac:chgData name="Anatoliy Kigel" userId="7432c6c4687b0a9c" providerId="LiveId" clId="{52EC4F4B-A43D-4DA6-9A13-0357EAFCE3D0}" dt="2021-06-07T08:07:31.727" v="5" actId="6549"/>
          <ac:spMkLst>
            <pc:docMk/>
            <pc:sldMk cId="1278679325" sldId="623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03.11.2021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FA12D-58E4-4488-A1F1-652A6B6B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282"/>
            <a:ext cx="5413052" cy="6843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EDB17-97C8-42D1-B33E-F5C34CAB7190}"/>
              </a:ext>
            </a:extLst>
          </p:cNvPr>
          <p:cNvSpPr txBox="1"/>
          <p:nvPr/>
        </p:nvSpPr>
        <p:spPr>
          <a:xfrm>
            <a:off x="5807968" y="3212976"/>
            <a:ext cx="458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Bootstrap </a:t>
            </a:r>
            <a:r>
              <a:rPr lang="ru-RU" sz="3600"/>
              <a:t>и компонент </a:t>
            </a:r>
            <a:r>
              <a:rPr lang="en-US" sz="3600"/>
              <a:t>card </a:t>
            </a:r>
            <a:r>
              <a:rPr lang="ru-RU" sz="3600"/>
              <a:t>вам помогут ;)</a:t>
            </a: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FBC8A-8374-4ECB-9C18-A8FE387CCF4E}"/>
              </a:ext>
            </a:extLst>
          </p:cNvPr>
          <p:cNvSpPr txBox="1"/>
          <p:nvPr/>
        </p:nvSpPr>
        <p:spPr>
          <a:xfrm>
            <a:off x="5375920" y="1844824"/>
            <a:ext cx="630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/>
              <a:t>Реализуйте компонент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3"/>
              </a:rPr>
              <a:t>https://bootstrap-4.</a:t>
            </a:r>
            <a:r>
              <a:rPr lang="en-US" sz="4000" b="1">
                <a:hlinkClick r:id="rId3"/>
              </a:rPr>
              <a:t>ru/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Тем у кого сложности с английским…</a:t>
            </a:r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</a:p>
          <a:p>
            <a:pPr algn="ctr"/>
            <a:r>
              <a:rPr lang="ru-RU" sz="6600" b="1" dirty="0">
                <a:solidFill>
                  <a:srgbClr val="FFC000"/>
                </a:solidFill>
              </a:rPr>
              <a:t>!ВАЖНО!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</a:t>
            </a:r>
            <a:r>
              <a:rPr lang="ru-RU" sz="3600" b="1" dirty="0"/>
              <a:t>Зарегистрируйте аккаунт на сайте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5091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88921"/>
            <a:ext cx="8033159" cy="32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C1019-8F97-4E1D-9490-AC7F465CAD92}"/>
              </a:ext>
            </a:extLst>
          </p:cNvPr>
          <p:cNvSpPr txBox="1"/>
          <p:nvPr/>
        </p:nvSpPr>
        <p:spPr>
          <a:xfrm>
            <a:off x="0" y="57140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 активируйте его через </a:t>
            </a:r>
            <a:r>
              <a:rPr lang="en-US" sz="3600" b="1" dirty="0"/>
              <a:t>email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2</a:t>
            </a:r>
            <a:r>
              <a:rPr lang="en-US" sz="3600" b="1" dirty="0"/>
              <a:t>. </a:t>
            </a:r>
            <a:r>
              <a:rPr lang="ru-RU" sz="3600" b="1" dirty="0"/>
              <a:t>Скачайте и установите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559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https://desktop.github.com/</a:t>
            </a:r>
            <a:endParaRPr lang="uk-UA" sz="4400" b="1" dirty="0"/>
          </a:p>
        </p:txBody>
      </p:sp>
      <p:pic>
        <p:nvPicPr>
          <p:cNvPr id="1026" name="Picture 2" descr="Screenshot of GitHub Desktop running on Windows">
            <a:extLst>
              <a:ext uri="{FF2B5EF4-FFF2-40B4-BE49-F238E27FC236}">
                <a16:creationId xmlns:a16="http://schemas.microsoft.com/office/drawing/2014/main" id="{81B00ABC-4955-4C86-AE23-233A2DAA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54" y="1329908"/>
            <a:ext cx="6228692" cy="4281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4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FC7851-2F92-4FED-B4BF-C4B9FDE91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3" t="2749" r="16543" b="11887"/>
          <a:stretch/>
        </p:blipFill>
        <p:spPr>
          <a:xfrm>
            <a:off x="623392" y="241404"/>
            <a:ext cx="4680520" cy="6375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B1F59-BAA6-441B-B624-F84E2E0287DA}"/>
              </a:ext>
            </a:extLst>
          </p:cNvPr>
          <p:cNvSpPr txBox="1"/>
          <p:nvPr/>
        </p:nvSpPr>
        <p:spPr>
          <a:xfrm>
            <a:off x="6065050" y="620688"/>
            <a:ext cx="483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Компонентный подход</a:t>
            </a:r>
            <a:endParaRPr lang="uk-UA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3CDBF-EA3B-4967-9188-B7A07583B4B8}"/>
              </a:ext>
            </a:extLst>
          </p:cNvPr>
          <p:cNvSpPr txBox="1"/>
          <p:nvPr/>
        </p:nvSpPr>
        <p:spPr>
          <a:xfrm rot="1348071">
            <a:off x="5773494" y="3521514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206</Words>
  <Application>Microsoft Office PowerPoint</Application>
  <PresentationFormat>Широкий екран</PresentationFormat>
  <Paragraphs>39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883</cp:revision>
  <dcterms:created xsi:type="dcterms:W3CDTF">2014-11-20T09:08:59Z</dcterms:created>
  <dcterms:modified xsi:type="dcterms:W3CDTF">2021-11-03T17:43:41Z</dcterms:modified>
</cp:coreProperties>
</file>