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61" r:id="rId13"/>
    <p:sldId id="708" r:id="rId14"/>
    <p:sldId id="682" r:id="rId15"/>
    <p:sldId id="690" r:id="rId16"/>
    <p:sldId id="712" r:id="rId17"/>
    <p:sldId id="695" r:id="rId18"/>
    <p:sldId id="691" r:id="rId19"/>
    <p:sldId id="702" r:id="rId20"/>
    <p:sldId id="700" r:id="rId21"/>
    <p:sldId id="698" r:id="rId22"/>
    <p:sldId id="709" r:id="rId23"/>
    <p:sldId id="610" r:id="rId24"/>
    <p:sldId id="699" r:id="rId25"/>
    <p:sldId id="679" r:id="rId26"/>
    <p:sldId id="713" r:id="rId27"/>
    <p:sldId id="680" r:id="rId28"/>
    <p:sldId id="760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3ACC0-BF77-4055-A518-43777952D558}" v="1" dt="2021-05-05T09:25:43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0371" autoAdjust="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04E3ACC0-BF77-4055-A518-43777952D558}"/>
    <pc:docChg chg="undo custSel addSld modSld sldOrd">
      <pc:chgData name="Anatoliy Kigel" userId="7432c6c4687b0a9c" providerId="LiveId" clId="{04E3ACC0-BF77-4055-A518-43777952D558}" dt="2021-05-05T09:28:13.956" v="355" actId="113"/>
      <pc:docMkLst>
        <pc:docMk/>
      </pc:docMkLst>
      <pc:sldChg chg="modSp mod ord">
        <pc:chgData name="Anatoliy Kigel" userId="7432c6c4687b0a9c" providerId="LiveId" clId="{04E3ACC0-BF77-4055-A518-43777952D558}" dt="2021-05-05T09:28:13.956" v="355" actId="113"/>
        <pc:sldMkLst>
          <pc:docMk/>
          <pc:sldMk cId="1242900387" sldId="708"/>
        </pc:sldMkLst>
        <pc:spChg chg="mod">
          <ac:chgData name="Anatoliy Kigel" userId="7432c6c4687b0a9c" providerId="LiveId" clId="{04E3ACC0-BF77-4055-A518-43777952D558}" dt="2021-05-05T09:25:55.522" v="43" actId="1035"/>
          <ac:spMkLst>
            <pc:docMk/>
            <pc:sldMk cId="1242900387" sldId="708"/>
            <ac:spMk id="2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8:13.956" v="355" actId="113"/>
          <ac:spMkLst>
            <pc:docMk/>
            <pc:sldMk cId="1242900387" sldId="708"/>
            <ac:spMk id="3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5:28.771" v="30" actId="6549"/>
          <ac:spMkLst>
            <pc:docMk/>
            <pc:sldMk cId="1242900387" sldId="708"/>
            <ac:spMk id="5" creationId="{00000000-0000-0000-0000-000000000000}"/>
          </ac:spMkLst>
        </pc:spChg>
      </pc:sldChg>
      <pc:sldChg chg="add">
        <pc:chgData name="Anatoliy Kigel" userId="7432c6c4687b0a9c" providerId="LiveId" clId="{04E3ACC0-BF77-4055-A518-43777952D558}" dt="2021-05-05T09:25:15.975" v="0" actId="2890"/>
        <pc:sldMkLst>
          <pc:docMk/>
          <pc:sldMk cId="2295193409" sldId="7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05.05.2021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colum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xsltdev.ru/css/grid-gap/" TargetMode="External"/><Relationship Id="rId4" Type="http://schemas.openxmlformats.org/officeDocument/2006/relationships/hyperlink" Target="https://xsltdev.ru/css/grid-template-row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sltdev.ru/css/grid-auto-r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articles/kak-rabotaet-funkciya-minma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tasonmars/&#1082;&#1072;&#1082;-&#1088;&#1072;&#1073;&#1086;&#1090;&#1072;&#1102;&#1090;-auto-fill-&#1080;-auto-fit-&#1074;-css-grid-7d903a6c678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column-end/" TargetMode="External"/><Relationship Id="rId2" Type="http://schemas.openxmlformats.org/officeDocument/2006/relationships/hyperlink" Target="https://xsltdev.ru/css/grid-column-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xsltdev.ru/css/grid-row-end/" TargetMode="External"/><Relationship Id="rId4" Type="http://schemas.openxmlformats.org/officeDocument/2006/relationships/hyperlink" Target="https://xsltdev.ru/css/grid-row-star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area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xsltdev.ru/css/grid-ar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pverstak.ru/gri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youtu.be/ghphLDzGV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260648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Grid</a:t>
            </a:r>
            <a:r>
              <a:rPr lang="en-US" sz="1600" dirty="0"/>
              <a:t> </a:t>
            </a:r>
            <a:r>
              <a:rPr lang="ru-RU" sz="1600" dirty="0"/>
              <a:t>мы можем включить для любого тега, применив </a:t>
            </a:r>
            <a:r>
              <a:rPr lang="en-US" sz="1600" b="1" dirty="0" err="1"/>
              <a:t>display:grid</a:t>
            </a:r>
            <a:r>
              <a:rPr lang="ru-RU" sz="1600" dirty="0"/>
              <a:t>, а далее при помощи свойств </a:t>
            </a:r>
            <a:r>
              <a:rPr lang="en-US" sz="1600" b="1" dirty="0"/>
              <a:t>grid-template-columns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grid-template-rows</a:t>
            </a:r>
            <a:r>
              <a:rPr lang="ru-RU" sz="1600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sz="1600" b="1" dirty="0" err="1"/>
              <a:t>fr</a:t>
            </a:r>
            <a:r>
              <a:rPr lang="en-US" sz="1600" dirty="0"/>
              <a:t> (</a:t>
            </a:r>
            <a:r>
              <a:rPr lang="ru-RU" sz="1600" dirty="0"/>
              <a:t>например: </a:t>
            </a:r>
            <a:r>
              <a:rPr lang="ru-RU" sz="1600" b="1" dirty="0"/>
              <a:t>2</a:t>
            </a:r>
            <a:r>
              <a:rPr lang="en-US" sz="1600" b="1" dirty="0"/>
              <a:t>.5</a:t>
            </a:r>
            <a:r>
              <a:rPr lang="it-IT" sz="1600" b="1" dirty="0"/>
              <a:t>fr</a:t>
            </a:r>
            <a:r>
              <a:rPr lang="en-US" sz="1600" dirty="0"/>
              <a:t>) </a:t>
            </a:r>
            <a:r>
              <a:rPr lang="ru-RU" sz="1600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sz="1600" b="1" dirty="0"/>
              <a:t>grid-gap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224" y="5013176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https://xsltdev.ru/css/grid-template-columns/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12224" y="5355788"/>
            <a:ext cx="3373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https://xsltdev.ru/css/grid-template-rows/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2224" y="5698400"/>
            <a:ext cx="2549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https://xsltdev.ru/css/grid-gap/</a:t>
            </a:r>
            <a:endParaRPr lang="uk-UA" sz="1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5661248"/>
            <a:ext cx="304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https://xsltdev.ru/css/grid-auto-rows/</a:t>
            </a:r>
            <a:endParaRPr lang="uk-UA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 – </a:t>
            </a:r>
            <a:r>
              <a:rPr lang="en-US" sz="3200" b="1" dirty="0" err="1"/>
              <a:t>minmax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49922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https://css-live.ru/articles/kak-rabotaet-funkciya-minmax.html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2276872"/>
            <a:ext cx="9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51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 – auto-fill </a:t>
            </a:r>
            <a:r>
              <a:rPr lang="ru-RU" sz="3200" b="1" dirty="0"/>
              <a:t>и</a:t>
            </a:r>
            <a:r>
              <a:rPr lang="en-US" sz="3200" b="1" dirty="0"/>
              <a:t> auto-fit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03512" y="5229200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https://medium.com/@stasonmars/</a:t>
            </a:r>
            <a:r>
              <a:rPr lang="uk-UA" sz="2800" b="1" dirty="0" err="1">
                <a:hlinkClick r:id="rId2"/>
              </a:rPr>
              <a:t>как-работают</a:t>
            </a:r>
            <a:r>
              <a:rPr lang="uk-UA" sz="2800" b="1" dirty="0">
                <a:hlinkClick r:id="rId2"/>
              </a:rPr>
              <a:t>-</a:t>
            </a:r>
            <a:r>
              <a:rPr lang="en-US" sz="2800" b="1" dirty="0">
                <a:hlinkClick r:id="rId2"/>
              </a:rPr>
              <a:t>auto-fill-</a:t>
            </a:r>
            <a:r>
              <a:rPr lang="uk-UA" sz="2800" b="1" dirty="0">
                <a:hlinkClick r:id="rId2"/>
              </a:rPr>
              <a:t>и-</a:t>
            </a:r>
            <a:r>
              <a:rPr lang="en-US" sz="2800" b="1" dirty="0">
                <a:hlinkClick r:id="rId2"/>
              </a:rPr>
              <a:t>auto-fit-</a:t>
            </a:r>
            <a:r>
              <a:rPr lang="uk-UA" sz="2800" b="1" dirty="0">
                <a:hlinkClick r:id="rId2"/>
              </a:rPr>
              <a:t>в-</a:t>
            </a:r>
            <a:r>
              <a:rPr lang="en-US" sz="2800" b="1" dirty="0">
                <a:hlinkClick r:id="rId2"/>
              </a:rPr>
              <a:t>css-grid-7d903a6c678e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2276872"/>
            <a:ext cx="9000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Значения </a:t>
            </a:r>
            <a:r>
              <a:rPr lang="en-US" sz="2800" b="1" dirty="0"/>
              <a:t>auto-fit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auto-fill</a:t>
            </a:r>
            <a:r>
              <a:rPr lang="en-US" sz="2800" dirty="0"/>
              <a:t> </a:t>
            </a:r>
            <a:r>
              <a:rPr lang="ru-RU" sz="2800" dirty="0"/>
              <a:t>применяются при размещении в ряд элементов. С учётом ширины элементов и доступного пространства в </a:t>
            </a:r>
            <a:r>
              <a:rPr lang="en-US" sz="2800" b="1" dirty="0"/>
              <a:t>grid-</a:t>
            </a:r>
            <a:r>
              <a:rPr lang="ru-RU" sz="2800" b="1" dirty="0"/>
              <a:t>контейнере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90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836712"/>
            <a:ext cx="4403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Grid’</a:t>
            </a:r>
            <a:r>
              <a:rPr lang="ru-RU" dirty="0"/>
              <a:t>е есть понятие линии </a:t>
            </a:r>
            <a:r>
              <a:rPr lang="en-US" dirty="0"/>
              <a:t>(</a:t>
            </a:r>
            <a:r>
              <a:rPr lang="en-US" b="1" dirty="0"/>
              <a:t>lines</a:t>
            </a:r>
            <a:r>
              <a:rPr lang="ru-RU" dirty="0"/>
              <a:t>) - </a:t>
            </a:r>
            <a:r>
              <a:rPr lang="en-US" dirty="0"/>
              <a:t> </a:t>
            </a:r>
            <a:r>
              <a:rPr lang="ru-RU" dirty="0"/>
              <a:t>линии которая разделяет строки и/или столбцы в сетке.</a:t>
            </a:r>
            <a:r>
              <a:rPr lang="en-US" dirty="0"/>
              <a:t> </a:t>
            </a:r>
            <a:r>
              <a:rPr lang="ru-RU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b="1" dirty="0"/>
              <a:t>grid-column-start, grid-column-end, grid-row-start, grid-row-end</a:t>
            </a:r>
            <a:r>
              <a:rPr lang="en-US" dirty="0"/>
              <a:t> – </a:t>
            </a:r>
            <a:r>
              <a:rPr lang="ru-RU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dirty="0"/>
              <a:t> </a:t>
            </a:r>
            <a:r>
              <a:rPr lang="ru-RU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76120" y="4672375"/>
            <a:ext cx="3237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https://xsltdev.ru/css/grid-column-start/</a:t>
            </a:r>
            <a:endParaRPr lang="uk-UA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76120" y="5043980"/>
            <a:ext cx="3173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https://xsltdev.ru/css/grid-column-end/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76120" y="5415585"/>
            <a:ext cx="2974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https://xsltdev.ru/css/grid-row-start/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76120" y="5787190"/>
            <a:ext cx="291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https://xsltdev.ru/css/grid-row-end/</a:t>
            </a:r>
            <a:endParaRPr lang="uk-UA" sz="1400" b="1" dirty="0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 Grid </a:t>
            </a:r>
            <a:r>
              <a:rPr lang="ru-RU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b="1" dirty="0"/>
              <a:t>grid-area</a:t>
            </a:r>
            <a:r>
              <a:rPr lang="en-US" dirty="0"/>
              <a:t>. </a:t>
            </a:r>
            <a:r>
              <a:rPr lang="ru-RU" dirty="0"/>
              <a:t>А при помощи свойств </a:t>
            </a:r>
            <a:r>
              <a:rPr lang="en-US" b="1" dirty="0"/>
              <a:t>grid-template-areas</a:t>
            </a:r>
            <a:r>
              <a:rPr lang="en-US" dirty="0"/>
              <a:t> </a:t>
            </a:r>
            <a:r>
              <a:rPr lang="ru-RU" dirty="0"/>
              <a:t>мы задаём расположение элементов в сетке при помощи заданных имён элементов.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38893" y="3370532"/>
            <a:ext cx="295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https://xsltdev.ru/css/grid-area/</a:t>
            </a:r>
            <a:endParaRPr lang="uk-UA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38893" y="3742137"/>
            <a:ext cx="3869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3"/>
              </a:rPr>
              <a:t>https://xsltdev.ru/css/grid-template-areas/</a:t>
            </a:r>
            <a:endParaRPr lang="uk-UA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348880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1177588"/>
            <a:ext cx="530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О выравнивании элементов в </a:t>
            </a:r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04112" y="4777988"/>
            <a:ext cx="4415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http://tpverstak.ru/grid/</a:t>
            </a:r>
            <a:endParaRPr lang="ru-RU" sz="2800" b="1" dirty="0"/>
          </a:p>
        </p:txBody>
      </p:sp>
      <p:pic>
        <p:nvPicPr>
          <p:cNvPr id="1028" name="Picture 4" descr="https://vegibit.com/wp-content/uploads/2018/08/justify-items-st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/>
          <a:stretch/>
        </p:blipFill>
        <p:spPr bwMode="auto">
          <a:xfrm>
            <a:off x="492347" y="476967"/>
            <a:ext cx="5963693" cy="585656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112" y="2858740"/>
            <a:ext cx="3885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даёт возможность выравнивать содержимое ячеек сетки, а также распределять ячейки сетки в пределах родительского элемента.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68108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48478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uk-UA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Animation – </a:t>
            </a:r>
            <a:r>
              <a:rPr lang="ru-RU" sz="3300" b="1" dirty="0"/>
              <a:t>анимация «по сценарию»</a:t>
            </a:r>
            <a:r>
              <a:rPr lang="en-US" sz="3300" b="1" dirty="0"/>
              <a:t> 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6742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анимации по сценарию.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https://youtu.be/ghphLDzGVCA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12776"/>
            <a:ext cx="4925509" cy="341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5563</TotalTime>
  <Words>776</Words>
  <Application>Microsoft Office PowerPoint</Application>
  <PresentationFormat>Широкий екран</PresentationFormat>
  <Paragraphs>82</Paragraphs>
  <Slides>28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2021-05-05T09:28:14Z</dcterms:modified>
</cp:coreProperties>
</file>