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92" r:id="rId18"/>
    <p:sldId id="691" r:id="rId19"/>
    <p:sldId id="677" r:id="rId20"/>
    <p:sldId id="685" r:id="rId21"/>
    <p:sldId id="686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7" r:id="rId30"/>
    <p:sldId id="688" r:id="rId31"/>
    <p:sldId id="699" r:id="rId32"/>
    <p:sldId id="700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8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3A0AC8-5560-4DD3-BAFD-76EED57160D8}"/>
    <pc:docChg chg="delSld modSld">
      <pc:chgData name="Anatoliy Kigel" userId="7432c6c4687b0a9c" providerId="LiveId" clId="{CC3A0AC8-5560-4DD3-BAFD-76EED57160D8}" dt="2021-07-01T20:37:33.096" v="2" actId="20577"/>
      <pc:docMkLst>
        <pc:docMk/>
      </pc:docMkLst>
      <pc:sldChg chg="modSp mod">
        <pc:chgData name="Anatoliy Kigel" userId="7432c6c4687b0a9c" providerId="LiveId" clId="{CC3A0AC8-5560-4DD3-BAFD-76EED57160D8}" dt="2021-07-01T20:37:28.682" v="1" actId="20577"/>
        <pc:sldMkLst>
          <pc:docMk/>
          <pc:sldMk cId="594424640" sldId="679"/>
        </pc:sldMkLst>
        <pc:spChg chg="mod">
          <ac:chgData name="Anatoliy Kigel" userId="7432c6c4687b0a9c" providerId="LiveId" clId="{CC3A0AC8-5560-4DD3-BAFD-76EED57160D8}" dt="2021-07-01T20:37:28.682" v="1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3A0AC8-5560-4DD3-BAFD-76EED57160D8}" dt="2021-07-01T20:37:33.096" v="2" actId="20577"/>
        <pc:sldMkLst>
          <pc:docMk/>
          <pc:sldMk cId="2111823226" sldId="687"/>
        </pc:sldMkLst>
        <pc:spChg chg="mod">
          <ac:chgData name="Anatoliy Kigel" userId="7432c6c4687b0a9c" providerId="LiveId" clId="{CC3A0AC8-5560-4DD3-BAFD-76EED57160D8}" dt="2021-07-01T20:37:33.096" v="2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178906607" sldId="693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49461107" sldId="694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05094624" sldId="695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646235432" sldId="696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390838013" sldId="697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009662148" sldId="698"/>
        </pc:sldMkLst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  <pc:docChgLst>
    <pc:chgData name="Anatoliy Kigel" userId="7432c6c4687b0a9c" providerId="LiveId" clId="{3907C65B-2FEE-4C01-8D6E-6BED2D9C4F46}"/>
    <pc:docChg chg="custSel modSld">
      <pc:chgData name="Anatoliy Kigel" userId="7432c6c4687b0a9c" providerId="LiveId" clId="{3907C65B-2FEE-4C01-8D6E-6BED2D9C4F46}" dt="2021-10-26T06:52:14.250" v="9" actId="20577"/>
      <pc:docMkLst>
        <pc:docMk/>
      </pc:docMkLst>
      <pc:sldChg chg="modSp mod">
        <pc:chgData name="Anatoliy Kigel" userId="7432c6c4687b0a9c" providerId="LiveId" clId="{3907C65B-2FEE-4C01-8D6E-6BED2D9C4F46}" dt="2021-10-26T06:52:00.197" v="0" actId="114"/>
        <pc:sldMkLst>
          <pc:docMk/>
          <pc:sldMk cId="2705911959" sldId="676"/>
        </pc:sldMkLst>
        <pc:spChg chg="mod">
          <ac:chgData name="Anatoliy Kigel" userId="7432c6c4687b0a9c" providerId="LiveId" clId="{3907C65B-2FEE-4C01-8D6E-6BED2D9C4F46}" dt="2021-10-26T06:52:00.197" v="0" actId="114"/>
          <ac:spMkLst>
            <pc:docMk/>
            <pc:sldMk cId="2705911959" sldId="6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3907C65B-2FEE-4C01-8D6E-6BED2D9C4F46}" dt="2021-10-26T06:52:14.250" v="9" actId="20577"/>
        <pc:sldMkLst>
          <pc:docMk/>
          <pc:sldMk cId="1355572594" sldId="691"/>
        </pc:sldMkLst>
        <pc:spChg chg="mod">
          <ac:chgData name="Anatoliy Kigel" userId="7432c6c4687b0a9c" providerId="LiveId" clId="{3907C65B-2FEE-4C01-8D6E-6BED2D9C4F46}" dt="2021-10-26T06:52:14.250" v="9" actId="20577"/>
          <ac:spMkLst>
            <pc:docMk/>
            <pc:sldMk cId="1355572594" sldId="69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2104" y="620688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Микроразметка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401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0132" y="170080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0065" y="5571237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489033" y="2875002"/>
            <a:ext cx="92139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6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Канонические </a:t>
            </a:r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uk-UA" sz="6600" b="1" dirty="0" err="1">
                <a:solidFill>
                  <a:schemeClr val="bg1"/>
                </a:solidFill>
              </a:rPr>
              <a:t>сылки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86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Канонические ссылки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82" y="3394735"/>
            <a:ext cx="7524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одна и та же страница доступна по нескольким адресам, следует использовать </a:t>
            </a:r>
            <a:r>
              <a:rPr lang="ru-RU" sz="3200" b="1" dirty="0"/>
              <a:t>каноническую ссылку</a:t>
            </a:r>
            <a:r>
              <a:rPr lang="ru-RU" sz="3200" dirty="0"/>
              <a:t>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639617" y="466417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08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&lt;link </a:t>
            </a:r>
            <a:r>
              <a:rPr lang="en-US" sz="3600" b="1" dirty="0" err="1">
                <a:solidFill>
                  <a:srgbClr val="0070C0"/>
                </a:solidFill>
              </a:rPr>
              <a:t>rel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rgbClr val="00B050"/>
                </a:solidFill>
              </a:rPr>
              <a:t>canonical</a:t>
            </a:r>
            <a:r>
              <a:rPr lang="en-US" sz="3600" b="1" dirty="0">
                <a:solidFill>
                  <a:srgbClr val="0070C0"/>
                </a:solidFill>
              </a:rPr>
              <a:t>" </a:t>
            </a:r>
            <a:r>
              <a:rPr lang="en-US" sz="3600" b="1" dirty="0" err="1">
                <a:solidFill>
                  <a:srgbClr val="0070C0"/>
                </a:solidFill>
              </a:rPr>
              <a:t>href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http://site.com/page.html</a:t>
            </a:r>
            <a:r>
              <a:rPr lang="en-US" sz="3600" b="1" dirty="0">
                <a:solidFill>
                  <a:srgbClr val="0070C0"/>
                </a:solidFill>
              </a:rPr>
              <a:t>" /&gt;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236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309580" y="2875002"/>
            <a:ext cx="7572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Языковые версии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9597" y="4221088"/>
            <a:ext cx="8792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страница имеет копию переведённую на другой язык, то при помощи тега </a:t>
            </a:r>
            <a:r>
              <a:rPr lang="en-US" sz="2800" b="1" dirty="0"/>
              <a:t>&lt;link&gt;</a:t>
            </a:r>
            <a:r>
              <a:rPr lang="ru-RU" sz="2800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96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Языковые версии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92784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 "</a:t>
            </a:r>
            <a:r>
              <a:rPr lang="en-US" sz="3200" b="1" dirty="0" err="1">
                <a:solidFill>
                  <a:srgbClr val="00B050"/>
                </a:solidFill>
              </a:rPr>
              <a:t>uk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 err="1">
                <a:solidFill>
                  <a:srgbClr val="00B050"/>
                </a:solidFill>
              </a:rPr>
              <a:t>ukraine</a:t>
            </a:r>
            <a:r>
              <a:rPr lang="en-US" sz="3200" b="1" dirty="0">
                <a:solidFill>
                  <a:srgbClr val="00B050"/>
                </a:solidFill>
              </a:rPr>
              <a:t>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5557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8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99392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959568" y="2767280"/>
            <a:ext cx="10272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9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587942" y="2708921"/>
            <a:ext cx="7047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10. 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5188</TotalTime>
  <Words>659</Words>
  <Application>Microsoft Office PowerPoint</Application>
  <PresentationFormat>Широкий екран</PresentationFormat>
  <Paragraphs>83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734</cp:revision>
  <dcterms:created xsi:type="dcterms:W3CDTF">2014-11-20T09:08:59Z</dcterms:created>
  <dcterms:modified xsi:type="dcterms:W3CDTF">2021-10-26T06:52:40Z</dcterms:modified>
</cp:coreProperties>
</file>