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62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C7DDF-A0FC-4ADF-9BB4-AC6DBB6A0A13}" v="1" dt="2021-12-25T08:29:17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29.12.2021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870</Words>
  <Application>Microsoft Office PowerPoint</Application>
  <PresentationFormat>Широкий екран</PresentationFormat>
  <Paragraphs>141</Paragraphs>
  <Slides>33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2021-12-29T17:59:43Z</dcterms:modified>
</cp:coreProperties>
</file>