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502" r:id="rId13"/>
    <p:sldId id="664" r:id="rId14"/>
    <p:sldId id="503" r:id="rId15"/>
    <p:sldId id="504" r:id="rId16"/>
    <p:sldId id="528" r:id="rId17"/>
    <p:sldId id="506" r:id="rId18"/>
    <p:sldId id="507" r:id="rId19"/>
    <p:sldId id="508" r:id="rId20"/>
    <p:sldId id="530" r:id="rId21"/>
    <p:sldId id="512" r:id="rId22"/>
    <p:sldId id="531" r:id="rId23"/>
    <p:sldId id="515" r:id="rId24"/>
    <p:sldId id="516" r:id="rId25"/>
    <p:sldId id="651" r:id="rId26"/>
    <p:sldId id="652" r:id="rId27"/>
    <p:sldId id="653" r:id="rId28"/>
    <p:sldId id="654" r:id="rId29"/>
    <p:sldId id="655" r:id="rId30"/>
    <p:sldId id="656" r:id="rId31"/>
    <p:sldId id="657" r:id="rId32"/>
    <p:sldId id="658" r:id="rId33"/>
    <p:sldId id="662" r:id="rId34"/>
    <p:sldId id="660" r:id="rId35"/>
    <p:sldId id="661" r:id="rId3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C7DDF-A0FC-4ADF-9BB4-AC6DBB6A0A13}" v="1" dt="2021-12-25T08:29:17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9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  <pc:docChgLst>
    <pc:chgData name="Anatoliy Kigel" userId="7432c6c4687b0a9c" providerId="LiveId" clId="{059084FB-DDBF-4231-BF4E-956B633B9ECC}"/>
    <pc:docChg chg="undo custSel addSld modSld">
      <pc:chgData name="Anatoliy Kigel" userId="7432c6c4687b0a9c" providerId="LiveId" clId="{059084FB-DDBF-4231-BF4E-956B633B9ECC}" dt="2021-11-13T08:38:32.167" v="368" actId="1076"/>
      <pc:docMkLst>
        <pc:docMk/>
      </pc:docMkLst>
      <pc:sldChg chg="delSp modSp mod">
        <pc:chgData name="Anatoliy Kigel" userId="7432c6c4687b0a9c" providerId="LiveId" clId="{059084FB-DDBF-4231-BF4E-956B633B9ECC}" dt="2021-11-13T08:33:58.400" v="318" actId="404"/>
        <pc:sldMkLst>
          <pc:docMk/>
          <pc:sldMk cId="2109998579" sldId="502"/>
        </pc:sldMkLst>
        <pc:spChg chg="mod">
          <ac:chgData name="Anatoliy Kigel" userId="7432c6c4687b0a9c" providerId="LiveId" clId="{059084FB-DDBF-4231-BF4E-956B633B9ECC}" dt="2021-11-13T08:33:58.400" v="318" actId="404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3:33.315" v="312" actId="1035"/>
          <ac:spMkLst>
            <pc:docMk/>
            <pc:sldMk cId="2109998579" sldId="502"/>
            <ac:spMk id="5" creationId="{00000000-0000-0000-0000-000000000000}"/>
          </ac:spMkLst>
        </pc:spChg>
        <pc:spChg chg="del">
          <ac:chgData name="Anatoliy Kigel" userId="7432c6c4687b0a9c" providerId="LiveId" clId="{059084FB-DDBF-4231-BF4E-956B633B9ECC}" dt="2021-11-13T08:30:23.663" v="72" actId="478"/>
          <ac:spMkLst>
            <pc:docMk/>
            <pc:sldMk cId="2109998579" sldId="502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2:37.803" v="308" actId="1035"/>
          <ac:spMkLst>
            <pc:docMk/>
            <pc:sldMk cId="2109998579" sldId="502"/>
            <ac:spMk id="9" creationId="{00000000-0000-0000-0000-000000000000}"/>
          </ac:spMkLst>
        </pc:spChg>
      </pc:sldChg>
      <pc:sldChg chg="addSp delSp modSp mod delAnim">
        <pc:chgData name="Anatoliy Kigel" userId="7432c6c4687b0a9c" providerId="LiveId" clId="{059084FB-DDBF-4231-BF4E-956B633B9ECC}" dt="2021-11-13T08:38:32.167" v="368" actId="1076"/>
        <pc:sldMkLst>
          <pc:docMk/>
          <pc:sldMk cId="2102479617" sldId="515"/>
        </pc:sldMkLst>
        <pc:spChg chg="del mod">
          <ac:chgData name="Anatoliy Kigel" userId="7432c6c4687b0a9c" providerId="LiveId" clId="{059084FB-DDBF-4231-BF4E-956B633B9ECC}" dt="2021-11-13T08:37:38.139" v="335" actId="478"/>
          <ac:spMkLst>
            <pc:docMk/>
            <pc:sldMk cId="2102479617" sldId="515"/>
            <ac:spMk id="5" creationId="{00000000-0000-0000-0000-000000000000}"/>
          </ac:spMkLst>
        </pc:spChg>
        <pc:spChg chg="add del mod">
          <ac:chgData name="Anatoliy Kigel" userId="7432c6c4687b0a9c" providerId="LiveId" clId="{059084FB-DDBF-4231-BF4E-956B633B9ECC}" dt="2021-11-13T08:37:41.740" v="338" actId="478"/>
          <ac:spMkLst>
            <pc:docMk/>
            <pc:sldMk cId="2102479617" sldId="515"/>
            <ac:spMk id="6" creationId="{2D624A28-0B5A-4B36-A248-A69407627F5B}"/>
          </ac:spMkLst>
        </pc:spChg>
        <pc:spChg chg="add mod">
          <ac:chgData name="Anatoliy Kigel" userId="7432c6c4687b0a9c" providerId="LiveId" clId="{059084FB-DDBF-4231-BF4E-956B633B9ECC}" dt="2021-11-13T08:38:32.167" v="368" actId="1076"/>
          <ac:spMkLst>
            <pc:docMk/>
            <pc:sldMk cId="2102479617" sldId="515"/>
            <ac:spMk id="10" creationId="{291B913A-459C-4F48-B27D-2A1767AF0825}"/>
          </ac:spMkLst>
        </pc:spChg>
      </pc:sldChg>
      <pc:sldChg chg="add">
        <pc:chgData name="Anatoliy Kigel" userId="7432c6c4687b0a9c" providerId="LiveId" clId="{059084FB-DDBF-4231-BF4E-956B633B9ECC}" dt="2021-11-13T08:29:35.039" v="0" actId="2890"/>
        <pc:sldMkLst>
          <pc:docMk/>
          <pc:sldMk cId="246083747" sldId="663"/>
        </pc:sldMkLst>
      </pc:sldChg>
      <pc:sldChg chg="addSp modSp add mod">
        <pc:chgData name="Anatoliy Kigel" userId="7432c6c4687b0a9c" providerId="LiveId" clId="{059084FB-DDBF-4231-BF4E-956B633B9ECC}" dt="2021-11-13T08:34:34.469" v="328" actId="1036"/>
        <pc:sldMkLst>
          <pc:docMk/>
          <pc:sldMk cId="1990560439" sldId="664"/>
        </pc:sldMkLst>
        <pc:spChg chg="mod">
          <ac:chgData name="Anatoliy Kigel" userId="7432c6c4687b0a9c" providerId="LiveId" clId="{059084FB-DDBF-4231-BF4E-956B633B9ECC}" dt="2021-11-13T08:31:12.185" v="85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4:32.541" v="320" actId="1076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1:30.640" v="131" actId="1036"/>
          <ac:spMkLst>
            <pc:docMk/>
            <pc:sldMk cId="1990560439" sldId="664"/>
            <ac:spMk id="9" creationId="{00000000-0000-0000-0000-000000000000}"/>
          </ac:spMkLst>
        </pc:spChg>
        <pc:spChg chg="add mod">
          <ac:chgData name="Anatoliy Kigel" userId="7432c6c4687b0a9c" providerId="LiveId" clId="{059084FB-DDBF-4231-BF4E-956B633B9ECC}" dt="2021-11-13T08:34:34.469" v="328" actId="1036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  <pc:docChgLst>
    <pc:chgData name="Anatoliy Kigel" userId="7432c6c4687b0a9c" providerId="LiveId" clId="{E8BC7DDF-A0FC-4ADF-9BB4-AC6DBB6A0A13}"/>
    <pc:docChg chg="custSel delSld modSld">
      <pc:chgData name="Anatoliy Kigel" userId="7432c6c4687b0a9c" providerId="LiveId" clId="{E8BC7DDF-A0FC-4ADF-9BB4-AC6DBB6A0A13}" dt="2021-12-25T08:29:51.497" v="31" actId="47"/>
      <pc:docMkLst>
        <pc:docMk/>
      </pc:docMkLst>
      <pc:sldChg chg="addSp delSp modSp mod">
        <pc:chgData name="Anatoliy Kigel" userId="7432c6c4687b0a9c" providerId="LiveId" clId="{E8BC7DDF-A0FC-4ADF-9BB4-AC6DBB6A0A13}" dt="2021-12-25T08:29:44.757" v="30" actId="403"/>
        <pc:sldMkLst>
          <pc:docMk/>
          <pc:sldMk cId="2298183980" sldId="512"/>
        </pc:sldMkLst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3" creationId="{00000000-0000-0000-0000-000000000000}"/>
          </ac:spMkLst>
        </pc:spChg>
        <pc:spChg chg="mod">
          <ac:chgData name="Anatoliy Kigel" userId="7432c6c4687b0a9c" providerId="LiveId" clId="{E8BC7DDF-A0FC-4ADF-9BB4-AC6DBB6A0A13}" dt="2021-12-25T08:29:16.292" v="19" actId="1035"/>
          <ac:spMkLst>
            <pc:docMk/>
            <pc:sldMk cId="2298183980" sldId="512"/>
            <ac:spMk id="4" creationId="{00000000-0000-0000-0000-000000000000}"/>
          </ac:spMkLst>
        </pc:spChg>
        <pc:spChg chg="add mod">
          <ac:chgData name="Anatoliy Kigel" userId="7432c6c4687b0a9c" providerId="LiveId" clId="{E8BC7DDF-A0FC-4ADF-9BB4-AC6DBB6A0A13}" dt="2021-12-25T08:29:44.757" v="30" actId="403"/>
          <ac:spMkLst>
            <pc:docMk/>
            <pc:sldMk cId="2298183980" sldId="512"/>
            <ac:spMk id="6" creationId="{8060A38B-8044-4FF7-9A75-16610AC83710}"/>
          </ac:spMkLst>
        </pc:spChg>
        <pc:spChg chg="add del mod">
          <ac:chgData name="Anatoliy Kigel" userId="7432c6c4687b0a9c" providerId="LiveId" clId="{E8BC7DDF-A0FC-4ADF-9BB4-AC6DBB6A0A13}" dt="2021-12-25T08:29:21.297" v="22" actId="478"/>
          <ac:spMkLst>
            <pc:docMk/>
            <pc:sldMk cId="2298183980" sldId="512"/>
            <ac:spMk id="7" creationId="{28BA5801-13B7-47C6-AFD0-BC0E5B76AFA6}"/>
          </ac:spMkLst>
        </pc:spChg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10" creationId="{00000000-0000-0000-0000-000000000000}"/>
          </ac:spMkLst>
        </pc:spChg>
      </pc:sldChg>
      <pc:sldChg chg="delSp del mod">
        <pc:chgData name="Anatoliy Kigel" userId="7432c6c4687b0a9c" providerId="LiveId" clId="{E8BC7DDF-A0FC-4ADF-9BB4-AC6DBB6A0A13}" dt="2021-12-25T08:29:51.497" v="31" actId="47"/>
        <pc:sldMkLst>
          <pc:docMk/>
          <pc:sldMk cId="1529336038" sldId="513"/>
        </pc:sldMkLst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3" creationId="{00000000-0000-0000-0000-000000000000}"/>
          </ac:spMkLst>
        </pc:spChg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A258851-69F7-4D74-BCAF-7A8A05C5F427}"/>
    <pc:docChg chg="undo custSel addSld delSld modSld">
      <pc:chgData name="Anatoliy Kigel" userId="7432c6c4687b0a9c" providerId="LiveId" clId="{9A258851-69F7-4D74-BCAF-7A8A05C5F427}" dt="2021-11-29T21:20:22.739" v="159" actId="20577"/>
      <pc:docMkLst>
        <pc:docMk/>
      </pc:docMkLst>
      <pc:sldChg chg="modSp mod">
        <pc:chgData name="Anatoliy Kigel" userId="7432c6c4687b0a9c" providerId="LiveId" clId="{9A258851-69F7-4D74-BCAF-7A8A05C5F427}" dt="2021-11-29T21:09:01.955" v="2" actId="1035"/>
        <pc:sldMkLst>
          <pc:docMk/>
          <pc:sldMk cId="2109998579" sldId="502"/>
        </pc:sldMkLst>
        <pc:spChg chg="mod">
          <ac:chgData name="Anatoliy Kigel" userId="7432c6c4687b0a9c" providerId="LiveId" clId="{9A258851-69F7-4D74-BCAF-7A8A05C5F427}" dt="2021-11-29T21:08:59.665" v="0" actId="1036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09:01.955" v="2" actId="1035"/>
          <ac:spMkLst>
            <pc:docMk/>
            <pc:sldMk cId="2109998579" sldId="50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16.215" v="47" actId="14100"/>
        <pc:sldMkLst>
          <pc:docMk/>
          <pc:sldMk cId="1732701457" sldId="504"/>
        </pc:sldMkLst>
        <pc:spChg chg="mod">
          <ac:chgData name="Anatoliy Kigel" userId="7432c6c4687b0a9c" providerId="LiveId" clId="{9A258851-69F7-4D74-BCAF-7A8A05C5F427}" dt="2021-11-29T21:12:16.215" v="47" actId="14100"/>
          <ac:spMkLst>
            <pc:docMk/>
            <pc:sldMk cId="1732701457" sldId="504"/>
            <ac:spMk id="8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28.384" v="48" actId="1036"/>
        <pc:sldMkLst>
          <pc:docMk/>
          <pc:sldMk cId="2851793295" sldId="506"/>
        </pc:sldMkLst>
        <pc:spChg chg="mod">
          <ac:chgData name="Anatoliy Kigel" userId="7432c6c4687b0a9c" providerId="LiveId" clId="{9A258851-69F7-4D74-BCAF-7A8A05C5F427}" dt="2021-11-29T21:12:28.384" v="48" actId="1036"/>
          <ac:spMkLst>
            <pc:docMk/>
            <pc:sldMk cId="2851793295" sldId="506"/>
            <ac:spMk id="7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20:22.739" v="159" actId="20577"/>
        <pc:sldMkLst>
          <pc:docMk/>
          <pc:sldMk cId="1529336038" sldId="513"/>
        </pc:sldMkLst>
        <pc:spChg chg="mod">
          <ac:chgData name="Anatoliy Kigel" userId="7432c6c4687b0a9c" providerId="LiveId" clId="{9A258851-69F7-4D74-BCAF-7A8A05C5F427}" dt="2021-11-29T21:20:22.739" v="159" actId="20577"/>
          <ac:spMkLst>
            <pc:docMk/>
            <pc:sldMk cId="1529336038" sldId="513"/>
            <ac:spMk id="4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3:27.358" v="78" actId="207"/>
        <pc:sldMkLst>
          <pc:docMk/>
          <pc:sldMk cId="2102479617" sldId="515"/>
        </pc:sldMkLst>
        <pc:spChg chg="mod">
          <ac:chgData name="Anatoliy Kigel" userId="7432c6c4687b0a9c" providerId="LiveId" clId="{9A258851-69F7-4D74-BCAF-7A8A05C5F427}" dt="2021-11-29T21:13:27.358" v="78" actId="207"/>
          <ac:spMkLst>
            <pc:docMk/>
            <pc:sldMk cId="2102479617" sldId="515"/>
            <ac:spMk id="10" creationId="{291B913A-459C-4F48-B27D-2A1767AF0825}"/>
          </ac:spMkLst>
        </pc:spChg>
      </pc:sldChg>
      <pc:sldChg chg="del">
        <pc:chgData name="Anatoliy Kigel" userId="7432c6c4687b0a9c" providerId="LiveId" clId="{9A258851-69F7-4D74-BCAF-7A8A05C5F427}" dt="2021-11-29T21:12:02.851" v="46" actId="47"/>
        <pc:sldMkLst>
          <pc:docMk/>
          <pc:sldMk cId="246083747" sldId="663"/>
        </pc:sldMkLst>
      </pc:sldChg>
      <pc:sldChg chg="addSp delSp modSp mod">
        <pc:chgData name="Anatoliy Kigel" userId="7432c6c4687b0a9c" providerId="LiveId" clId="{9A258851-69F7-4D74-BCAF-7A8A05C5F427}" dt="2021-11-29T21:19:31.801" v="130" actId="1036"/>
        <pc:sldMkLst>
          <pc:docMk/>
          <pc:sldMk cId="1990560439" sldId="664"/>
        </pc:sldMkLst>
        <pc:spChg chg="add 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9A258851-69F7-4D74-BCAF-7A8A05C5F427}" dt="2021-11-29T21:18:46.755" v="88" actId="1036"/>
          <ac:spMkLst>
            <pc:docMk/>
            <pc:sldMk cId="1990560439" sldId="664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8" creationId="{00000000-0000-0000-0000-000000000000}"/>
          </ac:spMkLst>
        </pc:spChg>
        <pc:spChg chg="del">
          <ac:chgData name="Anatoliy Kigel" userId="7432c6c4687b0a9c" providerId="LiveId" clId="{9A258851-69F7-4D74-BCAF-7A8A05C5F427}" dt="2021-11-29T21:18:39.567" v="79" actId="478"/>
          <ac:spMkLst>
            <pc:docMk/>
            <pc:sldMk cId="1990560439" sldId="664"/>
            <ac:spMk id="9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9:31.801" v="130" actId="1036"/>
          <ac:spMkLst>
            <pc:docMk/>
            <pc:sldMk cId="1990560439" sldId="664"/>
            <ac:spMk id="10" creationId="{92F7BEB1-21E7-48E5-AD65-8A929A688481}"/>
          </ac:spMkLst>
        </pc:spChg>
      </pc:sldChg>
      <pc:sldChg chg="add del">
        <pc:chgData name="Anatoliy Kigel" userId="7432c6c4687b0a9c" providerId="LiveId" clId="{9A258851-69F7-4D74-BCAF-7A8A05C5F427}" dt="2021-11-29T21:18:52.069" v="90" actId="2890"/>
        <pc:sldMkLst>
          <pc:docMk/>
          <pc:sldMk cId="3364939911" sldId="6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25.12.2021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" TargetMode="External"/><Relationship Id="rId2" Type="http://schemas.openxmlformats.org/officeDocument/2006/relationships/hyperlink" Target="https://habrahab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metheus.org.u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volonter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forms.gle/jjwqeo5KXs8RazfG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Прежде всего!</a:t>
            </a:r>
            <a:endParaRPr lang="uk-UA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369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Какой у вас бюджет?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01317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Бюджет определяет всё:</a:t>
            </a:r>
            <a:r>
              <a:rPr lang="ru-RU" sz="2400" dirty="0"/>
              <a:t> какие инструменты и технологии будут </a:t>
            </a:r>
            <a:br>
              <a:rPr lang="ru-RU" sz="2400" dirty="0"/>
            </a:br>
            <a:r>
              <a:rPr lang="ru-RU" sz="2400" dirty="0"/>
              <a:t>применятся, каких специалистов необходимо привлекать и т.п.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77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1" y="34118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его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</a:t>
            </a:r>
            <a:r>
              <a:rPr lang="ru-RU" sz="6000" b="1" u="sng" dirty="0">
                <a:solidFill>
                  <a:srgbClr val="00B0F0"/>
                </a:solidFill>
              </a:rPr>
              <a:t>задачи</a:t>
            </a:r>
            <a:r>
              <a:rPr lang="ru-RU" sz="6000" b="1" dirty="0">
                <a:solidFill>
                  <a:srgbClr val="00B0F0"/>
                </a:solidFill>
              </a:rPr>
              <a:t>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7BEB1-21E7-48E5-AD65-8A929A688481}"/>
              </a:ext>
            </a:extLst>
          </p:cNvPr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Какую задачу мы решаем?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ава фігурна дужка 1">
            <a:extLst>
              <a:ext uri="{FF2B5EF4-FFF2-40B4-BE49-F238E27FC236}">
                <a16:creationId xmlns:a16="http://schemas.microsoft.com/office/drawing/2014/main" id="{D68AC072-0CBB-4EF5-86D7-F45B48126E9D}"/>
              </a:ext>
            </a:extLst>
          </p:cNvPr>
          <p:cNvSpPr/>
          <p:nvPr/>
        </p:nvSpPr>
        <p:spPr>
          <a:xfrm rot="5400000">
            <a:off x="5859028" y="-392278"/>
            <a:ext cx="432048" cy="10225136"/>
          </a:xfrm>
          <a:prstGeom prst="rightBrace">
            <a:avLst>
              <a:gd name="adj1" fmla="val 8333"/>
              <a:gd name="adj2" fmla="val 49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56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09593" y="-1221903"/>
            <a:ext cx="516830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6676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916832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29895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0A38B-8044-4FF7-9A75-16610AC83710}"/>
              </a:ext>
            </a:extLst>
          </p:cNvPr>
          <p:cNvSpPr txBox="1"/>
          <p:nvPr/>
        </p:nvSpPr>
        <p:spPr>
          <a:xfrm>
            <a:off x="-312712" y="51798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Сопровождение сайта</a:t>
            </a:r>
            <a:r>
              <a:rPr lang="en-US" sz="5400" b="1" dirty="0">
                <a:solidFill>
                  <a:srgbClr val="00B050"/>
                </a:solidFill>
              </a:rPr>
              <a:t>!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913A-459C-4F48-B27D-2A1767AF0825}"/>
              </a:ext>
            </a:extLst>
          </p:cNvPr>
          <p:cNvSpPr txBox="1"/>
          <p:nvPr/>
        </p:nvSpPr>
        <p:spPr>
          <a:xfrm>
            <a:off x="0" y="2996952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Ч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истка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истории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>
                <a:solidFill>
                  <a:srgbClr val="002060"/>
                </a:solidFill>
              </a:rPr>
              <a:t>/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Ликвидация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сайта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1. </a:t>
            </a:r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140787" y="4409019"/>
              <a:ext cx="39104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https://habrahabr.ru/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391046" y="3847002"/>
              <a:ext cx="34099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https://tproger.ru/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284985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2. 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28155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9736" y="4437112"/>
            <a:ext cx="4965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https://volonter.org/</a:t>
            </a:r>
            <a:endParaRPr lang="ru-RU" sz="28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81644"/>
            <a:ext cx="4140002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454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3. Поддерживать связь</a:t>
            </a:r>
            <a:endParaRPr lang="uk-UA" sz="5400" b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https://cdn0.iconfinder.com/data/icons/social-media-2092/100/social-56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484784"/>
            <a:ext cx="2343634" cy="23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844824"/>
            <a:ext cx="475252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856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239F07B7-C053-4B16-B9E1-FD020638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One </a:t>
            </a:r>
            <a:r>
              <a:rPr lang="en-US" sz="8000" b="1" dirty="0">
                <a:solidFill>
                  <a:srgbClr val="FFFF00"/>
                </a:solidFill>
              </a:rPr>
              <a:t>more</a:t>
            </a:r>
            <a:r>
              <a:rPr lang="en-US" sz="8000" b="1" dirty="0">
                <a:solidFill>
                  <a:schemeClr val="bg1"/>
                </a:solidFill>
              </a:rPr>
              <a:t> thing…</a:t>
            </a:r>
            <a:endParaRPr lang="uk-UA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1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5367" y="1990581"/>
            <a:ext cx="680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Оставьте своё мнение о курсе</a:t>
            </a:r>
            <a:endParaRPr lang="uk-UA" sz="36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6034" y="3013792"/>
            <a:ext cx="626397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  <a:hlinkClick r:id="rId2"/>
              </a:rPr>
              <a:t>https://forms.gle/jjwqeo5KXs8RazfG7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757770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51332" y="4110752"/>
            <a:ext cx="695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Это поможет сделать курс лучше!</a:t>
            </a:r>
          </a:p>
        </p:txBody>
      </p:sp>
    </p:spTree>
    <p:extLst>
      <p:ext uri="{BB962C8B-B14F-4D97-AF65-F5344CB8AC3E}">
        <p14:creationId xmlns:p14="http://schemas.microsoft.com/office/powerpoint/2010/main" val="173084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893</Words>
  <Application>Microsoft Office PowerPoint</Application>
  <PresentationFormat>Широкий екран</PresentationFormat>
  <Paragraphs>145</Paragraphs>
  <Slides>35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2021-12-25T08:29:56Z</dcterms:modified>
</cp:coreProperties>
</file>