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259" r:id="rId22"/>
    <p:sldId id="347" r:id="rId23"/>
    <p:sldId id="350" r:id="rId24"/>
    <p:sldId id="352" r:id="rId25"/>
    <p:sldId id="351" r:id="rId26"/>
    <p:sldId id="371" r:id="rId27"/>
    <p:sldId id="294" r:id="rId28"/>
    <p:sldId id="29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35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E3D34-00C4-40F0-994E-8963D91EB1A5}" v="20" dt="2021-12-04T19:41:10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5222478"/>
            <a:ext cx="1219200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/>
              <a:t>Обратите на них внимание в справочнике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629816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Ряд «новых» тегов которые вам пригодятся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978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&lt;aside&gt;, &lt;nav&gt;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uk-UA" sz="6600" b="1" dirty="0" err="1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707</Words>
  <Application>Microsoft Office PowerPoint</Application>
  <PresentationFormat>Широкий екран</PresentationFormat>
  <Paragraphs>80</Paragraphs>
  <Slides>28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2021-12-04T19:42:03Z</dcterms:modified>
</cp:coreProperties>
</file>