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83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702A4-D7D3-49E8-8D6B-EFAA5350E315}" v="12" dt="2021-12-25T07:53:52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5:29.137" v="167" actId="478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5T07:55:29.137" v="167" actId="478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">
          <ac:chgData name="Anatoliy Kigel" userId="7432c6c4687b0a9c" providerId="LiveId" clId="{909702A4-D7D3-49E8-8D6B-EFAA5350E315}" dt="2021-12-25T07:55:29.137" v="167" actId="478"/>
          <ac:spMkLst>
            <pc:docMk/>
            <pc:sldMk cId="3817691058" sldId="351"/>
            <ac:spMk id="8" creationId="{00000000-0000-0000-0000-000000000000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75330" y="1340768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479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2021-12-25T07:55:30Z</dcterms:modified>
</cp:coreProperties>
</file>