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52" r:id="rId2"/>
    <p:sldId id="353" r:id="rId3"/>
    <p:sldId id="327" r:id="rId4"/>
    <p:sldId id="328" r:id="rId5"/>
    <p:sldId id="329" r:id="rId6"/>
    <p:sldId id="330" r:id="rId7"/>
    <p:sldId id="331" r:id="rId8"/>
    <p:sldId id="332" r:id="rId9"/>
    <p:sldId id="335" r:id="rId10"/>
    <p:sldId id="336" r:id="rId11"/>
    <p:sldId id="354" r:id="rId12"/>
    <p:sldId id="355" r:id="rId13"/>
    <p:sldId id="337" r:id="rId14"/>
    <p:sldId id="346" r:id="rId15"/>
    <p:sldId id="356" r:id="rId16"/>
    <p:sldId id="347" r:id="rId17"/>
    <p:sldId id="357" r:id="rId18"/>
    <p:sldId id="350" r:id="rId19"/>
    <p:sldId id="351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2"/>
            <p14:sldId id="353"/>
            <p14:sldId id="327"/>
            <p14:sldId id="328"/>
            <p14:sldId id="329"/>
            <p14:sldId id="330"/>
            <p14:sldId id="331"/>
            <p14:sldId id="332"/>
            <p14:sldId id="335"/>
            <p14:sldId id="336"/>
            <p14:sldId id="354"/>
            <p14:sldId id="355"/>
            <p14:sldId id="337"/>
            <p14:sldId id="346"/>
            <p14:sldId id="356"/>
            <p14:sldId id="347"/>
            <p14:sldId id="357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A4258C7-62B4-45E1-AFCA-183FB17BEDFE}"/>
    <pc:docChg chg="delSld modSld modSection">
      <pc:chgData name="Anatoliy Kigel" userId="7432c6c4687b0a9c" providerId="LiveId" clId="{5A4258C7-62B4-45E1-AFCA-183FB17BEDFE}" dt="2021-04-14T09:39:45.308" v="38" actId="20577"/>
      <pc:docMkLst>
        <pc:docMk/>
      </pc:docMkLst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600846428" sldId="333"/>
        </pc:sldMkLst>
      </pc:sldChg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939570207" sldId="334"/>
        </pc:sldMkLst>
      </pc:sldChg>
      <pc:sldChg chg="modSp mod">
        <pc:chgData name="Anatoliy Kigel" userId="7432c6c4687b0a9c" providerId="LiveId" clId="{5A4258C7-62B4-45E1-AFCA-183FB17BEDFE}" dt="2021-04-14T09:39:13.714" v="17" actId="20577"/>
        <pc:sldMkLst>
          <pc:docMk/>
          <pc:sldMk cId="2416074980" sldId="335"/>
        </pc:sldMkLst>
        <pc:spChg chg="mod">
          <ac:chgData name="Anatoliy Kigel" userId="7432c6c4687b0a9c" providerId="LiveId" clId="{5A4258C7-62B4-45E1-AFCA-183FB17BEDFE}" dt="2021-04-14T09:39:13.714" v="17" actId="20577"/>
          <ac:spMkLst>
            <pc:docMk/>
            <pc:sldMk cId="2416074980" sldId="33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8:09.573" v="12" actId="6549"/>
        <pc:sldMkLst>
          <pc:docMk/>
          <pc:sldMk cId="2455653677" sldId="353"/>
        </pc:sldMkLst>
        <pc:spChg chg="mod">
          <ac:chgData name="Anatoliy Kigel" userId="7432c6c4687b0a9c" providerId="LiveId" clId="{5A4258C7-62B4-45E1-AFCA-183FB17BEDFE}" dt="2021-04-14T09:38:09.573" v="12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01.295" v="15" actId="1076"/>
        <pc:sldMkLst>
          <pc:docMk/>
          <pc:sldMk cId="3972922140" sldId="355"/>
        </pc:sldMkLst>
        <pc:spChg chg="mod">
          <ac:chgData name="Anatoliy Kigel" userId="7432c6c4687b0a9c" providerId="LiveId" clId="{5A4258C7-62B4-45E1-AFCA-183FB17BEDFE}" dt="2021-04-14T09:39:01.295" v="15" actId="1076"/>
          <ac:spMkLst>
            <pc:docMk/>
            <pc:sldMk cId="3972922140" sldId="35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45.308" v="38" actId="20577"/>
        <pc:sldMkLst>
          <pc:docMk/>
          <pc:sldMk cId="879739866" sldId="356"/>
        </pc:sldMkLst>
        <pc:spChg chg="mod">
          <ac:chgData name="Anatoliy Kigel" userId="7432c6c4687b0a9c" providerId="LiveId" clId="{5A4258C7-62B4-45E1-AFCA-183FB17BEDFE}" dt="2021-04-14T09:39:45.308" v="38" actId="20577"/>
          <ac:spMkLst>
            <pc:docMk/>
            <pc:sldMk cId="879739866" sldId="356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09702A4-D7D3-49E8-8D6B-EFAA5350E315}"/>
    <pc:docChg chg="modSld">
      <pc:chgData name="Anatoliy Kigel" userId="7432c6c4687b0a9c" providerId="LiveId" clId="{909702A4-D7D3-49E8-8D6B-EFAA5350E315}" dt="2021-12-22T11:47:17.219" v="2" actId="20577"/>
      <pc:docMkLst>
        <pc:docMk/>
      </pc:docMkLst>
      <pc:sldChg chg="modSp mod">
        <pc:chgData name="Anatoliy Kigel" userId="7432c6c4687b0a9c" providerId="LiveId" clId="{909702A4-D7D3-49E8-8D6B-EFAA5350E315}" dt="2021-12-22T11:47:17.219" v="2" actId="20577"/>
        <pc:sldMkLst>
          <pc:docMk/>
          <pc:sldMk cId="879739866" sldId="356"/>
        </pc:sldMkLst>
        <pc:spChg chg="mod">
          <ac:chgData name="Anatoliy Kigel" userId="7432c6c4687b0a9c" providerId="LiveId" clId="{909702A4-D7D3-49E8-8D6B-EFAA5350E315}" dt="2021-12-22T11:47:17.219" v="2" actId="20577"/>
          <ac:spMkLst>
            <pc:docMk/>
            <pc:sldMk cId="879739866" sldId="356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61FB7922-9EE8-4C1D-97E6-D89743006F97}"/>
    <pc:docChg chg="modSld">
      <pc:chgData name="Anatoliy Kigel" userId="7432c6c4687b0a9c" providerId="LiveId" clId="{61FB7922-9EE8-4C1D-97E6-D89743006F97}" dt="2021-02-23T07:32:54.092" v="21" actId="113"/>
      <pc:docMkLst>
        <pc:docMk/>
      </pc:docMkLst>
      <pc:sldChg chg="modSp mod">
        <pc:chgData name="Anatoliy Kigel" userId="7432c6c4687b0a9c" providerId="LiveId" clId="{61FB7922-9EE8-4C1D-97E6-D89743006F97}" dt="2021-02-23T07:32:54.092" v="21" actId="113"/>
        <pc:sldMkLst>
          <pc:docMk/>
          <pc:sldMk cId="2521577665" sldId="347"/>
        </pc:sldMkLst>
        <pc:spChg chg="mod">
          <ac:chgData name="Anatoliy Kigel" userId="7432c6c4687b0a9c" providerId="LiveId" clId="{61FB7922-9EE8-4C1D-97E6-D89743006F97}" dt="2021-02-23T07:32:54.092" v="21" actId="113"/>
          <ac:spMkLst>
            <pc:docMk/>
            <pc:sldMk cId="2521577665" sldId="347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22.12.2021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6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15298/" TargetMode="External"/><Relationship Id="rId2" Type="http://schemas.openxmlformats.org/officeDocument/2006/relationships/hyperlink" Target="https://tproger.ru/translations/how-css-flexbox-work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Nloq6uzF8R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flexbox/archive/refs/heads/templates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fle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Flexbox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6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968" y="692696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Flexbox</a:t>
            </a:r>
            <a:r>
              <a:rPr lang="en-US" sz="3600" dirty="0"/>
              <a:t> </a:t>
            </a:r>
            <a:r>
              <a:rPr lang="ru-RU" sz="3600" dirty="0"/>
              <a:t>может помочь и в формировании как шаблона страницы в целом, так и отдельных компонентов этой страницы </a:t>
            </a:r>
            <a:r>
              <a:rPr lang="ru-RU" sz="3600" i="1" dirty="0"/>
              <a:t>(одно другому не мешает)</a:t>
            </a:r>
            <a:r>
              <a:rPr lang="ru-RU" sz="3600" dirty="0"/>
              <a:t>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5480" y="4941168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Откройте проект из каталога (из архива):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flexbox-master/</a:t>
            </a:r>
            <a:r>
              <a:rPr lang="en-US" sz="2000" b="1" dirty="0">
                <a:solidFill>
                  <a:srgbClr val="00B050"/>
                </a:solidFill>
              </a:rPr>
              <a:t>full-page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76584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9976" y="914978"/>
            <a:ext cx="607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 работает </a:t>
            </a:r>
            <a:r>
              <a:rPr lang="en-US" sz="3600" b="1" dirty="0"/>
              <a:t>Flexbox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76045" y="3922398"/>
            <a:ext cx="6078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2"/>
              </a:rPr>
              <a:t>https://tproger.ru/translations/how-css-flexbox-works/</a:t>
            </a:r>
            <a:endParaRPr lang="en-US" sz="2000" b="1" dirty="0"/>
          </a:p>
          <a:p>
            <a:endParaRPr lang="en-US" sz="2000" b="1" dirty="0"/>
          </a:p>
          <a:p>
            <a:r>
              <a:rPr lang="ru-RU" sz="2000" b="1" dirty="0">
                <a:hlinkClick r:id="rId3"/>
              </a:rPr>
              <a:t>https://habr.com/ru/company/ruvds/blog/515298/</a:t>
            </a:r>
            <a:endParaRPr lang="ru-RU" sz="2000" b="1" dirty="0"/>
          </a:p>
        </p:txBody>
      </p:sp>
      <p:pic>
        <p:nvPicPr>
          <p:cNvPr id="2050" name="Picture 2" descr="https://proglib.io/wp-content/uploads/2017/02/flexbox-c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08935"/>
            <a:ext cx="4320480" cy="265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9976" y="1838604"/>
            <a:ext cx="607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Вам будет полезным узнать детали работы </a:t>
            </a:r>
            <a:r>
              <a:rPr lang="en-US" sz="2400" dirty="0"/>
              <a:t>Flexbox’</a:t>
            </a:r>
            <a:r>
              <a:rPr lang="ru-RU" sz="2400" dirty="0"/>
              <a:t>а</a:t>
            </a:r>
            <a:endParaRPr lang="uk-UA" sz="2400" dirty="0"/>
          </a:p>
        </p:txBody>
      </p:sp>
      <p:pic>
        <p:nvPicPr>
          <p:cNvPr id="3" name="Picture 4" descr="Обложка пост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6" y="3882376"/>
            <a:ext cx="4606652" cy="161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2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b="1" dirty="0"/>
              <a:t>Домашнее задание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52149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Flexbox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https://flexboxfroggy.com/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24" y="1177360"/>
            <a:ext cx="10815880" cy="433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32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75330" y="1340768"/>
            <a:ext cx="38892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«контейнер» в </a:t>
            </a:r>
            <a:r>
              <a:rPr lang="en-US" sz="2800" b="1" dirty="0"/>
              <a:t>70vw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576px</a:t>
            </a:r>
            <a:r>
              <a:rPr lang="uk-UA" sz="2800" dirty="0"/>
              <a:t> до </a:t>
            </a:r>
            <a:r>
              <a:rPr lang="en-US" sz="2800" b="1"/>
              <a:t>992px</a:t>
            </a:r>
            <a:r>
              <a:rPr lang="ru-RU" sz="2800" dirty="0"/>
              <a:t>. Внутри него разместите контент как на макете.   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271463" y="1504146"/>
            <a:ext cx="5145563" cy="4602489"/>
            <a:chOff x="1271463" y="1504146"/>
            <a:chExt cx="5145563" cy="4602489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2"/>
            <a:srcRect l="18479" r="18966"/>
            <a:stretch/>
          </p:blipFill>
          <p:spPr>
            <a:xfrm>
              <a:off x="1271463" y="1504146"/>
              <a:ext cx="3745209" cy="336501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3632" y="2708920"/>
              <a:ext cx="3633394" cy="339771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7973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44" y="74554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40216" y="1628800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Реализуйте</a:t>
            </a:r>
            <a:r>
              <a:rPr lang="en-US" sz="2400" dirty="0"/>
              <a:t> </a:t>
            </a:r>
            <a:r>
              <a:rPr lang="ru-RU" sz="2400" dirty="0"/>
              <a:t>страницу фото галереи (</a:t>
            </a:r>
            <a:r>
              <a:rPr lang="ru-RU" sz="2400" b="1" i="1" dirty="0"/>
              <a:t>4 фото в ряд</a:t>
            </a:r>
            <a:r>
              <a:rPr lang="ru-RU" sz="2400" i="1" dirty="0"/>
              <a:t>, </a:t>
            </a:r>
            <a:r>
              <a:rPr lang="ru-RU" sz="2400" b="1" i="1" dirty="0"/>
              <a:t>всего 25 фоток</a:t>
            </a:r>
            <a:r>
              <a:rPr lang="ru-RU" sz="2400" i="1" dirty="0"/>
              <a:t>, с зазором между фото</a:t>
            </a:r>
            <a:r>
              <a:rPr lang="ru-RU" sz="2400" dirty="0"/>
              <a:t>), </a:t>
            </a:r>
            <a:r>
              <a:rPr lang="en-US" sz="2400" b="1" dirty="0"/>
              <a:t>Flexbox</a:t>
            </a:r>
            <a:r>
              <a:rPr lang="en-US" sz="2400" dirty="0"/>
              <a:t> </a:t>
            </a:r>
            <a:r>
              <a:rPr lang="ru-RU" sz="2400" dirty="0"/>
              <a:t>вам в этом поможет. 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8479" r="18966"/>
          <a:stretch/>
        </p:blipFill>
        <p:spPr>
          <a:xfrm>
            <a:off x="0" y="22174"/>
            <a:ext cx="7608168" cy="683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rot="19836111">
            <a:off x="8815759" y="4326400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7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8595" y="260648"/>
            <a:ext cx="593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Домашнее задание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77457" y="1196752"/>
            <a:ext cx="4439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Вместо фотографий, разместите на странице экземпляры компонента из предыдущего ДЗ.</a:t>
            </a:r>
            <a:endParaRPr lang="uk-UA" sz="2800" dirty="0"/>
          </a:p>
        </p:txBody>
      </p:sp>
      <p:sp>
        <p:nvSpPr>
          <p:cNvPr id="23" name="TextBox 22"/>
          <p:cNvSpPr txBox="1"/>
          <p:nvPr/>
        </p:nvSpPr>
        <p:spPr>
          <a:xfrm rot="19836111">
            <a:off x="8054561" y="401402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" y="0"/>
            <a:ext cx="733369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82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8432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transition – </a:t>
            </a:r>
            <a:r>
              <a:rPr lang="ru-RU" sz="3300" b="1" dirty="0"/>
              <a:t>анимация переходов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184232" y="1741762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анимации переходов.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652537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hlinkClick r:id="rId2"/>
              </a:rPr>
              <a:t>https://youtu.be/Nloq6uzF8RQ</a:t>
            </a:r>
            <a:endParaRPr lang="ru-RU" sz="3200" b="1" dirty="0"/>
          </a:p>
        </p:txBody>
      </p:sp>
      <p:pic>
        <p:nvPicPr>
          <p:cNvPr id="2" name="Picture 2" descr="CSS-анимации: Transitions и Animations. Motion Path Module C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r="12500"/>
          <a:stretch/>
        </p:blipFill>
        <p:spPr bwMode="auto">
          <a:xfrm>
            <a:off x="767408" y="1844824"/>
            <a:ext cx="6912768" cy="28408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6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https://github.com/filebase-xyz/flexbox/archive/refs/heads/templates.zip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1. Flexbox - </a:t>
            </a:r>
            <a:r>
              <a:rPr lang="ru-RU" sz="5999" b="1" dirty="0"/>
              <a:t>размещение</a:t>
            </a:r>
            <a:br>
              <a:rPr lang="en-US" sz="5999" b="1" dirty="0"/>
            </a:br>
            <a:r>
              <a:rPr lang="ru-RU" sz="5999" b="1" dirty="0"/>
              <a:t> элементов вдоль оси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42966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412" y="1844824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Flexbox - </a:t>
            </a:r>
            <a:r>
              <a:rPr lang="ru-RU" sz="4400" b="1" dirty="0"/>
              <a:t>герой</a:t>
            </a:r>
            <a:r>
              <a:rPr lang="en-US" sz="4400" b="1" dirty="0"/>
              <a:t> </a:t>
            </a:r>
            <a:r>
              <a:rPr lang="ru-RU" sz="4400" b="1" dirty="0"/>
              <a:t>эпохи до </a:t>
            </a:r>
            <a:r>
              <a:rPr lang="en-US" sz="4400" b="1" dirty="0"/>
              <a:t>CSS Grid</a:t>
            </a:r>
            <a:endParaRPr lang="ru-RU" sz="4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18386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27848" y="4221088"/>
            <a:ext cx="586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flexbox-master/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0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586240" y="1412776"/>
            <a:ext cx="5621939" cy="35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23993" y="1052738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14082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2391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3630505"/>
            <a:ext cx="9721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помощи </a:t>
            </a:r>
            <a:r>
              <a:rPr lang="en-US" sz="2000" b="1" dirty="0">
                <a:solidFill>
                  <a:srgbClr val="00B050"/>
                </a:solidFill>
              </a:rPr>
              <a:t>flex-grow</a:t>
            </a:r>
            <a:r>
              <a:rPr lang="en-US" sz="2000" dirty="0"/>
              <a:t> (</a:t>
            </a:r>
            <a:r>
              <a:rPr lang="ru-RU" sz="2000" dirty="0"/>
              <a:t>задаётся не для </a:t>
            </a:r>
            <a:r>
              <a:rPr lang="en-US" sz="2000" dirty="0"/>
              <a:t>flex-</a:t>
            </a:r>
            <a:r>
              <a:rPr lang="ru-RU" sz="2000" dirty="0"/>
              <a:t>контейнера, а для вложенных элементов</a:t>
            </a:r>
            <a:r>
              <a:rPr lang="en-US" sz="2000" dirty="0"/>
              <a:t>)</a:t>
            </a:r>
            <a:r>
              <a:rPr lang="ru-RU" sz="2000" dirty="0"/>
              <a:t> мы можем управлять тем как элементы будут занимать доступное пространство при его увеличении. Близкое по смыслу свойство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/>
              <a:t> </a:t>
            </a:r>
            <a:r>
              <a:rPr lang="ru-RU" sz="2000" dirty="0"/>
              <a:t>отвечает за то как элемент будет сжиматься. Свойство 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позволяет задать базовый размер элемента вдоль главной оси. Также все три значения задаются при помощи общего свойство с названием </a:t>
            </a:r>
            <a:r>
              <a:rPr lang="en-US" sz="2000" dirty="0"/>
              <a:t>flex (</a:t>
            </a:r>
            <a:r>
              <a:rPr lang="ru-RU" sz="2000" dirty="0"/>
              <a:t>например: </a:t>
            </a:r>
            <a:r>
              <a:rPr lang="en-US" sz="2000" b="1" dirty="0">
                <a:solidFill>
                  <a:srgbClr val="00B050"/>
                </a:solidFill>
              </a:rPr>
              <a:t>flex: 1 0 auto;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в котором указываются соответственно </a:t>
            </a:r>
            <a:r>
              <a:rPr lang="en-US" sz="2000" b="1" dirty="0">
                <a:solidFill>
                  <a:srgbClr val="00B050"/>
                </a:solidFill>
              </a:rPr>
              <a:t>flex-grow,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Flexbox – </a:t>
            </a:r>
            <a:r>
              <a:rPr lang="ru-RU" sz="2800" b="1"/>
              <a:t>управление размещением элементов</a:t>
            </a:r>
            <a:endParaRPr lang="ru-RU" sz="2800" b="1" dirty="0"/>
          </a:p>
        </p:txBody>
      </p:sp>
      <p:pic>
        <p:nvPicPr>
          <p:cNvPr id="1026" name="Picture 2" descr="https://cdn-images-1.medium.com/max/1600/1*43faUXdI5KbcSb_LbXO-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b="11551"/>
          <a:stretch/>
        </p:blipFill>
        <p:spPr bwMode="auto">
          <a:xfrm>
            <a:off x="1343472" y="911362"/>
            <a:ext cx="9721080" cy="251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72576" y="6050500"/>
            <a:ext cx="4646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https://webref.ru/css/flex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54813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587727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justify-content: </a:t>
            </a:r>
            <a:r>
              <a:rPr lang="ru-RU" sz="2400" dirty="0"/>
              <a:t>размещение элементов</a:t>
            </a:r>
            <a:r>
              <a:rPr lang="en-US" sz="2400" dirty="0"/>
              <a:t> </a:t>
            </a:r>
            <a:r>
              <a:rPr lang="ru-RU" sz="2400" dirty="0"/>
              <a:t>относительно главной оси.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59" y="925857"/>
            <a:ext cx="8931682" cy="4892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52299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24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align-items: </a:t>
            </a:r>
            <a:r>
              <a:rPr lang="ru-RU" sz="2400" dirty="0"/>
              <a:t>размещение элементов относительно поперечной оси.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906298"/>
            <a:ext cx="6696744" cy="4839166"/>
          </a:xfrm>
          <a:prstGeom prst="rect">
            <a:avLst/>
          </a:prstGeom>
          <a:ln w="285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1245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2. </a:t>
            </a:r>
            <a:r>
              <a:rPr lang="ru-RU" sz="5999" b="1" dirty="0"/>
              <a:t>Построение</a:t>
            </a:r>
            <a:r>
              <a:rPr lang="uk-UA" sz="5999" b="1" dirty="0"/>
              <a:t> шаблона </a:t>
            </a:r>
            <a:br>
              <a:rPr lang="uk-UA" sz="5999" b="1" dirty="0"/>
            </a:br>
            <a:r>
              <a:rPr lang="ru-RU" sz="5999" b="1" dirty="0"/>
              <a:t>страницы</a:t>
            </a:r>
            <a:r>
              <a:rPr lang="uk-UA" sz="5999" b="1" dirty="0"/>
              <a:t> и </a:t>
            </a:r>
            <a:r>
              <a:rPr lang="ru-RU" sz="5999" b="1" dirty="0"/>
              <a:t>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507</Words>
  <Application>Microsoft Office PowerPoint</Application>
  <PresentationFormat>Широкий екран</PresentationFormat>
  <Paragraphs>59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656</cp:revision>
  <dcterms:created xsi:type="dcterms:W3CDTF">2014-11-20T09:08:59Z</dcterms:created>
  <dcterms:modified xsi:type="dcterms:W3CDTF">2021-12-22T11:47:18Z</dcterms:modified>
</cp:coreProperties>
</file>