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37" r:id="rId14"/>
    <p:sldId id="346" r:id="rId15"/>
    <p:sldId id="356" r:id="rId16"/>
    <p:sldId id="347" r:id="rId17"/>
    <p:sldId id="357" r:id="rId18"/>
    <p:sldId id="383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37"/>
            <p14:sldId id="346"/>
            <p14:sldId id="356"/>
            <p14:sldId id="347"/>
            <p14:sldId id="357"/>
            <p14:sldId id="383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702A4-D7D3-49E8-8D6B-EFAA5350E315}" v="12" dt="2021-12-25T07:53:52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09702A4-D7D3-49E8-8D6B-EFAA5350E315}"/>
    <pc:docChg chg="undo custSel addSld delSld modSld modSection">
      <pc:chgData name="Anatoliy Kigel" userId="7432c6c4687b0a9c" providerId="LiveId" clId="{909702A4-D7D3-49E8-8D6B-EFAA5350E315}" dt="2021-12-25T07:53:54.047" v="166" actId="6549"/>
      <pc:docMkLst>
        <pc:docMk/>
      </pc:docMkLst>
      <pc:sldChg chg="del">
        <pc:chgData name="Anatoliy Kigel" userId="7432c6c4687b0a9c" providerId="LiveId" clId="{909702A4-D7D3-49E8-8D6B-EFAA5350E315}" dt="2021-12-24T13:24:37.171" v="46" actId="47"/>
        <pc:sldMkLst>
          <pc:docMk/>
          <pc:sldMk cId="84322468" sldId="350"/>
        </pc:sldMkLst>
      </pc:sldChg>
      <pc:sldChg chg="addSp delSp modSp mod setBg">
        <pc:chgData name="Anatoliy Kigel" userId="7432c6c4687b0a9c" providerId="LiveId" clId="{909702A4-D7D3-49E8-8D6B-EFAA5350E315}" dt="2021-12-24T13:25:46.835" v="163" actId="207"/>
        <pc:sldMkLst>
          <pc:docMk/>
          <pc:sldMk cId="3817691058" sldId="351"/>
        </pc:sldMkLst>
        <pc:spChg chg="add mod">
          <ac:chgData name="Anatoliy Kigel" userId="7432c6c4687b0a9c" providerId="LiveId" clId="{909702A4-D7D3-49E8-8D6B-EFAA5350E315}" dt="2021-12-24T13:25:46.835" v="163" actId="207"/>
          <ac:spMkLst>
            <pc:docMk/>
            <pc:sldMk cId="3817691058" sldId="351"/>
            <ac:spMk id="5" creationId="{7EC14DF4-9E6D-42B8-9BD5-9EE442ED248E}"/>
          </ac:spMkLst>
        </pc:spChg>
        <pc:spChg chg="del mod">
          <ac:chgData name="Anatoliy Kigel" userId="7432c6c4687b0a9c" providerId="LiveId" clId="{909702A4-D7D3-49E8-8D6B-EFAA5350E315}" dt="2021-12-24T13:22:57.140" v="34" actId="21"/>
          <ac:spMkLst>
            <pc:docMk/>
            <pc:sldMk cId="3817691058" sldId="351"/>
            <ac:spMk id="9" creationId="{00000000-0000-0000-0000-000000000000}"/>
          </ac:spMkLst>
        </pc:spChg>
        <pc:spChg chg="del">
          <ac:chgData name="Anatoliy Kigel" userId="7432c6c4687b0a9c" providerId="LiveId" clId="{909702A4-D7D3-49E8-8D6B-EFAA5350E315}" dt="2021-12-24T13:22:50.692" v="31" actId="478"/>
          <ac:spMkLst>
            <pc:docMk/>
            <pc:sldMk cId="3817691058" sldId="351"/>
            <ac:spMk id="10" creationId="{00000000-0000-0000-0000-000000000000}"/>
          </ac:spMkLst>
        </pc:spChg>
        <pc:spChg chg="add mod">
          <ac:chgData name="Anatoliy Kigel" userId="7432c6c4687b0a9c" providerId="LiveId" clId="{909702A4-D7D3-49E8-8D6B-EFAA5350E315}" dt="2021-12-24T13:25:39.995" v="161" actId="207"/>
          <ac:spMkLst>
            <pc:docMk/>
            <pc:sldMk cId="3817691058" sldId="351"/>
            <ac:spMk id="11" creationId="{7C2FD737-DF63-4270-BD53-CEB40454B360}"/>
          </ac:spMkLst>
        </pc:spChg>
        <pc:spChg chg="del">
          <ac:chgData name="Anatoliy Kigel" userId="7432c6c4687b0a9c" providerId="LiveId" clId="{909702A4-D7D3-49E8-8D6B-EFAA5350E315}" dt="2021-12-24T13:22:51.680" v="32" actId="478"/>
          <ac:spMkLst>
            <pc:docMk/>
            <pc:sldMk cId="3817691058" sldId="351"/>
            <ac:spMk id="12" creationId="{00000000-0000-0000-0000-000000000000}"/>
          </ac:spMkLst>
        </pc:spChg>
        <pc:picChg chg="del mod">
          <ac:chgData name="Anatoliy Kigel" userId="7432c6c4687b0a9c" providerId="LiveId" clId="{909702A4-D7D3-49E8-8D6B-EFAA5350E315}" dt="2021-12-24T13:23:51.398" v="39" actId="21"/>
          <ac:picMkLst>
            <pc:docMk/>
            <pc:sldMk cId="3817691058" sldId="351"/>
            <ac:picMk id="2" creationId="{00000000-0000-0000-0000-000000000000}"/>
          </ac:picMkLst>
        </pc:picChg>
        <pc:picChg chg="add">
          <ac:chgData name="Anatoliy Kigel" userId="7432c6c4687b0a9c" providerId="LiveId" clId="{909702A4-D7D3-49E8-8D6B-EFAA5350E315}" dt="2021-12-24T13:24:18.489" v="40" actId="22"/>
          <ac:picMkLst>
            <pc:docMk/>
            <pc:sldMk cId="3817691058" sldId="351"/>
            <ac:picMk id="4" creationId="{6C200846-BC46-4526-B33D-C51B2ED2CD50}"/>
          </ac:picMkLst>
        </pc:picChg>
      </pc:sldChg>
      <pc:sldChg chg="modSp mod">
        <pc:chgData name="Anatoliy Kigel" userId="7432c6c4687b0a9c" providerId="LiveId" clId="{909702A4-D7D3-49E8-8D6B-EFAA5350E315}" dt="2021-12-25T07:53:54.047" v="166" actId="6549"/>
        <pc:sldMkLst>
          <pc:docMk/>
          <pc:sldMk cId="2455653677" sldId="353"/>
        </pc:sldMkLst>
        <pc:spChg chg="mod">
          <ac:chgData name="Anatoliy Kigel" userId="7432c6c4687b0a9c" providerId="LiveId" clId="{909702A4-D7D3-49E8-8D6B-EFAA5350E315}" dt="2021-12-25T07:53:54.047" v="166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909702A4-D7D3-49E8-8D6B-EFAA5350E315}" dt="2021-12-22T11:47:17.219" v="2" actId="20577"/>
        <pc:sldMkLst>
          <pc:docMk/>
          <pc:sldMk cId="879739866" sldId="356"/>
        </pc:sldMkLst>
        <pc:spChg chg="mod">
          <ac:chgData name="Anatoliy Kigel" userId="7432c6c4687b0a9c" providerId="LiveId" clId="{909702A4-D7D3-49E8-8D6B-EFAA5350E315}" dt="2021-12-22T11:47:17.219" v="2" actId="20577"/>
          <ac:spMkLst>
            <pc:docMk/>
            <pc:sldMk cId="879739866" sldId="356"/>
            <ac:spMk id="10" creationId="{00000000-0000-0000-0000-000000000000}"/>
          </ac:spMkLst>
        </pc:spChg>
      </pc:sldChg>
      <pc:sldChg chg="add">
        <pc:chgData name="Anatoliy Kigel" userId="7432c6c4687b0a9c" providerId="LiveId" clId="{909702A4-D7D3-49E8-8D6B-EFAA5350E315}" dt="2021-12-24T13:24:36.057" v="45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15298/" TargetMode="External"/><Relationship Id="rId2" Type="http://schemas.openxmlformats.org/officeDocument/2006/relationships/hyperlink" Target="https://tproger.ru/translations/how-css-flexbox-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refs/heads/master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480" y="49411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Откройте проект из каталога (из архива):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000" b="1" dirty="0">
                <a:solidFill>
                  <a:srgbClr val="00B050"/>
                </a:solidFill>
              </a:rPr>
              <a:t>full-page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3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75330" y="1340768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/>
              <a:t>992px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71463" y="1504146"/>
            <a:ext cx="5145563" cy="4602489"/>
            <a:chOff x="1271463" y="1504146"/>
            <a:chExt cx="5145563" cy="460248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/>
            <a:srcRect l="18479" r="18966"/>
            <a:stretch/>
          </p:blipFill>
          <p:spPr>
            <a:xfrm>
              <a:off x="1271463" y="1504146"/>
              <a:ext cx="3745209" cy="33650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632" y="2708920"/>
              <a:ext cx="3633394" cy="339771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25 фоток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" y="0"/>
            <a:ext cx="733369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00846-BC46-4526-B33D-C51B2ED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38250"/>
            <a:ext cx="1068705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14DF4-9E6D-42B8-9BD5-9EE442ED248E}"/>
              </a:ext>
            </a:extLst>
          </p:cNvPr>
          <p:cNvSpPr txBox="1"/>
          <p:nvPr/>
        </p:nvSpPr>
        <p:spPr>
          <a:xfrm>
            <a:off x="0" y="72579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Анимация переходов в </a:t>
            </a:r>
            <a:r>
              <a:rPr lang="en-US" sz="4800" b="1" dirty="0">
                <a:solidFill>
                  <a:schemeClr val="bg1"/>
                </a:solidFill>
              </a:rPr>
              <a:t>CSS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FD737-DF63-4270-BD53-CEB40454B360}"/>
              </a:ext>
            </a:extLst>
          </p:cNvPr>
          <p:cNvSpPr txBox="1"/>
          <p:nvPr/>
        </p:nvSpPr>
        <p:spPr>
          <a:xfrm>
            <a:off x="33536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и построение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анимационных эффектов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https://github.com/filebase-xyz/flexbox/archive/refs/heads/master</a:t>
            </a:r>
            <a:r>
              <a:rPr lang="en-US" sz="2400" b="1">
                <a:hlinkClick r:id="rId2"/>
              </a:rPr>
              <a:t>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480</Words>
  <Application>Microsoft Office PowerPoint</Application>
  <PresentationFormat>Широкий екран</PresentationFormat>
  <Paragraphs>57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656</cp:revision>
  <dcterms:created xsi:type="dcterms:W3CDTF">2014-11-20T09:08:59Z</dcterms:created>
  <dcterms:modified xsi:type="dcterms:W3CDTF">2021-12-25T07:53:57Z</dcterms:modified>
</cp:coreProperties>
</file>