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71" r:id="rId2"/>
    <p:sldId id="376" r:id="rId3"/>
    <p:sldId id="329" r:id="rId4"/>
    <p:sldId id="358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68" r:id="rId13"/>
    <p:sldId id="351" r:id="rId14"/>
    <p:sldId id="353" r:id="rId15"/>
    <p:sldId id="352" r:id="rId16"/>
    <p:sldId id="356" r:id="rId17"/>
    <p:sldId id="357" r:id="rId18"/>
    <p:sldId id="383" r:id="rId19"/>
    <p:sldId id="3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76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68"/>
            <p14:sldId id="351"/>
            <p14:sldId id="353"/>
            <p14:sldId id="352"/>
            <p14:sldId id="356"/>
            <p14:sldId id="357"/>
            <p14:sldId id="38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444A"/>
    <a:srgbClr val="871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C8D79-6E7A-46F3-86EE-9FB28573B54C}" v="9" dt="2021-12-25T08:07:23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96CC8D79-6E7A-46F3-86EE-9FB28573B54C}"/>
    <pc:docChg chg="undo custSel addSld delSld modSld modSection">
      <pc:chgData name="Anatoliy Kigel" userId="7432c6c4687b0a9c" providerId="LiveId" clId="{96CC8D79-6E7A-46F3-86EE-9FB28573B54C}" dt="2021-12-25T08:07:24.073" v="142" actId="6549"/>
      <pc:docMkLst>
        <pc:docMk/>
      </pc:docMkLst>
      <pc:sldChg chg="addSp modSp mod">
        <pc:chgData name="Anatoliy Kigel" userId="7432c6c4687b0a9c" providerId="LiveId" clId="{96CC8D79-6E7A-46F3-86EE-9FB28573B54C}" dt="2021-12-25T08:06:12.379" v="138" actId="1037"/>
        <pc:sldMkLst>
          <pc:docMk/>
          <pc:sldMk cId="1815854048" sldId="337"/>
        </pc:sldMkLst>
        <pc:spChg chg="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9" creationId="{01CCF3FD-C2F6-4F9C-B81A-4E9C162BD895}"/>
          </ac:spMkLst>
        </pc:spChg>
      </pc:sldChg>
      <pc:sldChg chg="del">
        <pc:chgData name="Anatoliy Kigel" userId="7432c6c4687b0a9c" providerId="LiveId" clId="{96CC8D79-6E7A-46F3-86EE-9FB28573B54C}" dt="2021-12-25T08:06:26.986" v="139" actId="47"/>
        <pc:sldMkLst>
          <pc:docMk/>
          <pc:sldMk cId="3346189428" sldId="338"/>
        </pc:sldMkLst>
      </pc:sldChg>
      <pc:sldChg chg="modSp mod">
        <pc:chgData name="Anatoliy Kigel" userId="7432c6c4687b0a9c" providerId="LiveId" clId="{96CC8D79-6E7A-46F3-86EE-9FB28573B54C}" dt="2021-12-25T08:04:09.967" v="118" actId="20577"/>
        <pc:sldMkLst>
          <pc:docMk/>
          <pc:sldMk cId="2424073144" sldId="357"/>
        </pc:sldMkLst>
        <pc:spChg chg="mod">
          <ac:chgData name="Anatoliy Kigel" userId="7432c6c4687b0a9c" providerId="LiveId" clId="{96CC8D79-6E7A-46F3-86EE-9FB28573B54C}" dt="2021-12-25T08:04:09.967" v="118" actId="20577"/>
          <ac:spMkLst>
            <pc:docMk/>
            <pc:sldMk cId="2424073144" sldId="357"/>
            <ac:spMk id="10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5T08:00:44.724" v="2" actId="47"/>
        <pc:sldMkLst>
          <pc:docMk/>
          <pc:sldMk cId="1189746563" sldId="369"/>
        </pc:sldMkLst>
      </pc:sldChg>
      <pc:sldChg chg="addSp delSp modSp mod">
        <pc:chgData name="Anatoliy Kigel" userId="7432c6c4687b0a9c" providerId="LiveId" clId="{96CC8D79-6E7A-46F3-86EE-9FB28573B54C}" dt="2021-12-25T08:02:19.442" v="53" actId="1035"/>
        <pc:sldMkLst>
          <pc:docMk/>
          <pc:sldMk cId="479034626" sldId="370"/>
        </pc:sldMkLst>
        <pc:spChg chg="del">
          <ac:chgData name="Anatoliy Kigel" userId="7432c6c4687b0a9c" providerId="LiveId" clId="{96CC8D79-6E7A-46F3-86EE-9FB28573B54C}" dt="2021-12-25T08:00:17.709" v="0" actId="478"/>
          <ac:spMkLst>
            <pc:docMk/>
            <pc:sldMk cId="479034626" sldId="370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2:19.442" v="53" actId="1035"/>
          <ac:spMkLst>
            <pc:docMk/>
            <pc:sldMk cId="479034626" sldId="370"/>
            <ac:spMk id="3" creationId="{1DC19D43-E989-4BDD-91F3-3DB48271FAB7}"/>
          </ac:spMkLst>
        </pc:spChg>
        <pc:picChg chg="mod">
          <ac:chgData name="Anatoliy Kigel" userId="7432c6c4687b0a9c" providerId="LiveId" clId="{96CC8D79-6E7A-46F3-86EE-9FB28573B54C}" dt="2021-12-25T08:02:17.324" v="50" actId="1035"/>
          <ac:picMkLst>
            <pc:docMk/>
            <pc:sldMk cId="479034626" sldId="370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6CC8D79-6E7A-46F3-86EE-9FB28573B54C}" dt="2021-12-25T08:04:44.562" v="126" actId="20577"/>
        <pc:sldMkLst>
          <pc:docMk/>
          <pc:sldMk cId="1130340218" sldId="371"/>
        </pc:sldMkLst>
        <pc:spChg chg="mod">
          <ac:chgData name="Anatoliy Kigel" userId="7432c6c4687b0a9c" providerId="LiveId" clId="{96CC8D79-6E7A-46F3-86EE-9FB28573B54C}" dt="2021-12-25T08:04:44.562" v="126" actId="20577"/>
          <ac:spMkLst>
            <pc:docMk/>
            <pc:sldMk cId="1130340218" sldId="371"/>
            <ac:spMk id="9" creationId="{00000000-0000-0000-0000-000000000000}"/>
          </ac:spMkLst>
        </pc:spChg>
      </pc:sldChg>
      <pc:sldChg chg="modSp mod">
        <pc:chgData name="Anatoliy Kigel" userId="7432c6c4687b0a9c" providerId="LiveId" clId="{96CC8D79-6E7A-46F3-86EE-9FB28573B54C}" dt="2021-12-25T08:07:24.073" v="142" actId="6549"/>
        <pc:sldMkLst>
          <pc:docMk/>
          <pc:sldMk cId="1315212788" sldId="376"/>
        </pc:sldMkLst>
        <pc:spChg chg="mod">
          <ac:chgData name="Anatoliy Kigel" userId="7432c6c4687b0a9c" providerId="LiveId" clId="{96CC8D79-6E7A-46F3-86EE-9FB28573B54C}" dt="2021-12-25T08:07:24.073" v="142" actId="6549"/>
          <ac:spMkLst>
            <pc:docMk/>
            <pc:sldMk cId="1315212788" sldId="376"/>
            <ac:spMk id="7" creationId="{00000000-0000-0000-0000-000000000000}"/>
          </ac:spMkLst>
        </pc:spChg>
      </pc:sldChg>
      <pc:sldChg chg="add">
        <pc:chgData name="Anatoliy Kigel" userId="7432c6c4687b0a9c" providerId="LiveId" clId="{96CC8D79-6E7A-46F3-86EE-9FB28573B54C}" dt="2021-12-25T08:00:43.463" v="1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transi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472264" y="1946626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CF3FD-C2F6-4F9C-B81A-4E9C162BD895}"/>
              </a:ext>
            </a:extLst>
          </p:cNvPr>
          <p:cNvSpPr txBox="1"/>
          <p:nvPr/>
        </p:nvSpPr>
        <p:spPr>
          <a:xfrm>
            <a:off x="8503341" y="45011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https://webref.ru/css/transition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Демо-пример (из архива</a:t>
            </a:r>
            <a:r>
              <a:rPr lang="en-US" sz="2400" b="1" dirty="0"/>
              <a:t> c </a:t>
            </a:r>
            <a:r>
              <a:rPr lang="ru-RU" sz="2400" b="1" dirty="0"/>
              <a:t>шаблона):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>
                <a:solidFill>
                  <a:srgbClr val="00B050"/>
                </a:solidFill>
              </a:rPr>
              <a:t>/homework-template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19D43-E989-4BDD-91F3-3DB48271FAB7}"/>
              </a:ext>
            </a:extLst>
          </p:cNvPr>
          <p:cNvSpPr txBox="1"/>
          <p:nvPr/>
        </p:nvSpPr>
        <p:spPr>
          <a:xfrm>
            <a:off x="0" y="548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Bootstrap 5</a:t>
            </a:r>
            <a:endParaRPr lang="uk-UA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</a:t>
            </a:r>
            <a:r>
              <a:rPr lang="en-US" sz="2400" b="1">
                <a:hlinkClick r:id="rId2"/>
              </a:rPr>
              <a:t>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380</Words>
  <Application>Microsoft Office PowerPoint</Application>
  <PresentationFormat>Широкий екран</PresentationFormat>
  <Paragraphs>56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2021-12-25T08:07:26Z</dcterms:modified>
</cp:coreProperties>
</file>