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658" r:id="rId2"/>
    <p:sldId id="662" r:id="rId3"/>
    <p:sldId id="663" r:id="rId4"/>
    <p:sldId id="610" r:id="rId5"/>
    <p:sldId id="678" r:id="rId6"/>
    <p:sldId id="677" r:id="rId7"/>
    <p:sldId id="679" r:id="rId8"/>
    <p:sldId id="681" r:id="rId9"/>
    <p:sldId id="682" r:id="rId10"/>
    <p:sldId id="666" r:id="rId11"/>
    <p:sldId id="676" r:id="rId12"/>
    <p:sldId id="668" r:id="rId13"/>
    <p:sldId id="683" r:id="rId14"/>
    <p:sldId id="684" r:id="rId15"/>
    <p:sldId id="686" r:id="rId16"/>
    <p:sldId id="656" r:id="rId17"/>
    <p:sldId id="685" r:id="rId18"/>
    <p:sldId id="383" r:id="rId19"/>
    <p:sldId id="665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53C20-2238-4EB5-AE77-A828C45ED366}" v="9" dt="2022-01-08T08:47:43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098D1AB-C497-4088-BE82-F9BC7EE55F84}"/>
    <pc:docChg chg="custSel addSld delSld modSld">
      <pc:chgData name="Anatoliy Kigel" userId="7432c6c4687b0a9c" providerId="LiveId" clId="{C098D1AB-C497-4088-BE82-F9BC7EE55F84}" dt="2021-03-04T21:19:16.222" v="266"/>
      <pc:docMkLst>
        <pc:docMk/>
      </pc:docMkLst>
      <pc:sldChg chg="add">
        <pc:chgData name="Anatoliy Kigel" userId="7432c6c4687b0a9c" providerId="LiveId" clId="{C098D1AB-C497-4088-BE82-F9BC7EE55F84}" dt="2021-03-04T21:19:16.222" v="266"/>
        <pc:sldMkLst>
          <pc:docMk/>
          <pc:sldMk cId="1827638012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3325899947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1243661690" sldId="684"/>
        </pc:sldMkLst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4127892129" sldId="684"/>
        </pc:sldMkLst>
      </pc:sldChg>
      <pc:sldChg chg="addSp delSp modSp add del mod">
        <pc:chgData name="Anatoliy Kigel" userId="7432c6c4687b0a9c" providerId="LiveId" clId="{C098D1AB-C497-4088-BE82-F9BC7EE55F84}" dt="2021-03-04T21:19:14.815" v="265" actId="2696"/>
        <pc:sldMkLst>
          <pc:docMk/>
          <pc:sldMk cId="1123548274" sldId="686"/>
        </pc:sldMkLst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2" creationId="{D5148775-B726-430E-8BE4-BDFE4D557069}"/>
          </ac:spMkLst>
        </pc:spChg>
        <pc:spChg chg="add del mod">
          <ac:chgData name="Anatoliy Kigel" userId="7432c6c4687b0a9c" providerId="LiveId" clId="{C098D1AB-C497-4088-BE82-F9BC7EE55F84}" dt="2021-03-04T21:17:12.996" v="70"/>
          <ac:spMkLst>
            <pc:docMk/>
            <pc:sldMk cId="1123548274" sldId="686"/>
            <ac:spMk id="3" creationId="{18E85D4C-D66E-4F8A-B840-32C60B063690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7" creationId="{00000000-0000-0000-0000-000000000000}"/>
          </ac:spMkLst>
        </pc:spChg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8" creationId="{04B91D0D-B896-44F5-8FA1-31228FEBE90F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10" creationId="{00000000-0000-0000-0000-000000000000}"/>
          </ac:spMkLst>
        </pc:spChg>
        <pc:picChg chg="del">
          <ac:chgData name="Anatoliy Kigel" userId="7432c6c4687b0a9c" providerId="LiveId" clId="{C098D1AB-C497-4088-BE82-F9BC7EE55F84}" dt="2021-03-04T21:16:35.475" v="1" actId="478"/>
          <ac:picMkLst>
            <pc:docMk/>
            <pc:sldMk cId="1123548274" sldId="686"/>
            <ac:picMk id="4" creationId="{00000000-0000-0000-0000-000000000000}"/>
          </ac:picMkLst>
        </pc:picChg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9308369A-3508-4792-9825-6F35DD5276AA}"/>
    <pc:docChg chg="custSel delSld modSld">
      <pc:chgData name="Anatoliy Kigel" userId="7432c6c4687b0a9c" providerId="LiveId" clId="{9308369A-3508-4792-9825-6F35DD5276AA}" dt="2021-01-24T19:34:40.713" v="222" actId="1036"/>
      <pc:docMkLst>
        <pc:docMk/>
      </pc:docMkLst>
      <pc:sldChg chg="del">
        <pc:chgData name="Anatoliy Kigel" userId="7432c6c4687b0a9c" providerId="LiveId" clId="{9308369A-3508-4792-9825-6F35DD5276AA}" dt="2021-01-24T19:34:01.504" v="186" actId="47"/>
        <pc:sldMkLst>
          <pc:docMk/>
          <pc:sldMk cId="444304670" sldId="661"/>
        </pc:sldMkLst>
      </pc:sldChg>
      <pc:sldChg chg="addSp modSp mod">
        <pc:chgData name="Anatoliy Kigel" userId="7432c6c4687b0a9c" providerId="LiveId" clId="{9308369A-3508-4792-9825-6F35DD5276AA}" dt="2021-01-24T19:34:40.713" v="222" actId="1036"/>
        <pc:sldMkLst>
          <pc:docMk/>
          <pc:sldMk cId="3377329655" sldId="685"/>
        </pc:sldMkLst>
        <pc:spChg chg="mod">
          <ac:chgData name="Anatoliy Kigel" userId="7432c6c4687b0a9c" providerId="LiveId" clId="{9308369A-3508-4792-9825-6F35DD5276AA}" dt="2021-01-24T19:34:40.713" v="222" actId="1036"/>
          <ac:spMkLst>
            <pc:docMk/>
            <pc:sldMk cId="3377329655" sldId="685"/>
            <ac:spMk id="2" creationId="{00000000-0000-0000-0000-000000000000}"/>
          </ac:spMkLst>
        </pc:spChg>
        <pc:spChg chg="add mod">
          <ac:chgData name="Anatoliy Kigel" userId="7432c6c4687b0a9c" providerId="LiveId" clId="{9308369A-3508-4792-9825-6F35DD5276AA}" dt="2021-01-24T19:34:37.524" v="220" actId="1076"/>
          <ac:spMkLst>
            <pc:docMk/>
            <pc:sldMk cId="3377329655" sldId="685"/>
            <ac:spMk id="6" creationId="{1557122E-4F47-49F7-9B06-8C757124C19A}"/>
          </ac:spMkLst>
        </pc:spChg>
        <pc:picChg chg="mod">
          <ac:chgData name="Anatoliy Kigel" userId="7432c6c4687b0a9c" providerId="LiveId" clId="{9308369A-3508-4792-9825-6F35DD5276AA}" dt="2021-01-24T19:34:05.246" v="188" actId="1076"/>
          <ac:picMkLst>
            <pc:docMk/>
            <pc:sldMk cId="3377329655" sldId="685"/>
            <ac:picMk id="10242" creationId="{00000000-0000-0000-0000-000000000000}"/>
          </ac:picMkLst>
        </pc:picChg>
      </pc:sldChg>
    </pc:docChg>
  </pc:docChgLst>
  <pc:docChgLst>
    <pc:chgData name="Anatoliy Kigel" userId="7432c6c4687b0a9c" providerId="LiveId" clId="{31FBE462-EADB-464C-8E13-0B847566421F}"/>
    <pc:docChg chg="modSld">
      <pc:chgData name="Anatoliy Kigel" userId="7432c6c4687b0a9c" providerId="LiveId" clId="{31FBE462-EADB-464C-8E13-0B847566421F}" dt="2021-04-28T04:55:07.206" v="14" actId="6549"/>
      <pc:docMkLst>
        <pc:docMk/>
      </pc:docMkLst>
      <pc:sldChg chg="modSp mod">
        <pc:chgData name="Anatoliy Kigel" userId="7432c6c4687b0a9c" providerId="LiveId" clId="{31FBE462-EADB-464C-8E13-0B847566421F}" dt="2021-04-28T04:52:31.856" v="11" actId="20577"/>
        <pc:sldMkLst>
          <pc:docMk/>
          <pc:sldMk cId="1243008143" sldId="653"/>
        </pc:sldMkLst>
        <pc:spChg chg="mod">
          <ac:chgData name="Anatoliy Kigel" userId="7432c6c4687b0a9c" providerId="LiveId" clId="{31FBE462-EADB-464C-8E13-0B847566421F}" dt="2021-04-28T04:52:31.856" v="11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1FBE462-EADB-464C-8E13-0B847566421F}" dt="2021-04-28T04:55:07.206" v="14" actId="6549"/>
        <pc:sldMkLst>
          <pc:docMk/>
          <pc:sldMk cId="3707989975" sldId="665"/>
        </pc:sldMkLst>
        <pc:spChg chg="mod">
          <ac:chgData name="Anatoliy Kigel" userId="7432c6c4687b0a9c" providerId="LiveId" clId="{31FBE462-EADB-464C-8E13-0B847566421F}" dt="2021-04-28T04:55:07.206" v="14" actId="6549"/>
          <ac:spMkLst>
            <pc:docMk/>
            <pc:sldMk cId="3707989975" sldId="665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2DE39982-9194-470D-9C55-0A0C419149D0}"/>
    <pc:docChg chg="custSel addSld delSld modSld sldOrd">
      <pc:chgData name="Anatoliy Kigel" userId="7432c6c4687b0a9c" providerId="LiveId" clId="{2DE39982-9194-470D-9C55-0A0C419149D0}" dt="2021-06-15T06:17:52.858" v="156" actId="6549"/>
      <pc:docMkLst>
        <pc:docMk/>
      </pc:docMkLst>
      <pc:sldChg chg="addSp modSp mod">
        <pc:chgData name="Anatoliy Kigel" userId="7432c6c4687b0a9c" providerId="LiveId" clId="{2DE39982-9194-470D-9C55-0A0C419149D0}" dt="2021-06-15T06:17:35.461" v="155" actId="1076"/>
        <pc:sldMkLst>
          <pc:docMk/>
          <pc:sldMk cId="1243008143" sldId="653"/>
        </pc:sldMkLst>
        <pc:spChg chg="add mod">
          <ac:chgData name="Anatoliy Kigel" userId="7432c6c4687b0a9c" providerId="LiveId" clId="{2DE39982-9194-470D-9C55-0A0C419149D0}" dt="2021-06-15T06:17:35.461" v="155" actId="1076"/>
          <ac:spMkLst>
            <pc:docMk/>
            <pc:sldMk cId="1243008143" sldId="653"/>
            <ac:spMk id="4" creationId="{1086F909-5FFF-4C21-A332-AA5F99FF1D61}"/>
          </ac:spMkLst>
        </pc:spChg>
        <pc:spChg chg="mod">
          <ac:chgData name="Anatoliy Kigel" userId="7432c6c4687b0a9c" providerId="LiveId" clId="{2DE39982-9194-470D-9C55-0A0C419149D0}" dt="2021-06-15T06:17:14.972" v="105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2DE39982-9194-470D-9C55-0A0C419149D0}" dt="2021-06-15T06:15:10.716" v="18" actId="20577"/>
        <pc:sldMkLst>
          <pc:docMk/>
          <pc:sldMk cId="1936025290" sldId="658"/>
        </pc:sldMkLst>
        <pc:spChg chg="mod">
          <ac:chgData name="Anatoliy Kigel" userId="7432c6c4687b0a9c" providerId="LiveId" clId="{2DE39982-9194-470D-9C55-0A0C419149D0}" dt="2021-06-15T06:15:10.716" v="18" actId="20577"/>
          <ac:spMkLst>
            <pc:docMk/>
            <pc:sldMk cId="1936025290" sldId="658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2DE39982-9194-470D-9C55-0A0C419149D0}" dt="2021-06-15T06:17:52.858" v="156" actId="6549"/>
        <pc:sldMkLst>
          <pc:docMk/>
          <pc:sldMk cId="2426390707" sldId="662"/>
        </pc:sldMkLst>
        <pc:spChg chg="mod">
          <ac:chgData name="Anatoliy Kigel" userId="7432c6c4687b0a9c" providerId="LiveId" clId="{2DE39982-9194-470D-9C55-0A0C419149D0}" dt="2021-06-15T06:16:29.819" v="41" actId="1035"/>
          <ac:spMkLst>
            <pc:docMk/>
            <pc:sldMk cId="2426390707" sldId="662"/>
            <ac:spMk id="2" creationId="{00000000-0000-0000-0000-000000000000}"/>
          </ac:spMkLst>
        </pc:spChg>
        <pc:spChg chg="mod">
          <ac:chgData name="Anatoliy Kigel" userId="7432c6c4687b0a9c" providerId="LiveId" clId="{2DE39982-9194-470D-9C55-0A0C419149D0}" dt="2021-06-15T06:17:52.858" v="156" actId="6549"/>
          <ac:spMkLst>
            <pc:docMk/>
            <pc:sldMk cId="2426390707" sldId="662"/>
            <ac:spMk id="9" creationId="{00000000-0000-0000-0000-000000000000}"/>
          </ac:spMkLst>
        </pc:spChg>
        <pc:picChg chg="add mod">
          <ac:chgData name="Anatoliy Kigel" userId="7432c6c4687b0a9c" providerId="LiveId" clId="{2DE39982-9194-470D-9C55-0A0C419149D0}" dt="2021-06-15T06:16:37.677" v="46" actId="1076"/>
          <ac:picMkLst>
            <pc:docMk/>
            <pc:sldMk cId="2426390707" sldId="662"/>
            <ac:picMk id="1026" creationId="{C0F0A467-9B72-4D7D-BDB8-B0BDA5A84741}"/>
          </ac:picMkLst>
        </pc:picChg>
        <pc:picChg chg="del mod">
          <ac:chgData name="Anatoliy Kigel" userId="7432c6c4687b0a9c" providerId="LiveId" clId="{2DE39982-9194-470D-9C55-0A0C419149D0}" dt="2021-06-15T06:16:05.804" v="22" actId="478"/>
          <ac:picMkLst>
            <pc:docMk/>
            <pc:sldMk cId="2426390707" sldId="662"/>
            <ac:picMk id="1028" creationId="{00000000-0000-0000-0000-000000000000}"/>
          </ac:picMkLst>
        </pc:picChg>
      </pc:sldChg>
      <pc:sldChg chg="delSp add del mod ord">
        <pc:chgData name="Anatoliy Kigel" userId="7432c6c4687b0a9c" providerId="LiveId" clId="{2DE39982-9194-470D-9C55-0A0C419149D0}" dt="2021-06-15T06:16:59.886" v="99" actId="47"/>
        <pc:sldMkLst>
          <pc:docMk/>
          <pc:sldMk cId="2169553806" sldId="687"/>
        </pc:sldMkLst>
        <pc:spChg chg="del">
          <ac:chgData name="Anatoliy Kigel" userId="7432c6c4687b0a9c" providerId="LiveId" clId="{2DE39982-9194-470D-9C55-0A0C419149D0}" dt="2021-06-15T06:16:23.478" v="34" actId="478"/>
          <ac:spMkLst>
            <pc:docMk/>
            <pc:sldMk cId="2169553806" sldId="687"/>
            <ac:spMk id="2" creationId="{00000000-0000-0000-0000-000000000000}"/>
          </ac:spMkLst>
        </pc:spChg>
        <pc:spChg chg="del">
          <ac:chgData name="Anatoliy Kigel" userId="7432c6c4687b0a9c" providerId="LiveId" clId="{2DE39982-9194-470D-9C55-0A0C419149D0}" dt="2021-06-15T06:16:25.059" v="36" actId="478"/>
          <ac:spMkLst>
            <pc:docMk/>
            <pc:sldMk cId="2169553806" sldId="687"/>
            <ac:spMk id="9" creationId="{00000000-0000-0000-0000-000000000000}"/>
          </ac:spMkLst>
        </pc:spChg>
        <pc:picChg chg="del">
          <ac:chgData name="Anatoliy Kigel" userId="7432c6c4687b0a9c" providerId="LiveId" clId="{2DE39982-9194-470D-9C55-0A0C419149D0}" dt="2021-06-15T06:16:23.867" v="35" actId="478"/>
          <ac:picMkLst>
            <pc:docMk/>
            <pc:sldMk cId="2169553806" sldId="687"/>
            <ac:picMk id="1028" creationId="{00000000-0000-0000-0000-000000000000}"/>
          </ac:picMkLst>
        </pc:picChg>
      </pc:sldChg>
    </pc:docChg>
  </pc:docChgLst>
  <pc:docChgLst>
    <pc:chgData name="Anatoliy Kigel" userId="7432c6c4687b0a9c" providerId="LiveId" clId="{3A753C20-2238-4EB5-AE77-A828C45ED366}"/>
    <pc:docChg chg="custSel addSld delSld modSld">
      <pc:chgData name="Anatoliy Kigel" userId="7432c6c4687b0a9c" providerId="LiveId" clId="{3A753C20-2238-4EB5-AE77-A828C45ED366}" dt="2022-01-08T08:48:03.766" v="71" actId="20577"/>
      <pc:docMkLst>
        <pc:docMk/>
      </pc:docMkLst>
      <pc:sldChg chg="add">
        <pc:chgData name="Anatoliy Kigel" userId="7432c6c4687b0a9c" providerId="LiveId" clId="{3A753C20-2238-4EB5-AE77-A828C45ED366}" dt="2022-01-08T08:46:57.099" v="0"/>
        <pc:sldMkLst>
          <pc:docMk/>
          <pc:sldMk cId="2717058134" sldId="383"/>
        </pc:sldMkLst>
      </pc:sldChg>
      <pc:sldChg chg="del">
        <pc:chgData name="Anatoliy Kigel" userId="7432c6c4687b0a9c" providerId="LiveId" clId="{3A753C20-2238-4EB5-AE77-A828C45ED366}" dt="2022-01-08T08:46:58.778" v="1" actId="47"/>
        <pc:sldMkLst>
          <pc:docMk/>
          <pc:sldMk cId="1203243425" sldId="646"/>
        </pc:sldMkLst>
      </pc:sldChg>
      <pc:sldChg chg="addSp delSp modSp mod">
        <pc:chgData name="Anatoliy Kigel" userId="7432c6c4687b0a9c" providerId="LiveId" clId="{3A753C20-2238-4EB5-AE77-A828C45ED366}" dt="2022-01-08T08:47:46.126" v="41" actId="403"/>
        <pc:sldMkLst>
          <pc:docMk/>
          <pc:sldMk cId="3707989975" sldId="665"/>
        </pc:sldMkLst>
        <pc:spChg chg="mod">
          <ac:chgData name="Anatoliy Kigel" userId="7432c6c4687b0a9c" providerId="LiveId" clId="{3A753C20-2238-4EB5-AE77-A828C45ED366}" dt="2022-01-08T08:47:43.077" v="38" actId="1035"/>
          <ac:spMkLst>
            <pc:docMk/>
            <pc:sldMk cId="3707989975" sldId="665"/>
            <ac:spMk id="9" creationId="{00000000-0000-0000-0000-000000000000}"/>
          </ac:spMkLst>
        </pc:spChg>
        <pc:spChg chg="del">
          <ac:chgData name="Anatoliy Kigel" userId="7432c6c4687b0a9c" providerId="LiveId" clId="{3A753C20-2238-4EB5-AE77-A828C45ED366}" dt="2022-01-08T08:47:03.395" v="2" actId="478"/>
          <ac:spMkLst>
            <pc:docMk/>
            <pc:sldMk cId="3707989975" sldId="665"/>
            <ac:spMk id="10" creationId="{00000000-0000-0000-0000-000000000000}"/>
          </ac:spMkLst>
        </pc:spChg>
        <pc:spChg chg="del">
          <ac:chgData name="Anatoliy Kigel" userId="7432c6c4687b0a9c" providerId="LiveId" clId="{3A753C20-2238-4EB5-AE77-A828C45ED366}" dt="2022-01-08T08:47:05.819" v="4" actId="478"/>
          <ac:spMkLst>
            <pc:docMk/>
            <pc:sldMk cId="3707989975" sldId="665"/>
            <ac:spMk id="11" creationId="{00000000-0000-0000-0000-000000000000}"/>
          </ac:spMkLst>
        </pc:spChg>
        <pc:spChg chg="add mod">
          <ac:chgData name="Anatoliy Kigel" userId="7432c6c4687b0a9c" providerId="LiveId" clId="{3A753C20-2238-4EB5-AE77-A828C45ED366}" dt="2022-01-08T08:47:46.126" v="41" actId="403"/>
          <ac:spMkLst>
            <pc:docMk/>
            <pc:sldMk cId="3707989975" sldId="665"/>
            <ac:spMk id="12" creationId="{3587523C-F059-4A2D-A0D6-502E385CBD10}"/>
          </ac:spMkLst>
        </pc:spChg>
        <pc:picChg chg="mod">
          <ac:chgData name="Anatoliy Kigel" userId="7432c6c4687b0a9c" providerId="LiveId" clId="{3A753C20-2238-4EB5-AE77-A828C45ED366}" dt="2022-01-08T08:47:43.998" v="40" actId="1036"/>
          <ac:picMkLst>
            <pc:docMk/>
            <pc:sldMk cId="3707989975" sldId="665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3A753C20-2238-4EB5-AE77-A828C45ED366}" dt="2022-01-08T08:48:03.766" v="71" actId="20577"/>
        <pc:sldMkLst>
          <pc:docMk/>
          <pc:sldMk cId="3377329655" sldId="685"/>
        </pc:sldMkLst>
        <pc:spChg chg="mod">
          <ac:chgData name="Anatoliy Kigel" userId="7432c6c4687b0a9c" providerId="LiveId" clId="{3A753C20-2238-4EB5-AE77-A828C45ED366}" dt="2022-01-08T08:48:03.766" v="71" actId="20577"/>
          <ac:spMkLst>
            <pc:docMk/>
            <pc:sldMk cId="3377329655" sldId="685"/>
            <ac:spMk id="6" creationId="{1557122E-4F47-49F7-9B06-8C757124C19A}"/>
          </ac:spMkLst>
        </pc:spChg>
      </pc:sldChg>
    </pc:docChg>
  </pc:docChgLst>
  <pc:docChgLst>
    <pc:chgData name="Anatoliy Kigel" userId="7432c6c4687b0a9c" providerId="LiveId" clId="{1DED7435-6C68-424B-BBE8-0C048AAFEEA0}"/>
    <pc:docChg chg="addSld modSld">
      <pc:chgData name="Anatoliy Kigel" userId="7432c6c4687b0a9c" providerId="LiveId" clId="{1DED7435-6C68-424B-BBE8-0C048AAFEEA0}" dt="2021-10-08T06:32:48.612" v="0"/>
      <pc:docMkLst>
        <pc:docMk/>
      </pc:docMkLst>
      <pc:sldChg chg="add">
        <pc:chgData name="Anatoliy Kigel" userId="7432c6c4687b0a9c" providerId="LiveId" clId="{1DED7435-6C68-424B-BBE8-0C048AAFEEA0}" dt="2021-10-08T06:32:48.612" v="0"/>
        <pc:sldMkLst>
          <pc:docMk/>
          <pc:sldMk cId="1827638012" sldId="683"/>
        </pc:sldMkLst>
      </pc:sldChg>
      <pc:sldChg chg="add">
        <pc:chgData name="Anatoliy Kigel" userId="7432c6c4687b0a9c" providerId="LiveId" clId="{1DED7435-6C68-424B-BBE8-0C048AAFEEA0}" dt="2021-10-08T06:32:48.612" v="0"/>
        <pc:sldMkLst>
          <pc:docMk/>
          <pc:sldMk cId="4127892129" sldId="684"/>
        </pc:sldMkLst>
      </pc:sldChg>
      <pc:sldChg chg="add">
        <pc:chgData name="Anatoliy Kigel" userId="7432c6c4687b0a9c" providerId="LiveId" clId="{1DED7435-6C68-424B-BBE8-0C048AAFEEA0}" dt="2021-10-08T06:32:48.612" v="0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05B35833-6182-4831-B93A-3BC7553690C0}"/>
    <pc:docChg chg="undo custSel delSld modSld">
      <pc:chgData name="Anatoliy Kigel" userId="7432c6c4687b0a9c" providerId="LiveId" clId="{05B35833-6182-4831-B93A-3BC7553690C0}" dt="2021-07-31T06:06:56.012" v="23" actId="207"/>
      <pc:docMkLst>
        <pc:docMk/>
      </pc:docMkLst>
      <pc:sldChg chg="del">
        <pc:chgData name="Anatoliy Kigel" userId="7432c6c4687b0a9c" providerId="LiveId" clId="{05B35833-6182-4831-B93A-3BC7553690C0}" dt="2021-07-31T06:04:45.407" v="2" actId="47"/>
        <pc:sldMkLst>
          <pc:docMk/>
          <pc:sldMk cId="1243008143" sldId="653"/>
        </pc:sldMkLst>
      </pc:sldChg>
      <pc:sldChg chg="modSp mod">
        <pc:chgData name="Anatoliy Kigel" userId="7432c6c4687b0a9c" providerId="LiveId" clId="{05B35833-6182-4831-B93A-3BC7553690C0}" dt="2021-07-31T06:04:27.968" v="0" actId="20577"/>
        <pc:sldMkLst>
          <pc:docMk/>
          <pc:sldMk cId="1936025290" sldId="658"/>
        </pc:sldMkLst>
        <pc:spChg chg="mod">
          <ac:chgData name="Anatoliy Kigel" userId="7432c6c4687b0a9c" providerId="LiveId" clId="{05B35833-6182-4831-B93A-3BC7553690C0}" dt="2021-07-31T06:04:27.968" v="0" actId="20577"/>
          <ac:spMkLst>
            <pc:docMk/>
            <pc:sldMk cId="1936025290" sldId="658"/>
            <ac:spMk id="9" creationId="{00000000-0000-0000-0000-000000000000}"/>
          </ac:spMkLst>
        </pc:spChg>
      </pc:sldChg>
      <pc:sldChg chg="modSp mod">
        <pc:chgData name="Anatoliy Kigel" userId="7432c6c4687b0a9c" providerId="LiveId" clId="{05B35833-6182-4831-B93A-3BC7553690C0}" dt="2021-07-31T06:06:56.012" v="23" actId="207"/>
        <pc:sldMkLst>
          <pc:docMk/>
          <pc:sldMk cId="3608918080" sldId="676"/>
        </pc:sldMkLst>
        <pc:spChg chg="mod">
          <ac:chgData name="Anatoliy Kigel" userId="7432c6c4687b0a9c" providerId="LiveId" clId="{05B35833-6182-4831-B93A-3BC7553690C0}" dt="2021-07-31T06:06:56.012" v="23" actId="207"/>
          <ac:spMkLst>
            <pc:docMk/>
            <pc:sldMk cId="3608918080" sldId="676"/>
            <ac:spMk id="5" creationId="{00000000-0000-0000-0000-000000000000}"/>
          </ac:spMkLst>
        </pc:spChg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1827638012" sldId="683"/>
        </pc:sldMkLst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4127892129" sldId="684"/>
        </pc:sldMkLst>
      </pc:sldChg>
      <pc:sldChg chg="modSp mod">
        <pc:chgData name="Anatoliy Kigel" userId="7432c6c4687b0a9c" providerId="LiveId" clId="{05B35833-6182-4831-B93A-3BC7553690C0}" dt="2021-07-31T06:05:11.423" v="8" actId="207"/>
        <pc:sldMkLst>
          <pc:docMk/>
          <pc:sldMk cId="3377329655" sldId="685"/>
        </pc:sldMkLst>
        <pc:spChg chg="mod">
          <ac:chgData name="Anatoliy Kigel" userId="7432c6c4687b0a9c" providerId="LiveId" clId="{05B35833-6182-4831-B93A-3BC7553690C0}" dt="2021-07-31T06:05:11.423" v="8" actId="207"/>
          <ac:spMkLst>
            <pc:docMk/>
            <pc:sldMk cId="3377329655" sldId="685"/>
            <ac:spMk id="6" creationId="{1557122E-4F47-49F7-9B06-8C757124C19A}"/>
          </ac:spMkLst>
        </pc:spChg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88811CD7-A61E-4F05-B00B-1BAD3E4094CA}"/>
    <pc:docChg chg="modSld sldOrd">
      <pc:chgData name="Anatoliy Kigel" userId="7432c6c4687b0a9c" providerId="LiveId" clId="{88811CD7-A61E-4F05-B00B-1BAD3E4094CA}" dt="2021-01-27T13:22:31.190" v="11" actId="20577"/>
      <pc:docMkLst>
        <pc:docMk/>
      </pc:docMkLst>
      <pc:sldChg chg="modSp mod">
        <pc:chgData name="Anatoliy Kigel" userId="7432c6c4687b0a9c" providerId="LiveId" clId="{88811CD7-A61E-4F05-B00B-1BAD3E4094CA}" dt="2021-01-27T13:22:31.190" v="11" actId="20577"/>
        <pc:sldMkLst>
          <pc:docMk/>
          <pc:sldMk cId="4208682541" sldId="677"/>
        </pc:sldMkLst>
        <pc:spChg chg="mod">
          <ac:chgData name="Anatoliy Kigel" userId="7432c6c4687b0a9c" providerId="LiveId" clId="{88811CD7-A61E-4F05-B00B-1BAD3E4094CA}" dt="2021-01-27T13:22:31.190" v="11" actId="20577"/>
          <ac:spMkLst>
            <pc:docMk/>
            <pc:sldMk cId="4208682541" sldId="677"/>
            <ac:spMk id="2" creationId="{00000000-0000-0000-0000-000000000000}"/>
          </ac:spMkLst>
        </pc:spChg>
      </pc:sldChg>
      <pc:sldChg chg="modSp mod ord">
        <pc:chgData name="Anatoliy Kigel" userId="7432c6c4687b0a9c" providerId="LiveId" clId="{88811CD7-A61E-4F05-B00B-1BAD3E4094CA}" dt="2021-01-27T13:22:15.424" v="2" actId="20577"/>
        <pc:sldMkLst>
          <pc:docMk/>
          <pc:sldMk cId="389282230" sldId="678"/>
        </pc:sldMkLst>
        <pc:spChg chg="mod">
          <ac:chgData name="Anatoliy Kigel" userId="7432c6c4687b0a9c" providerId="LiveId" clId="{88811CD7-A61E-4F05-B00B-1BAD3E4094CA}" dt="2021-01-27T13:22:15.424" v="2" actId="20577"/>
          <ac:spMkLst>
            <pc:docMk/>
            <pc:sldMk cId="389282230" sldId="67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08.01.2022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a.godadd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working-with-github-pages/managing-a-custom-domain-for-your-github-pages-si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GitHub / GitHub Desktop / GitHub Pages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</a:rPr>
              <a:t>GitHub Pages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99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80526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249596"/>
            <a:ext cx="89289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2276872"/>
            <a:ext cx="10147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у вас аккаунт носит название, например </a:t>
            </a:r>
            <a:r>
              <a:rPr lang="en-US" sz="2400" b="1" dirty="0">
                <a:solidFill>
                  <a:srgbClr val="00B050"/>
                </a:solidFill>
              </a:rPr>
              <a:t>courses-demo-account </a:t>
            </a:r>
            <a:r>
              <a:rPr lang="ru-RU" sz="2400" dirty="0"/>
              <a:t>вам необходимо создать </a:t>
            </a:r>
            <a:r>
              <a:rPr lang="ru-RU" sz="2400" b="1" dirty="0"/>
              <a:t>публичный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ru-RU" sz="2400" dirty="0"/>
              <a:t> с названием (</a:t>
            </a:r>
            <a:r>
              <a:rPr lang="ru-RU" sz="2400" i="1" dirty="0"/>
              <a:t>строго</a:t>
            </a:r>
            <a:r>
              <a:rPr lang="ru-RU" sz="2400" dirty="0"/>
              <a:t>):</a:t>
            </a:r>
            <a:r>
              <a:rPr lang="ru-RU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(</a:t>
            </a:r>
            <a:r>
              <a:rPr lang="uk-UA" sz="2400" dirty="0" err="1"/>
              <a:t>т.е</a:t>
            </a:r>
            <a:r>
              <a:rPr lang="uk-UA" sz="2400" dirty="0"/>
              <a:t>. </a:t>
            </a:r>
            <a:r>
              <a:rPr lang="uk-UA" sz="2400" b="1" dirty="0" err="1">
                <a:solidFill>
                  <a:srgbClr val="FF0000"/>
                </a:solidFill>
              </a:rPr>
              <a:t>имя_вашего_аккаунт</a:t>
            </a:r>
            <a:r>
              <a:rPr lang="uk-UA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dirty="0"/>
              <a:t>) </a:t>
            </a:r>
            <a:r>
              <a:rPr lang="ru-RU" sz="2400" dirty="0"/>
              <a:t>и залить в этот репозиторий файлы вашего сайта. </a:t>
            </a:r>
          </a:p>
          <a:p>
            <a:endParaRPr lang="ru-RU" sz="2400" dirty="0"/>
          </a:p>
          <a:p>
            <a:r>
              <a:rPr lang="ru-RU" sz="2400" dirty="0"/>
              <a:t>Уже через пару минут ваш сайт будет доступен по адресу:</a:t>
            </a:r>
            <a:br>
              <a:rPr lang="ru-RU" sz="2400" dirty="0"/>
            </a:br>
            <a:r>
              <a:rPr lang="en-US" sz="2400" b="1" dirty="0">
                <a:solidFill>
                  <a:srgbClr val="00B0F0"/>
                </a:solidFill>
              </a:rPr>
              <a:t>https://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089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7454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495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86356"/>
            <a:ext cx="3108816" cy="2887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285752"/>
            <a:ext cx="8215565" cy="2887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9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763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0815"/>
          <a:stretch/>
        </p:blipFill>
        <p:spPr>
          <a:xfrm>
            <a:off x="0" y="1"/>
            <a:ext cx="12183073" cy="43651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437112"/>
            <a:ext cx="12183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hlinkClick r:id="rId3"/>
              </a:rPr>
              <a:t>https://ua.godaddy.com/</a:t>
            </a:r>
            <a:endParaRPr lang="ru-RU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5517232"/>
            <a:ext cx="1218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Крупнейший в мире регистратор доменных имён</a:t>
            </a:r>
          </a:p>
        </p:txBody>
      </p:sp>
    </p:spTree>
    <p:extLst>
      <p:ext uri="{BB962C8B-B14F-4D97-AF65-F5344CB8AC3E}">
        <p14:creationId xmlns:p14="http://schemas.microsoft.com/office/powerpoint/2010/main" val="412789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91544" y="427489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https://docs.github.com/en/github/working-with-github-pages/managing-a-custom-domain-for-your-github-pages-site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4" y="5373216"/>
            <a:ext cx="1218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Эти данные необходимы для настройки доменного имени </a:t>
            </a:r>
            <a:br>
              <a:rPr lang="en-US" sz="2400" i="1" dirty="0"/>
            </a:br>
            <a:r>
              <a:rPr lang="ru-RU" sz="2400" i="1" dirty="0"/>
              <a:t>которое «указывает» на сайт размещенный на </a:t>
            </a:r>
            <a:r>
              <a:rPr lang="en-US" sz="2400" b="1" i="1" dirty="0"/>
              <a:t>GitHub Pages</a:t>
            </a:r>
            <a:r>
              <a:rPr lang="en-US" sz="2400" i="1" dirty="0"/>
              <a:t>.</a:t>
            </a:r>
            <a:endParaRPr lang="ru-RU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48775-B726-430E-8BE4-BDFE4D557069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DNS</a:t>
            </a:r>
            <a:r>
              <a:rPr lang="ru-RU" sz="3600" b="1" dirty="0"/>
              <a:t> А-записи хостинга </a:t>
            </a:r>
            <a:r>
              <a:rPr lang="en-US" sz="3600" b="1" dirty="0"/>
              <a:t>GitHub Pages</a:t>
            </a:r>
            <a:endParaRPr lang="uk-U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91D0D-B896-44F5-8FA1-31228FEBE90F}"/>
              </a:ext>
            </a:extLst>
          </p:cNvPr>
          <p:cNvSpPr txBox="1"/>
          <p:nvPr/>
        </p:nvSpPr>
        <p:spPr>
          <a:xfrm>
            <a:off x="0" y="1484784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185.199.108.153</a:t>
            </a:r>
          </a:p>
          <a:p>
            <a:pPr algn="ctr"/>
            <a:r>
              <a:rPr lang="uk-UA" sz="3600" b="1" dirty="0"/>
              <a:t>185.199.109.153</a:t>
            </a:r>
          </a:p>
          <a:p>
            <a:pPr algn="ctr"/>
            <a:r>
              <a:rPr lang="uk-UA" sz="3600" b="1" dirty="0"/>
              <a:t>185.199.110.153</a:t>
            </a:r>
          </a:p>
          <a:p>
            <a:pPr algn="ctr"/>
            <a:r>
              <a:rPr lang="uk-UA" sz="3600" b="1" dirty="0"/>
              <a:t>185.199.111.153</a:t>
            </a:r>
          </a:p>
        </p:txBody>
      </p:sp>
    </p:spTree>
    <p:extLst>
      <p:ext uri="{BB962C8B-B14F-4D97-AF65-F5344CB8AC3E}">
        <p14:creationId xmlns:p14="http://schemas.microsoft.com/office/powerpoint/2010/main" val="334032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791370" y="1716844"/>
            <a:ext cx="6802257" cy="35874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5295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FlexBox</a:t>
            </a:r>
            <a:r>
              <a:rPr lang="en-US" sz="2800" b="1" dirty="0"/>
              <a:t> </a:t>
            </a:r>
            <a:r>
              <a:rPr lang="ru-RU" sz="2800" b="1" dirty="0"/>
              <a:t>вам в помощь…</a:t>
            </a:r>
            <a:r>
              <a:rPr lang="en-US" sz="2800" b="1" dirty="0"/>
              <a:t> </a:t>
            </a:r>
            <a:r>
              <a:rPr lang="ru-RU" sz="2800" b="1" dirty="0"/>
              <a:t>при создании этого компонента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7122E-4F47-49F7-9B06-8C757124C19A}"/>
              </a:ext>
            </a:extLst>
          </p:cNvPr>
          <p:cNvSpPr txBox="1"/>
          <p:nvPr/>
        </p:nvSpPr>
        <p:spPr>
          <a:xfrm>
            <a:off x="8112224" y="1997839"/>
            <a:ext cx="3168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Теперь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домашние задания выкладываем </a:t>
            </a:r>
            <a:r>
              <a:rPr lang="ru-RU" sz="2000" dirty="0"/>
              <a:t>в виде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отдельных репозиториев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/>
              <a:t>на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r>
              <a:rPr lang="ru-RU" sz="2000" dirty="0"/>
              <a:t>По желанию</a:t>
            </a:r>
            <a:r>
              <a:rPr lang="en-US" sz="2000" dirty="0"/>
              <a:t> (</a:t>
            </a:r>
            <a:r>
              <a:rPr lang="ru-RU" sz="2000" dirty="0"/>
              <a:t>но в этом </a:t>
            </a:r>
            <a:r>
              <a:rPr lang="ru-RU" sz="2000"/>
              <a:t>нет необходимости</a:t>
            </a:r>
            <a:r>
              <a:rPr lang="en-US" sz="2000"/>
              <a:t>)</a:t>
            </a:r>
            <a:r>
              <a:rPr lang="ru-RU" sz="2000" dirty="0"/>
              <a:t>, вы можете дублировать домашние задания на </a:t>
            </a:r>
            <a:r>
              <a:rPr lang="ru-RU" sz="2000" b="1" dirty="0"/>
              <a:t>хостинг</a:t>
            </a:r>
            <a:r>
              <a:rPr lang="ru-RU" sz="2000" dirty="0"/>
              <a:t> </a:t>
            </a:r>
            <a:r>
              <a:rPr lang="en-US" sz="2000" b="1" dirty="0"/>
              <a:t>GitHub Pages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732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CSS Grid</a:t>
            </a:r>
            <a:endParaRPr lang="ru-RU" sz="4800" i="1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ss grid layou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388774"/>
            <a:ext cx="5544616" cy="3696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87523C-F059-4A2D-A0D6-502E385CBD10}"/>
              </a:ext>
            </a:extLst>
          </p:cNvPr>
          <p:cNvSpPr txBox="1"/>
          <p:nvPr/>
        </p:nvSpPr>
        <p:spPr>
          <a:xfrm>
            <a:off x="0" y="558924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Создание сложных макетов страниц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7079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Git / GitHub Desktop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87727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https://desktop.github.com/</a:t>
            </a:r>
            <a:endParaRPr lang="ru-RU" sz="36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C0F0A467-9B72-4D7D-BDB8-B0BDA5A8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247138"/>
            <a:ext cx="6356077" cy="436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340768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Хранилище </a:t>
            </a:r>
            <a:r>
              <a:rPr lang="ru-RU" sz="4000" b="1" dirty="0" err="1"/>
              <a:t>репозиториев</a:t>
            </a:r>
            <a:r>
              <a:rPr lang="ru-RU" sz="4000" b="1" dirty="0"/>
              <a:t> управляемых </a:t>
            </a:r>
            <a:r>
              <a:rPr lang="en-US" sz="4000" b="1" dirty="0" err="1"/>
              <a:t>Git</a:t>
            </a:r>
            <a:r>
              <a:rPr lang="en-US" sz="4000" b="1" dirty="0"/>
              <a:t>’</a:t>
            </a:r>
            <a:r>
              <a:rPr lang="ru-RU" sz="4000" b="1" dirty="0"/>
              <a:t>ом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Наш план действий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1</a:t>
            </a:r>
            <a:r>
              <a:rPr lang="ru-RU" sz="5400" b="1" dirty="0"/>
              <a:t>. Выгрузка существующего </a:t>
            </a:r>
            <a:r>
              <a:rPr lang="ru-RU" sz="5400" b="1" dirty="0" err="1"/>
              <a:t>репозитория</a:t>
            </a:r>
            <a:r>
              <a:rPr lang="ru-RU" sz="5400" b="1" dirty="0"/>
              <a:t> на </a:t>
            </a:r>
            <a:r>
              <a:rPr lang="en-US" sz="5400" b="1" dirty="0"/>
              <a:t>GitHub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892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</a:t>
            </a:r>
            <a:r>
              <a:rPr lang="ru-RU" sz="5400" b="1" dirty="0"/>
              <a:t>. Управление репозиторием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42086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3</a:t>
            </a:r>
            <a:r>
              <a:rPr lang="ru-RU" sz="5400" b="1" dirty="0"/>
              <a:t>. Обновление </a:t>
            </a:r>
            <a:r>
              <a:rPr lang="ru-RU" sz="5400" b="1" dirty="0" err="1"/>
              <a:t>репозиториев</a:t>
            </a:r>
            <a:r>
              <a:rPr lang="ru-RU" sz="5400" b="1" dirty="0"/>
              <a:t> (локальное и на </a:t>
            </a:r>
            <a:r>
              <a:rPr lang="en-US" sz="5400" b="1" dirty="0"/>
              <a:t>GitHub</a:t>
            </a:r>
            <a:r>
              <a:rPr lang="ru-RU" sz="5400" b="1" dirty="0"/>
              <a:t>)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361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136339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4. Клонирование </a:t>
            </a:r>
            <a:br>
              <a:rPr lang="ru-RU" sz="5400" b="1" dirty="0"/>
            </a:br>
            <a:r>
              <a:rPr lang="ru-RU" sz="5400" b="1" dirty="0"/>
              <a:t>существующего (своего)</a:t>
            </a:r>
            <a:br>
              <a:rPr lang="ru-RU" sz="5400" b="1" dirty="0"/>
            </a:br>
            <a:r>
              <a:rPr lang="ru-RU" sz="5400" b="1" dirty="0"/>
              <a:t> </a:t>
            </a: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251097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556792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5. Клонирование </a:t>
            </a:r>
            <a:br>
              <a:rPr lang="ru-RU" sz="5400" b="1" dirty="0"/>
            </a:br>
            <a:r>
              <a:rPr lang="ru-RU" sz="5400" b="1" dirty="0"/>
              <a:t>стороннего (чужого) </a:t>
            </a:r>
            <a:br>
              <a:rPr lang="ru-RU" sz="5400" b="1" dirty="0"/>
            </a:b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21645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</TotalTime>
  <Words>312</Words>
  <Application>Microsoft Office PowerPoint</Application>
  <PresentationFormat>Широкий екран</PresentationFormat>
  <Paragraphs>51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920</cp:revision>
  <dcterms:created xsi:type="dcterms:W3CDTF">2014-11-20T09:08:59Z</dcterms:created>
  <dcterms:modified xsi:type="dcterms:W3CDTF">2022-01-08T08:48:04Z</dcterms:modified>
</cp:coreProperties>
</file>