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711" r:id="rId2"/>
    <p:sldId id="333" r:id="rId3"/>
    <p:sldId id="334" r:id="rId4"/>
    <p:sldId id="335" r:id="rId5"/>
    <p:sldId id="616" r:id="rId6"/>
    <p:sldId id="674" r:id="rId7"/>
    <p:sldId id="666" r:id="rId8"/>
    <p:sldId id="668" r:id="rId9"/>
    <p:sldId id="619" r:id="rId10"/>
    <p:sldId id="673" r:id="rId11"/>
    <p:sldId id="675" r:id="rId12"/>
    <p:sldId id="672" r:id="rId13"/>
    <p:sldId id="671" r:id="rId14"/>
    <p:sldId id="680" r:id="rId15"/>
    <p:sldId id="68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12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0592ED3-4676-452C-99E3-4F2E7D29327B}"/>
    <pc:docChg chg="modSld">
      <pc:chgData name="Anatoliy Kigel" userId="7432c6c4687b0a9c" providerId="LiveId" clId="{F0592ED3-4676-452C-99E3-4F2E7D29327B}" dt="2022-01-17T08:39:54.649" v="21" actId="403"/>
      <pc:docMkLst>
        <pc:docMk/>
      </pc:docMkLst>
      <pc:sldChg chg="modSp mod">
        <pc:chgData name="Anatoliy Kigel" userId="7432c6c4687b0a9c" providerId="LiveId" clId="{F0592ED3-4676-452C-99E3-4F2E7D29327B}" dt="2022-01-17T08:39:54.649" v="21" actId="403"/>
        <pc:sldMkLst>
          <pc:docMk/>
          <pc:sldMk cId="2872105669" sldId="672"/>
        </pc:sldMkLst>
        <pc:spChg chg="mod">
          <ac:chgData name="Anatoliy Kigel" userId="7432c6c4687b0a9c" providerId="LiveId" clId="{F0592ED3-4676-452C-99E3-4F2E7D29327B}" dt="2022-01-17T08:39:54.649" v="21" actId="403"/>
          <ac:spMkLst>
            <pc:docMk/>
            <pc:sldMk cId="2872105669" sldId="672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132413AA-5A62-4EBB-BDD1-265C8124754A}"/>
    <pc:docChg chg="modSld">
      <pc:chgData name="Anatoliy Kigel" userId="7432c6c4687b0a9c" providerId="LiveId" clId="{132413AA-5A62-4EBB-BDD1-265C8124754A}" dt="2021-05-08T09:26:28.548" v="119" actId="1076"/>
      <pc:docMkLst>
        <pc:docMk/>
      </pc:docMkLst>
      <pc:sldChg chg="modSp mod">
        <pc:chgData name="Anatoliy Kigel" userId="7432c6c4687b0a9c" providerId="LiveId" clId="{132413AA-5A62-4EBB-BDD1-265C8124754A}" dt="2021-05-08T09:26:28.548" v="119" actId="1076"/>
        <pc:sldMkLst>
          <pc:docMk/>
          <pc:sldMk cId="2034358088" sldId="671"/>
        </pc:sldMkLst>
        <pc:spChg chg="mod">
          <ac:chgData name="Anatoliy Kigel" userId="7432c6c4687b0a9c" providerId="LiveId" clId="{132413AA-5A62-4EBB-BDD1-265C8124754A}" dt="2021-05-08T09:26:28.548" v="119" actId="1076"/>
          <ac:spMkLst>
            <pc:docMk/>
            <pc:sldMk cId="2034358088" sldId="6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17.01.2022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how-to-use/on-the-web/styling/animating-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M-xc1EOMO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keyfram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animation-iteration-count" TargetMode="External"/><Relationship Id="rId3" Type="http://schemas.openxmlformats.org/officeDocument/2006/relationships/hyperlink" Target="https://webref.ru/css/animation" TargetMode="External"/><Relationship Id="rId7" Type="http://schemas.openxmlformats.org/officeDocument/2006/relationships/hyperlink" Target="https://webref.ru/css/animation-de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animation-timing-function" TargetMode="External"/><Relationship Id="rId5" Type="http://schemas.openxmlformats.org/officeDocument/2006/relationships/hyperlink" Target="https://webref.ru/css/animation-duration" TargetMode="External"/><Relationship Id="rId10" Type="http://schemas.openxmlformats.org/officeDocument/2006/relationships/hyperlink" Target="https://webref.ru/css/animation-fill-mode" TargetMode="External"/><Relationship Id="rId4" Type="http://schemas.openxmlformats.org/officeDocument/2006/relationships/hyperlink" Target="https://webref.ru/css/animation-name" TargetMode="External"/><Relationship Id="rId9" Type="http://schemas.openxmlformats.org/officeDocument/2006/relationships/hyperlink" Target="https://webref.ru/css/animation-dire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4953362"/>
            <a:ext cx="6848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https://fontawesome.com/how-to-use/on-the-web/styling/animating-icons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150821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Необязательное))</a:t>
            </a:r>
          </a:p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867007"/>
            <a:ext cx="3384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П.С. Задайте картинку размер 1000х1000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px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не заморачивайтесь вопросом масштабирования.</a:t>
            </a:r>
            <a:endParaRPr lang="uk-U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Адаптивная вёрстка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5434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медиа-запросах.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https://youtu.be/M-xc1EOMOIE</a:t>
            </a:r>
            <a:endParaRPr lang="uk-UA" sz="2800" b="1" dirty="0"/>
          </a:p>
        </p:txBody>
      </p:sp>
      <p:pic>
        <p:nvPicPr>
          <p:cNvPr id="1026" name="Picture 2" descr="https://internetingishard.com/html-and-css/responsive-design/simple-responsive-media-queries-703f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48762"/>
            <a:ext cx="6466384" cy="2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Анимация «по сценарию» состоит из двух шагов</a:t>
            </a:r>
            <a:r>
              <a:rPr lang="en-US" dirty="0"/>
              <a:t>. </a:t>
            </a:r>
            <a:r>
              <a:rPr lang="ru-RU" b="1" dirty="0"/>
              <a:t>Первый шаг</a:t>
            </a:r>
            <a:r>
              <a:rPr lang="ru-RU" dirty="0"/>
              <a:t>: создается «сценарий» при помощи директивы </a:t>
            </a:r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</a:t>
            </a:r>
            <a:r>
              <a:rPr lang="ru-RU" dirty="0"/>
              <a:t>задаются «опорные кадры» т.е. состояния через которые наша анимация должна проходить.</a:t>
            </a:r>
            <a:r>
              <a:rPr lang="en-US" dirty="0"/>
              <a:t> </a:t>
            </a:r>
            <a:r>
              <a:rPr lang="ru-RU" dirty="0"/>
              <a:t>Кадры нумеруются в </a:t>
            </a:r>
            <a:r>
              <a:rPr lang="ru-RU" b="1" dirty="0"/>
              <a:t>процентах</a:t>
            </a:r>
            <a:r>
              <a:rPr lang="en-US" dirty="0"/>
              <a:t> (</a:t>
            </a:r>
            <a:r>
              <a:rPr lang="ru-RU" dirty="0"/>
              <a:t>для анимации между двумя состояниями возможно использовать </a:t>
            </a:r>
            <a:r>
              <a:rPr lang="en-US" b="1" dirty="0"/>
              <a:t>from </a:t>
            </a:r>
            <a:r>
              <a:rPr lang="en-US" dirty="0"/>
              <a:t>- </a:t>
            </a:r>
            <a:r>
              <a:rPr lang="en-US" b="1" dirty="0"/>
              <a:t>to</a:t>
            </a:r>
            <a:r>
              <a:rPr lang="en-US" dirty="0"/>
              <a:t>)</a:t>
            </a:r>
            <a:r>
              <a:rPr lang="ru-RU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dirty="0"/>
              <a:t>. </a:t>
            </a:r>
            <a:r>
              <a:rPr lang="ru-RU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680176" y="5219330"/>
            <a:ext cx="40393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hlinkClick r:id="rId3"/>
              </a:rPr>
              <a:t>https://webref.ru/css/keyframes</a:t>
            </a:r>
            <a:endParaRPr lang="uk-UA" sz="2200" b="1" dirty="0"/>
          </a:p>
        </p:txBody>
      </p:sp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392144" y="3135376"/>
            <a:ext cx="4566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>
                <a:hlinkClick r:id="rId3"/>
              </a:rPr>
              <a:t>https://webref.ru/css/animation</a:t>
            </a:r>
            <a:endParaRPr lang="uk-UA" sz="1600" b="1" dirty="0"/>
          </a:p>
          <a:p>
            <a:endParaRPr lang="uk-UA" sz="1600" b="1" dirty="0"/>
          </a:p>
          <a:p>
            <a:r>
              <a:rPr lang="uk-UA" sz="1600" b="1" dirty="0">
                <a:hlinkClick r:id="rId4"/>
              </a:rPr>
              <a:t>https://webref.ru/css/animation-name</a:t>
            </a:r>
            <a:endParaRPr lang="uk-UA" sz="1600" b="1" dirty="0"/>
          </a:p>
          <a:p>
            <a:r>
              <a:rPr lang="uk-UA" sz="1600" b="1" dirty="0">
                <a:hlinkClick r:id="rId5"/>
              </a:rPr>
              <a:t>https://webref.ru/css/animation-duration</a:t>
            </a:r>
            <a:endParaRPr lang="uk-UA" sz="1600" b="1" dirty="0"/>
          </a:p>
          <a:p>
            <a:r>
              <a:rPr lang="uk-UA" sz="1600" b="1" dirty="0">
                <a:hlinkClick r:id="rId6"/>
              </a:rPr>
              <a:t>https://webref.ru/css/animation-timing-function</a:t>
            </a:r>
            <a:endParaRPr lang="uk-UA" sz="1600" b="1" dirty="0"/>
          </a:p>
          <a:p>
            <a:r>
              <a:rPr lang="uk-UA" sz="1600" b="1" dirty="0">
                <a:hlinkClick r:id="rId7"/>
              </a:rPr>
              <a:t>https://webref.ru/css/animation-delay</a:t>
            </a:r>
            <a:endParaRPr lang="uk-UA" sz="1600" b="1" dirty="0"/>
          </a:p>
          <a:p>
            <a:r>
              <a:rPr lang="uk-UA" sz="1600" b="1" dirty="0">
                <a:hlinkClick r:id="rId8"/>
              </a:rPr>
              <a:t>https://webref.ru/css/animation-iteration-count</a:t>
            </a:r>
            <a:endParaRPr lang="uk-UA" sz="1600" b="1" dirty="0"/>
          </a:p>
          <a:p>
            <a:r>
              <a:rPr lang="uk-UA" sz="1600" b="1" dirty="0">
                <a:hlinkClick r:id="rId9"/>
              </a:rPr>
              <a:t>https://webref.ru/css/animation-direction</a:t>
            </a:r>
            <a:endParaRPr lang="uk-UA" sz="1600" b="1" dirty="0"/>
          </a:p>
          <a:p>
            <a:r>
              <a:rPr lang="uk-UA" sz="1600" b="1" dirty="0">
                <a:hlinkClick r:id="rId10"/>
              </a:rPr>
              <a:t>https://webref.ru/css/animation-fill-mode</a:t>
            </a:r>
            <a:endParaRPr lang="uk-UA" sz="1600" b="1" dirty="0"/>
          </a:p>
        </p:txBody>
      </p:sp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594</Words>
  <Application>Microsoft Office PowerPoint</Application>
  <PresentationFormat>Широкий екран</PresentationFormat>
  <Paragraphs>56</Paragraphs>
  <Slides>15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2022-01-17T08:40:21Z</dcterms:modified>
</cp:coreProperties>
</file>