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711" r:id="rId2"/>
    <p:sldId id="333" r:id="rId3"/>
    <p:sldId id="334" r:id="rId4"/>
    <p:sldId id="335" r:id="rId5"/>
    <p:sldId id="616" r:id="rId6"/>
    <p:sldId id="674" r:id="rId7"/>
    <p:sldId id="666" r:id="rId8"/>
    <p:sldId id="668" r:id="rId9"/>
    <p:sldId id="619" r:id="rId10"/>
    <p:sldId id="673" r:id="rId11"/>
    <p:sldId id="675" r:id="rId12"/>
    <p:sldId id="672" r:id="rId13"/>
    <p:sldId id="671" r:id="rId14"/>
    <p:sldId id="383" r:id="rId15"/>
    <p:sldId id="76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92ED3-4676-452C-99E3-4F2E7D29327B}" v="17" dt="2022-01-18T15:10:4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112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0592ED3-4676-452C-99E3-4F2E7D29327B}"/>
    <pc:docChg chg="custSel addSld delSld modSld">
      <pc:chgData name="Anatoliy Kigel" userId="7432c6c4687b0a9c" providerId="LiveId" clId="{F0592ED3-4676-452C-99E3-4F2E7D29327B}" dt="2022-01-18T15:10:49.746" v="130" actId="1036"/>
      <pc:docMkLst>
        <pc:docMk/>
      </pc:docMkLst>
      <pc:sldChg chg="add">
        <pc:chgData name="Anatoliy Kigel" userId="7432c6c4687b0a9c" providerId="LiveId" clId="{F0592ED3-4676-452C-99E3-4F2E7D29327B}" dt="2022-01-18T15:09:34.892" v="22"/>
        <pc:sldMkLst>
          <pc:docMk/>
          <pc:sldMk cId="2717058134" sldId="383"/>
        </pc:sldMkLst>
      </pc:sldChg>
      <pc:sldChg chg="modSp mod">
        <pc:chgData name="Anatoliy Kigel" userId="7432c6c4687b0a9c" providerId="LiveId" clId="{F0592ED3-4676-452C-99E3-4F2E7D29327B}" dt="2022-01-17T08:39:54.649" v="21" actId="403"/>
        <pc:sldMkLst>
          <pc:docMk/>
          <pc:sldMk cId="2872105669" sldId="672"/>
        </pc:sldMkLst>
        <pc:spChg chg="mod">
          <ac:chgData name="Anatoliy Kigel" userId="7432c6c4687b0a9c" providerId="LiveId" clId="{F0592ED3-4676-452C-99E3-4F2E7D29327B}" dt="2022-01-17T08:39:54.649" v="21" actId="403"/>
          <ac:spMkLst>
            <pc:docMk/>
            <pc:sldMk cId="2872105669" sldId="672"/>
            <ac:spMk id="5" creationId="{00000000-0000-0000-0000-000000000000}"/>
          </ac:spMkLst>
        </pc:spChg>
      </pc:sldChg>
      <pc:sldChg chg="del">
        <pc:chgData name="Anatoliy Kigel" userId="7432c6c4687b0a9c" providerId="LiveId" clId="{F0592ED3-4676-452C-99E3-4F2E7D29327B}" dt="2022-01-18T15:10:10.072" v="75" actId="47"/>
        <pc:sldMkLst>
          <pc:docMk/>
          <pc:sldMk cId="2767547570" sldId="680"/>
        </pc:sldMkLst>
      </pc:sldChg>
      <pc:sldChg chg="delSp del">
        <pc:chgData name="Anatoliy Kigel" userId="7432c6c4687b0a9c" providerId="LiveId" clId="{F0592ED3-4676-452C-99E3-4F2E7D29327B}" dt="2022-01-18T15:10:07.868" v="74" actId="47"/>
        <pc:sldMkLst>
          <pc:docMk/>
          <pc:sldMk cId="2772604722" sldId="681"/>
        </pc:sldMkLst>
        <pc:picChg chg="del">
          <ac:chgData name="Anatoliy Kigel" userId="7432c6c4687b0a9c" providerId="LiveId" clId="{F0592ED3-4676-452C-99E3-4F2E7D29327B}" dt="2022-01-18T15:09:40.299" v="24" actId="21"/>
          <ac:picMkLst>
            <pc:docMk/>
            <pc:sldMk cId="2772604722" sldId="681"/>
            <ac:picMk id="1026" creationId="{00000000-0000-0000-0000-000000000000}"/>
          </ac:picMkLst>
        </pc:picChg>
      </pc:sldChg>
      <pc:sldChg chg="addSp delSp modSp add mod">
        <pc:chgData name="Anatoliy Kigel" userId="7432c6c4687b0a9c" providerId="LiveId" clId="{F0592ED3-4676-452C-99E3-4F2E7D29327B}" dt="2022-01-18T15:10:49.746" v="130" actId="1036"/>
        <pc:sldMkLst>
          <pc:docMk/>
          <pc:sldMk cId="2573887449" sldId="760"/>
        </pc:sldMkLst>
        <pc:spChg chg="add mod">
          <ac:chgData name="Anatoliy Kigel" userId="7432c6c4687b0a9c" providerId="LiveId" clId="{F0592ED3-4676-452C-99E3-4F2E7D29327B}" dt="2022-01-18T15:10:40.485" v="126" actId="403"/>
          <ac:spMkLst>
            <pc:docMk/>
            <pc:sldMk cId="2573887449" sldId="760"/>
            <ac:spMk id="2" creationId="{49E6F2AD-6EC9-44D7-BBD8-910758FFE3DF}"/>
          </ac:spMkLst>
        </pc:spChg>
        <pc:spChg chg="mod">
          <ac:chgData name="Anatoliy Kigel" userId="7432c6c4687b0a9c" providerId="LiveId" clId="{F0592ED3-4676-452C-99E3-4F2E7D29327B}" dt="2022-01-18T15:10:30.965" v="113" actId="1035"/>
          <ac:spMkLst>
            <pc:docMk/>
            <pc:sldMk cId="2573887449" sldId="760"/>
            <ac:spMk id="9" creationId="{00000000-0000-0000-0000-000000000000}"/>
          </ac:spMkLst>
        </pc:spChg>
        <pc:spChg chg="del">
          <ac:chgData name="Anatoliy Kigel" userId="7432c6c4687b0a9c" providerId="LiveId" clId="{F0592ED3-4676-452C-99E3-4F2E7D29327B}" dt="2022-01-18T15:09:59.761" v="63" actId="478"/>
          <ac:spMkLst>
            <pc:docMk/>
            <pc:sldMk cId="2573887449" sldId="760"/>
            <ac:spMk id="11" creationId="{00000000-0000-0000-0000-000000000000}"/>
          </ac:spMkLst>
        </pc:spChg>
        <pc:picChg chg="add mod">
          <ac:chgData name="Anatoliy Kigel" userId="7432c6c4687b0a9c" providerId="LiveId" clId="{F0592ED3-4676-452C-99E3-4F2E7D29327B}" dt="2022-01-18T15:10:49.746" v="130" actId="1036"/>
          <ac:picMkLst>
            <pc:docMk/>
            <pc:sldMk cId="2573887449" sldId="760"/>
            <ac:picMk id="6" creationId="{3D5D75A9-B2B0-40D4-B2FB-76A4A14E2251}"/>
          </ac:picMkLst>
        </pc:picChg>
        <pc:picChg chg="del">
          <ac:chgData name="Anatoliy Kigel" userId="7432c6c4687b0a9c" providerId="LiveId" clId="{F0592ED3-4676-452C-99E3-4F2E7D29327B}" dt="2022-01-18T15:09:37.144" v="23" actId="478"/>
          <ac:picMkLst>
            <pc:docMk/>
            <pc:sldMk cId="2573887449" sldId="760"/>
            <ac:picMk id="3074" creationId="{00000000-0000-0000-0000-000000000000}"/>
          </ac:picMkLst>
        </pc:picChg>
      </pc:sldChg>
    </pc:docChg>
  </pc:docChgLst>
  <pc:docChgLst>
    <pc:chgData name="Anatoliy Kigel" userId="7432c6c4687b0a9c" providerId="LiveId" clId="{7168E66F-AA0B-4D25-A13E-C66AA0976E44}"/>
    <pc:docChg chg="undo custSel addSld delSld modSld">
      <pc:chgData name="Anatoliy Kigel" userId="7432c6c4687b0a9c" providerId="LiveId" clId="{7168E66F-AA0B-4D25-A13E-C66AA0976E44}" dt="2021-01-31T04:25:33.312" v="348" actId="1038"/>
      <pc:docMkLst>
        <pc:docMk/>
      </pc:docMkLst>
      <pc:sldChg chg="modSp add mod">
        <pc:chgData name="Anatoliy Kigel" userId="7432c6c4687b0a9c" providerId="LiveId" clId="{7168E66F-AA0B-4D25-A13E-C66AA0976E44}" dt="2021-01-31T04:15:01.469" v="45" actId="20577"/>
        <pc:sldMkLst>
          <pc:docMk/>
          <pc:sldMk cId="1739932376" sldId="333"/>
        </pc:sldMkLst>
        <pc:spChg chg="mod">
          <ac:chgData name="Anatoliy Kigel" userId="7432c6c4687b0a9c" providerId="LiveId" clId="{7168E66F-AA0B-4D25-A13E-C66AA0976E44}" dt="2021-01-31T04:15:01.469" v="45" actId="20577"/>
          <ac:spMkLst>
            <pc:docMk/>
            <pc:sldMk cId="1739932376" sldId="33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32.334" v="77" actId="1036"/>
        <pc:sldMkLst>
          <pc:docMk/>
          <pc:sldMk cId="570090362" sldId="334"/>
        </pc:sldMkLst>
        <pc:spChg chg="mod">
          <ac:chgData name="Anatoliy Kigel" userId="7432c6c4687b0a9c" providerId="LiveId" clId="{7168E66F-AA0B-4D25-A13E-C66AA0976E44}" dt="2021-01-31T04:16:32.334" v="77" actId="1036"/>
          <ac:spMkLst>
            <pc:docMk/>
            <pc:sldMk cId="570090362" sldId="334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27.407" v="75" actId="1036"/>
        <pc:sldMkLst>
          <pc:docMk/>
          <pc:sldMk cId="1380844691" sldId="335"/>
        </pc:sldMkLst>
        <pc:spChg chg="mod">
          <ac:chgData name="Anatoliy Kigel" userId="7432c6c4687b0a9c" providerId="LiveId" clId="{7168E66F-AA0B-4D25-A13E-C66AA0976E44}" dt="2021-01-31T04:16:27.407" v="75" actId="1036"/>
          <ac:spMkLst>
            <pc:docMk/>
            <pc:sldMk cId="1380844691" sldId="335"/>
            <ac:spMk id="5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15.709" v="67" actId="14100"/>
          <ac:spMkLst>
            <pc:docMk/>
            <pc:sldMk cId="1380844691" sldId="335"/>
            <ac:spMk id="6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02.688" v="59" actId="1035"/>
          <ac:spMkLst>
            <pc:docMk/>
            <pc:sldMk cId="1380844691" sldId="335"/>
            <ac:spMk id="7" creationId="{00000000-0000-0000-0000-000000000000}"/>
          </ac:spMkLst>
        </pc:spChg>
        <pc:cxnChg chg="mod">
          <ac:chgData name="Anatoliy Kigel" userId="7432c6c4687b0a9c" providerId="LiveId" clId="{7168E66F-AA0B-4D25-A13E-C66AA0976E44}" dt="2021-01-31T04:16:16.687" v="68" actId="1038"/>
          <ac:cxnSpMkLst>
            <pc:docMk/>
            <pc:sldMk cId="1380844691" sldId="335"/>
            <ac:cxnSpMk id="9" creationId="{00000000-0000-0000-0000-000000000000}"/>
          </ac:cxnSpMkLst>
        </pc:cxnChg>
      </pc:sldChg>
      <pc:sldChg chg="del">
        <pc:chgData name="Anatoliy Kigel" userId="7432c6c4687b0a9c" providerId="LiveId" clId="{7168E66F-AA0B-4D25-A13E-C66AA0976E44}" dt="2021-01-31T04:08:20.934" v="1" actId="47"/>
        <pc:sldMkLst>
          <pc:docMk/>
          <pc:sldMk cId="0" sldId="380"/>
        </pc:sldMkLst>
      </pc:sldChg>
      <pc:sldChg chg="modSp del mod">
        <pc:chgData name="Anatoliy Kigel" userId="7432c6c4687b0a9c" providerId="LiveId" clId="{7168E66F-AA0B-4D25-A13E-C66AA0976E44}" dt="2021-01-31T04:16:48.215" v="81" actId="47"/>
        <pc:sldMkLst>
          <pc:docMk/>
          <pc:sldMk cId="0" sldId="588"/>
        </pc:sldMkLst>
        <pc:spChg chg="mod">
          <ac:chgData name="Anatoliy Kigel" userId="7432c6c4687b0a9c" providerId="LiveId" clId="{7168E66F-AA0B-4D25-A13E-C66AA0976E44}" dt="2021-01-31T04:16:39.728" v="80" actId="113"/>
          <ac:spMkLst>
            <pc:docMk/>
            <pc:sldMk cId="0" sldId="588"/>
            <ac:spMk id="5" creationId="{00000000-0000-0000-0000-000000000000}"/>
          </ac:spMkLst>
        </pc:spChg>
      </pc:sldChg>
      <pc:sldChg chg="del">
        <pc:chgData name="Anatoliy Kigel" userId="7432c6c4687b0a9c" providerId="LiveId" clId="{7168E66F-AA0B-4D25-A13E-C66AA0976E44}" dt="2021-01-31T04:16:48.215" v="81" actId="47"/>
        <pc:sldMkLst>
          <pc:docMk/>
          <pc:sldMk cId="0" sldId="594"/>
        </pc:sldMkLst>
      </pc:sldChg>
      <pc:sldChg chg="delSp modSp del mod">
        <pc:chgData name="Anatoliy Kigel" userId="7432c6c4687b0a9c" providerId="LiveId" clId="{7168E66F-AA0B-4D25-A13E-C66AA0976E44}" dt="2021-01-31T04:17:13.929" v="87" actId="47"/>
        <pc:sldMkLst>
          <pc:docMk/>
          <pc:sldMk cId="1685872564" sldId="615"/>
        </pc:sldMkLst>
        <pc:spChg chg="mod">
          <ac:chgData name="Anatoliy Kigel" userId="7432c6c4687b0a9c" providerId="LiveId" clId="{7168E66F-AA0B-4D25-A13E-C66AA0976E44}" dt="2021-01-31T04:17:05.209" v="86" actId="404"/>
          <ac:spMkLst>
            <pc:docMk/>
            <pc:sldMk cId="1685872564" sldId="61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16:59.119" v="82" actId="478"/>
          <ac:spMkLst>
            <pc:docMk/>
            <pc:sldMk cId="1685872564" sldId="61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7:43.989" v="100" actId="20577"/>
        <pc:sldMkLst>
          <pc:docMk/>
          <pc:sldMk cId="1448205139" sldId="616"/>
        </pc:sldMkLst>
        <pc:spChg chg="mod">
          <ac:chgData name="Anatoliy Kigel" userId="7432c6c4687b0a9c" providerId="LiveId" clId="{7168E66F-AA0B-4D25-A13E-C66AA0976E44}" dt="2021-01-31T04:17:43.989" v="100" actId="20577"/>
          <ac:spMkLst>
            <pc:docMk/>
            <pc:sldMk cId="1448205139" sldId="616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0:49.801" v="233"/>
        <pc:sldMkLst>
          <pc:docMk/>
          <pc:sldMk cId="1589213892" sldId="619"/>
        </pc:sldMkLst>
        <pc:spChg chg="mod">
          <ac:chgData name="Anatoliy Kigel" userId="7432c6c4687b0a9c" providerId="LiveId" clId="{7168E66F-AA0B-4D25-A13E-C66AA0976E44}" dt="2021-01-31T04:20:47.783" v="231" actId="1035"/>
          <ac:spMkLst>
            <pc:docMk/>
            <pc:sldMk cId="1589213892" sldId="619"/>
            <ac:spMk id="2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9:21.384" v="172" actId="403"/>
          <ac:spMkLst>
            <pc:docMk/>
            <pc:sldMk cId="1589213892" sldId="619"/>
            <ac:spMk id="7" creationId="{00000000-0000-0000-0000-000000000000}"/>
          </ac:spMkLst>
        </pc:spChg>
        <pc:spChg chg="del mod">
          <ac:chgData name="Anatoliy Kigel" userId="7432c6c4687b0a9c" providerId="LiveId" clId="{7168E66F-AA0B-4D25-A13E-C66AA0976E44}" dt="2021-01-31T04:18:40.238" v="158"/>
          <ac:spMkLst>
            <pc:docMk/>
            <pc:sldMk cId="1589213892" sldId="619"/>
            <ac:spMk id="9" creationId="{00000000-0000-0000-0000-000000000000}"/>
          </ac:spMkLst>
        </pc:spChg>
        <pc:spChg chg="add del mod">
          <ac:chgData name="Anatoliy Kigel" userId="7432c6c4687b0a9c" providerId="LiveId" clId="{7168E66F-AA0B-4D25-A13E-C66AA0976E44}" dt="2021-01-31T04:20:49.801" v="233"/>
          <ac:spMkLst>
            <pc:docMk/>
            <pc:sldMk cId="1589213892" sldId="619"/>
            <ac:spMk id="10" creationId="{F967B343-9F5D-4799-8550-AAB7F49F4F84}"/>
          </ac:spMkLst>
        </pc:spChg>
        <pc:spChg chg="mod">
          <ac:chgData name="Anatoliy Kigel" userId="7432c6c4687b0a9c" providerId="LiveId" clId="{7168E66F-AA0B-4D25-A13E-C66AA0976E44}" dt="2021-01-31T04:18:15.972" v="112" actId="1076"/>
          <ac:spMkLst>
            <pc:docMk/>
            <pc:sldMk cId="1589213892" sldId="619"/>
            <ac:spMk id="11" creationId="{00000000-0000-0000-0000-000000000000}"/>
          </ac:spMkLst>
        </pc:spChg>
        <pc:picChg chg="del">
          <ac:chgData name="Anatoliy Kigel" userId="7432c6c4687b0a9c" providerId="LiveId" clId="{7168E66F-AA0B-4D25-A13E-C66AA0976E44}" dt="2021-01-31T04:18:03.511" v="104" actId="478"/>
          <ac:picMkLst>
            <pc:docMk/>
            <pc:sldMk cId="1589213892" sldId="619"/>
            <ac:picMk id="3" creationId="{00000000-0000-0000-0000-000000000000}"/>
          </ac:picMkLst>
        </pc:picChg>
        <pc:picChg chg="add mod">
          <ac:chgData name="Anatoliy Kigel" userId="7432c6c4687b0a9c" providerId="LiveId" clId="{7168E66F-AA0B-4D25-A13E-C66AA0976E44}" dt="2021-01-31T04:19:13.048" v="167" actId="1076"/>
          <ac:picMkLst>
            <pc:docMk/>
            <pc:sldMk cId="1589213892" sldId="619"/>
            <ac:picMk id="5" creationId="{A0DE3B3C-F115-4D72-BF91-D968970ABCB0}"/>
          </ac:picMkLst>
        </pc:picChg>
      </pc:sldChg>
      <pc:sldChg chg="del">
        <pc:chgData name="Anatoliy Kigel" userId="7432c6c4687b0a9c" providerId="LiveId" clId="{7168E66F-AA0B-4D25-A13E-C66AA0976E44}" dt="2021-01-31T04:19:29.675" v="173" actId="47"/>
        <pc:sldMkLst>
          <pc:docMk/>
          <pc:sldMk cId="3762263444" sldId="620"/>
        </pc:sldMkLst>
      </pc:sldChg>
      <pc:sldChg chg="add del">
        <pc:chgData name="Anatoliy Kigel" userId="7432c6c4687b0a9c" providerId="LiveId" clId="{7168E66F-AA0B-4D25-A13E-C66AA0976E44}" dt="2021-01-31T04:09:31.188" v="43" actId="47"/>
        <pc:sldMkLst>
          <pc:docMk/>
          <pc:sldMk cId="1189944225" sldId="667"/>
        </pc:sldMkLst>
      </pc:sldChg>
      <pc:sldChg chg="modSp mod">
        <pc:chgData name="Anatoliy Kigel" userId="7432c6c4687b0a9c" providerId="LiveId" clId="{7168E66F-AA0B-4D25-A13E-C66AA0976E44}" dt="2021-01-31T04:17:47.662" v="103" actId="20577"/>
        <pc:sldMkLst>
          <pc:docMk/>
          <pc:sldMk cId="4204973655" sldId="668"/>
        </pc:sldMkLst>
        <pc:spChg chg="mod">
          <ac:chgData name="Anatoliy Kigel" userId="7432c6c4687b0a9c" providerId="LiveId" clId="{7168E66F-AA0B-4D25-A13E-C66AA0976E44}" dt="2021-01-31T04:17:47.662" v="103" actId="20577"/>
          <ac:spMkLst>
            <pc:docMk/>
            <pc:sldMk cId="4204973655" sldId="668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3:32.047" v="322" actId="1037"/>
        <pc:sldMkLst>
          <pc:docMk/>
          <pc:sldMk cId="2034358088" sldId="671"/>
        </pc:sldMkLst>
        <pc:spChg chg="del mod">
          <ac:chgData name="Anatoliy Kigel" userId="7432c6c4687b0a9c" providerId="LiveId" clId="{7168E66F-AA0B-4D25-A13E-C66AA0976E44}" dt="2021-01-31T04:23:24.287" v="317" actId="478"/>
          <ac:spMkLst>
            <pc:docMk/>
            <pc:sldMk cId="2034358088" sldId="671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3:32.047" v="322" actId="1037"/>
          <ac:spMkLst>
            <pc:docMk/>
            <pc:sldMk cId="2034358088" sldId="671"/>
            <ac:spMk id="4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3:22.065" v="316" actId="1076"/>
          <ac:spMkLst>
            <pc:docMk/>
            <pc:sldMk cId="2034358088" sldId="671"/>
            <ac:spMk id="9" creationId="{1F669F09-FD6B-4D95-A57A-3F508A109765}"/>
          </ac:spMkLst>
        </pc:spChg>
      </pc:sldChg>
      <pc:sldChg chg="modSp mod">
        <pc:chgData name="Anatoliy Kigel" userId="7432c6c4687b0a9c" providerId="LiveId" clId="{7168E66F-AA0B-4D25-A13E-C66AA0976E44}" dt="2021-01-31T04:19:59.392" v="197" actId="113"/>
        <pc:sldMkLst>
          <pc:docMk/>
          <pc:sldMk cId="2872105669" sldId="672"/>
        </pc:sldMkLst>
        <pc:spChg chg="mod">
          <ac:chgData name="Anatoliy Kigel" userId="7432c6c4687b0a9c" providerId="LiveId" clId="{7168E66F-AA0B-4D25-A13E-C66AA0976E44}" dt="2021-01-31T04:19:59.392" v="197" actId="113"/>
          <ac:spMkLst>
            <pc:docMk/>
            <pc:sldMk cId="2872105669" sldId="67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9:51.934" v="194" actId="207"/>
        <pc:sldMkLst>
          <pc:docMk/>
          <pc:sldMk cId="457322963" sldId="673"/>
        </pc:sldMkLst>
        <pc:spChg chg="mod">
          <ac:chgData name="Anatoliy Kigel" userId="7432c6c4687b0a9c" providerId="LiveId" clId="{7168E66F-AA0B-4D25-A13E-C66AA0976E44}" dt="2021-01-31T04:19:51.934" v="194" actId="207"/>
          <ac:spMkLst>
            <pc:docMk/>
            <pc:sldMk cId="457322963" sldId="67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5:33.312" v="348" actId="1038"/>
        <pc:sldMkLst>
          <pc:docMk/>
          <pc:sldMk cId="3744534743" sldId="675"/>
        </pc:sldMkLst>
        <pc:spChg chg="mod">
          <ac:chgData name="Anatoliy Kigel" userId="7432c6c4687b0a9c" providerId="LiveId" clId="{7168E66F-AA0B-4D25-A13E-C66AA0976E44}" dt="2021-01-31T04:25:20.330" v="331" actId="1036"/>
          <ac:spMkLst>
            <pc:docMk/>
            <pc:sldMk cId="3744534743" sldId="675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5:18.666" v="327" actId="1036"/>
          <ac:spMkLst>
            <pc:docMk/>
            <pc:sldMk cId="3744534743" sldId="67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25:14.987" v="323" actId="478"/>
          <ac:spMkLst>
            <pc:docMk/>
            <pc:sldMk cId="3744534743" sldId="675"/>
            <ac:spMk id="6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5:33.312" v="348" actId="1038"/>
          <ac:spMkLst>
            <pc:docMk/>
            <pc:sldMk cId="3744534743" sldId="675"/>
            <ac:spMk id="9" creationId="{D2A92A56-20F3-4FE7-9491-E3015BD2408D}"/>
          </ac:spMkLst>
        </pc:spChg>
        <pc:picChg chg="mod">
          <ac:chgData name="Anatoliy Kigel" userId="7432c6c4687b0a9c" providerId="LiveId" clId="{7168E66F-AA0B-4D25-A13E-C66AA0976E44}" dt="2021-01-31T04:25:17.727" v="325" actId="1036"/>
          <ac:picMkLst>
            <pc:docMk/>
            <pc:sldMk cId="3744534743" sldId="675"/>
            <ac:picMk id="4" creationId="{00000000-0000-0000-0000-000000000000}"/>
          </ac:picMkLst>
        </pc:picChg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67547570" sldId="680"/>
        </pc:sldMkLst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72604722" sldId="681"/>
        </pc:sldMkLst>
      </pc:sldChg>
      <pc:sldChg chg="modSp add mod setBg">
        <pc:chgData name="Anatoliy Kigel" userId="7432c6c4687b0a9c" providerId="LiveId" clId="{7168E66F-AA0B-4D25-A13E-C66AA0976E44}" dt="2021-01-31T04:09:29.261" v="42" actId="20577"/>
        <pc:sldMkLst>
          <pc:docMk/>
          <pc:sldMk cId="2210419637" sldId="711"/>
        </pc:sldMkLst>
        <pc:spChg chg="mod">
          <ac:chgData name="Anatoliy Kigel" userId="7432c6c4687b0a9c" providerId="LiveId" clId="{7168E66F-AA0B-4D25-A13E-C66AA0976E44}" dt="2021-01-31T04:09:29.261" v="42" actId="20577"/>
          <ac:spMkLst>
            <pc:docMk/>
            <pc:sldMk cId="2210419637" sldId="71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132413AA-5A62-4EBB-BDD1-265C8124754A}"/>
    <pc:docChg chg="modSld">
      <pc:chgData name="Anatoliy Kigel" userId="7432c6c4687b0a9c" providerId="LiveId" clId="{132413AA-5A62-4EBB-BDD1-265C8124754A}" dt="2021-05-08T09:26:28.548" v="119" actId="1076"/>
      <pc:docMkLst>
        <pc:docMk/>
      </pc:docMkLst>
      <pc:sldChg chg="modSp mod">
        <pc:chgData name="Anatoliy Kigel" userId="7432c6c4687b0a9c" providerId="LiveId" clId="{132413AA-5A62-4EBB-BDD1-265C8124754A}" dt="2021-05-08T09:26:28.548" v="119" actId="1076"/>
        <pc:sldMkLst>
          <pc:docMk/>
          <pc:sldMk cId="2034358088" sldId="671"/>
        </pc:sldMkLst>
        <pc:spChg chg="mod">
          <ac:chgData name="Anatoliy Kigel" userId="7432c6c4687b0a9c" providerId="LiveId" clId="{132413AA-5A62-4EBB-BDD1-265C8124754A}" dt="2021-05-08T09:26:28.548" v="119" actId="1076"/>
          <ac:spMkLst>
            <pc:docMk/>
            <pc:sldMk cId="2034358088" sldId="67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70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how-to-use/on-the-web/styling/animating-ic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keyfram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animation-iteration-count" TargetMode="External"/><Relationship Id="rId3" Type="http://schemas.openxmlformats.org/officeDocument/2006/relationships/hyperlink" Target="https://webref.ru/css/animation" TargetMode="External"/><Relationship Id="rId7" Type="http://schemas.openxmlformats.org/officeDocument/2006/relationships/hyperlink" Target="https://webref.ru/css/animation-dela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animation-timing-function" TargetMode="External"/><Relationship Id="rId5" Type="http://schemas.openxmlformats.org/officeDocument/2006/relationships/hyperlink" Target="https://webref.ru/css/animation-duration" TargetMode="External"/><Relationship Id="rId10" Type="http://schemas.openxmlformats.org/officeDocument/2006/relationships/hyperlink" Target="https://webref.ru/css/animation-fill-mode" TargetMode="External"/><Relationship Id="rId4" Type="http://schemas.openxmlformats.org/officeDocument/2006/relationships/hyperlink" Target="https://webref.ru/css/animation-name" TargetMode="External"/><Relationship Id="rId9" Type="http://schemas.openxmlformats.org/officeDocument/2006/relationships/hyperlink" Target="https://webref.ru/css/animation-dire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Анимация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9770" y="1495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Анимация в </a:t>
            </a:r>
            <a:br>
              <a:rPr lang="ru-RU" sz="6600" b="1" dirty="0"/>
            </a:br>
            <a:r>
              <a:rPr lang="en-US" sz="6600" b="1" dirty="0">
                <a:solidFill>
                  <a:srgbClr val="FFFF00"/>
                </a:solidFill>
              </a:rPr>
              <a:t>Font Awesome </a:t>
            </a:r>
            <a:endParaRPr lang="ru-RU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2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86198" y="4953362"/>
            <a:ext cx="6848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https://fontawesome.com/how-to-use/on-the-web/styling/animating-icons</a:t>
            </a:r>
            <a:endParaRPr lang="uk-UA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80" y="870975"/>
            <a:ext cx="10108100" cy="3350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7028" y="4150821"/>
            <a:ext cx="702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Библиотека </a:t>
            </a:r>
            <a:r>
              <a:rPr lang="en-US" b="1" dirty="0"/>
              <a:t>Font Awesome </a:t>
            </a:r>
            <a:r>
              <a:rPr lang="ru-RU" dirty="0"/>
              <a:t>содержит ряд эффектов которые могут быть полезным, в первую очередь для анимация для загрузчиков. 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663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Анимация в </a:t>
            </a:r>
            <a:r>
              <a:rPr lang="en-US" sz="3600" b="1" dirty="0"/>
              <a:t>Font Awesome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92A56-20F3-4FE7-9491-E3015BD2408D}"/>
              </a:ext>
            </a:extLst>
          </p:cNvPr>
          <p:cNvSpPr txBox="1"/>
          <p:nvPr/>
        </p:nvSpPr>
        <p:spPr>
          <a:xfrm>
            <a:off x="1356379" y="5827889"/>
            <a:ext cx="956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/fa-template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3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FF00"/>
                </a:solidFill>
              </a:rPr>
              <a:t>Необязательное))</a:t>
            </a:r>
          </a:p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721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1658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2144" y="867007"/>
            <a:ext cx="3384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вас есть изображение </a:t>
            </a:r>
            <a:r>
              <a:rPr lang="ru-RU" sz="2400" b="1" dirty="0"/>
              <a:t>дороги</a:t>
            </a:r>
            <a:r>
              <a:rPr lang="ru-RU" sz="2400" dirty="0"/>
              <a:t> и </a:t>
            </a:r>
            <a:r>
              <a:rPr lang="ru-RU" sz="2400" b="1" dirty="0"/>
              <a:t>автомобиля</a:t>
            </a:r>
            <a:r>
              <a:rPr lang="ru-RU" sz="2400" dirty="0"/>
              <a:t>. Создайте «</a:t>
            </a:r>
            <a:r>
              <a:rPr lang="en-US" sz="2400" dirty="0"/>
              <a:t>CSS-</a:t>
            </a:r>
            <a:r>
              <a:rPr lang="ru-RU" sz="2400" dirty="0"/>
              <a:t>мультфильм» о том как </a:t>
            </a:r>
            <a:r>
              <a:rPr lang="ru-RU" sz="2400" b="1" dirty="0"/>
              <a:t>автомобиль едет по дороге</a:t>
            </a:r>
            <a:r>
              <a:rPr lang="ru-RU" sz="2400" dirty="0"/>
              <a:t>.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П.С. можно добавить еще автомобилей…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П.С. Задайте картинку размер 1000х1000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px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не заморачивайтесь вопросом масштабирования.</a:t>
            </a:r>
            <a:endParaRPr lang="uk-U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919536" y="980728"/>
            <a:ext cx="4752528" cy="4320480"/>
            <a:chOff x="865996" y="773416"/>
            <a:chExt cx="4286157" cy="428615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96" y="773416"/>
              <a:ext cx="4286157" cy="4286157"/>
            </a:xfrm>
            <a:prstGeom prst="rect">
              <a:avLst/>
            </a:prstGeom>
            <a:ln w="28575">
              <a:solidFill>
                <a:srgbClr val="92D05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28485">
              <a:off x="4051239" y="1188134"/>
              <a:ext cx="777443" cy="383538"/>
            </a:xfrm>
            <a:prstGeom prst="rect">
              <a:avLst/>
            </a:prstGeom>
            <a:ln w="28575"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669F09-FD6B-4D95-A57A-3F508A109765}"/>
              </a:ext>
            </a:extLst>
          </p:cNvPr>
          <p:cNvSpPr txBox="1"/>
          <p:nvPr/>
        </p:nvSpPr>
        <p:spPr>
          <a:xfrm>
            <a:off x="887426" y="5727657"/>
            <a:ext cx="1041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изображениями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/homework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2068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Адаптивность</a:t>
            </a:r>
            <a:endParaRPr lang="ru-RU" sz="5400" i="1" dirty="0">
              <a:solidFill>
                <a:srgbClr val="00B050"/>
              </a:solidFill>
            </a:endParaRPr>
          </a:p>
        </p:txBody>
      </p:sp>
      <p:pic>
        <p:nvPicPr>
          <p:cNvPr id="6" name="Picture 2" descr="https://internetingishard.com/html-and-css/responsive-design/simple-responsive-media-queries-703f8b.png">
            <a:extLst>
              <a:ext uri="{FF2B5EF4-FFF2-40B4-BE49-F238E27FC236}">
                <a16:creationId xmlns:a16="http://schemas.microsoft.com/office/drawing/2014/main" id="{3D5D75A9-B2B0-40D4-B2FB-76A4A14E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62" y="1730402"/>
            <a:ext cx="8260877" cy="32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6F2AD-6EC9-44D7-BBD8-910758FFE3DF}"/>
              </a:ext>
            </a:extLst>
          </p:cNvPr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Построение адаптивной вёрстки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Два подхода к анимации в </a:t>
            </a:r>
            <a:r>
              <a:rPr lang="en-US" sz="3600" b="1" dirty="0"/>
              <a:t>CSS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60099" y="1520233"/>
            <a:ext cx="49685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Анимация «по сценарию» </a:t>
            </a:r>
            <a:r>
              <a:rPr lang="ru-RU" sz="3200" dirty="0"/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72816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Анимация переходов</a:t>
            </a:r>
            <a:r>
              <a:rPr lang="ru-RU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transition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600056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2. Анимация </a:t>
            </a:r>
            <a:br>
              <a:rPr lang="ru-RU" sz="6600" b="1" dirty="0"/>
            </a:br>
            <a:r>
              <a:rPr lang="ru-RU" sz="6600" b="1" dirty="0"/>
              <a:t>«</a:t>
            </a:r>
            <a:r>
              <a:rPr lang="ru-RU" sz="6600" b="1" dirty="0">
                <a:solidFill>
                  <a:srgbClr val="FFFF00"/>
                </a:solidFill>
              </a:rPr>
              <a:t>по сценарию</a:t>
            </a:r>
            <a:r>
              <a:rPr lang="ru-RU" sz="6600" b="1" dirty="0"/>
              <a:t>»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4482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4874" y="116633"/>
            <a:ext cx="480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76" y="76470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Анимация «по сценарию» состоит из двух шагов</a:t>
            </a:r>
            <a:r>
              <a:rPr lang="en-US" dirty="0"/>
              <a:t>. </a:t>
            </a:r>
            <a:r>
              <a:rPr lang="ru-RU" b="1" dirty="0"/>
              <a:t>Первый шаг</a:t>
            </a:r>
            <a:r>
              <a:rPr lang="ru-RU" dirty="0"/>
              <a:t>: создается «сценарий» при помощи директивы </a:t>
            </a:r>
            <a:r>
              <a:rPr lang="en-US" b="1" dirty="0"/>
              <a:t>@</a:t>
            </a:r>
            <a:r>
              <a:rPr lang="en-US" b="1" dirty="0" err="1"/>
              <a:t>keyframes</a:t>
            </a:r>
            <a:r>
              <a:rPr lang="en-US" b="1" dirty="0"/>
              <a:t> </a:t>
            </a:r>
            <a:r>
              <a:rPr lang="ru-RU" dirty="0"/>
              <a:t>задаются «опорные кадры» т.е. состояния через которые наша анимация должна проходить.</a:t>
            </a:r>
            <a:r>
              <a:rPr lang="en-US" dirty="0"/>
              <a:t> </a:t>
            </a:r>
            <a:r>
              <a:rPr lang="ru-RU" dirty="0"/>
              <a:t>Кадры нумеруются в </a:t>
            </a:r>
            <a:r>
              <a:rPr lang="ru-RU" b="1" dirty="0"/>
              <a:t>процентах</a:t>
            </a:r>
            <a:r>
              <a:rPr lang="en-US" dirty="0"/>
              <a:t> (</a:t>
            </a:r>
            <a:r>
              <a:rPr lang="ru-RU" dirty="0"/>
              <a:t>для анимации между двумя состояниями возможно использовать </a:t>
            </a:r>
            <a:r>
              <a:rPr lang="en-US" b="1" dirty="0"/>
              <a:t>from </a:t>
            </a:r>
            <a:r>
              <a:rPr lang="en-US" dirty="0"/>
              <a:t>- </a:t>
            </a:r>
            <a:r>
              <a:rPr lang="en-US" b="1" dirty="0"/>
              <a:t>to</a:t>
            </a:r>
            <a:r>
              <a:rPr lang="en-US" dirty="0"/>
              <a:t>)</a:t>
            </a:r>
            <a:r>
              <a:rPr lang="ru-RU" dirty="0"/>
              <a:t>, за счёт этого не только определяется последовательность кадров но и рассчитываются время необходимое на проигрывание перехода между кадрами</a:t>
            </a:r>
            <a:r>
              <a:rPr lang="en-US" dirty="0"/>
              <a:t>. </a:t>
            </a:r>
            <a:r>
              <a:rPr lang="ru-RU" dirty="0"/>
              <a:t>У сценария должно быть указано имя.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487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680176" y="5219330"/>
            <a:ext cx="4039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hlinkClick r:id="rId3"/>
              </a:rPr>
              <a:t>https://webref.ru/css/keyframes</a:t>
            </a:r>
            <a:endParaRPr lang="uk-UA" sz="2200" b="1" dirty="0"/>
          </a:p>
        </p:txBody>
      </p:sp>
    </p:spTree>
    <p:extLst>
      <p:ext uri="{BB962C8B-B14F-4D97-AF65-F5344CB8AC3E}">
        <p14:creationId xmlns:p14="http://schemas.microsoft.com/office/powerpoint/2010/main" val="1111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66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137" y="813135"/>
            <a:ext cx="9505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Анимация «по сценарию» состоит из двух шагов</a:t>
            </a:r>
            <a:r>
              <a:rPr lang="en-US" sz="1600" dirty="0"/>
              <a:t>. </a:t>
            </a:r>
            <a:r>
              <a:rPr lang="ru-RU" sz="1600" b="1" dirty="0"/>
              <a:t>Второй шаг </a:t>
            </a:r>
            <a:r>
              <a:rPr lang="ru-RU" sz="1600" dirty="0"/>
              <a:t>включает проигрывание анимации для тега. Для этого с помощью с помощью соответствующих свойств указать: название сценария (</a:t>
            </a:r>
            <a:r>
              <a:rPr lang="en-US" sz="1600" b="1" dirty="0">
                <a:solidFill>
                  <a:srgbClr val="00B050"/>
                </a:solidFill>
              </a:rPr>
              <a:t>animation-name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продолжительность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animation-duration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функция распределения времени (</a:t>
            </a:r>
            <a:r>
              <a:rPr lang="en-US" sz="1600" b="1" dirty="0">
                <a:solidFill>
                  <a:srgbClr val="00B050"/>
                </a:solidFill>
              </a:rPr>
              <a:t>animation-timing-function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задержка начала анимации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animation-delay</a:t>
            </a:r>
            <a:r>
              <a:rPr lang="en-US" sz="1600" dirty="0"/>
              <a:t>), </a:t>
            </a:r>
            <a:r>
              <a:rPr lang="ru-RU" sz="1600" dirty="0"/>
              <a:t>количество повторений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animation-iteration-count</a:t>
            </a:r>
            <a:r>
              <a:rPr lang="en-US" sz="1600" dirty="0"/>
              <a:t> – </a:t>
            </a:r>
            <a:r>
              <a:rPr lang="ru-RU" sz="1600" dirty="0"/>
              <a:t>от </a:t>
            </a:r>
            <a:r>
              <a:rPr lang="ru-RU" sz="1600" b="1" dirty="0"/>
              <a:t>1</a:t>
            </a:r>
            <a:r>
              <a:rPr lang="ru-RU" sz="1600" dirty="0"/>
              <a:t> до бесконечности </a:t>
            </a:r>
            <a:r>
              <a:rPr lang="en-US" sz="1600" b="1" dirty="0"/>
              <a:t>infinite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направление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animation-direction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и какие стили применять по завершению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animation-fill-mode</a:t>
            </a:r>
            <a:r>
              <a:rPr lang="ru-RU" sz="1600" dirty="0"/>
              <a:t>). Или же можно использовать общее свойство </a:t>
            </a:r>
            <a:r>
              <a:rPr lang="en-US" sz="1600" b="1" dirty="0">
                <a:solidFill>
                  <a:srgbClr val="0070C0"/>
                </a:solidFill>
              </a:rPr>
              <a:t>animation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ru-RU" sz="1600" dirty="0"/>
              <a:t>позволяющее одной строкой задать все параметры анимации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53863"/>
            <a:ext cx="10925333" cy="380413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392144" y="3135376"/>
            <a:ext cx="45668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hlinkClick r:id="rId3"/>
              </a:rPr>
              <a:t>https://webref.ru/css/animation</a:t>
            </a:r>
            <a:endParaRPr lang="uk-UA" sz="1600" b="1" dirty="0"/>
          </a:p>
          <a:p>
            <a:endParaRPr lang="uk-UA" sz="1600" b="1" dirty="0"/>
          </a:p>
          <a:p>
            <a:r>
              <a:rPr lang="uk-UA" sz="1600" b="1" dirty="0">
                <a:hlinkClick r:id="rId4"/>
              </a:rPr>
              <a:t>https://webref.ru/css/animation-name</a:t>
            </a:r>
            <a:endParaRPr lang="uk-UA" sz="1600" b="1" dirty="0"/>
          </a:p>
          <a:p>
            <a:r>
              <a:rPr lang="uk-UA" sz="1600" b="1" dirty="0">
                <a:hlinkClick r:id="rId5"/>
              </a:rPr>
              <a:t>https://webref.ru/css/animation-duration</a:t>
            </a:r>
            <a:endParaRPr lang="uk-UA" sz="1600" b="1" dirty="0"/>
          </a:p>
          <a:p>
            <a:r>
              <a:rPr lang="uk-UA" sz="1600" b="1" dirty="0">
                <a:hlinkClick r:id="rId6"/>
              </a:rPr>
              <a:t>https://webref.ru/css/animation-timing-function</a:t>
            </a:r>
            <a:endParaRPr lang="uk-UA" sz="1600" b="1" dirty="0"/>
          </a:p>
          <a:p>
            <a:r>
              <a:rPr lang="uk-UA" sz="1600" b="1" dirty="0">
                <a:hlinkClick r:id="rId7"/>
              </a:rPr>
              <a:t>https://webref.ru/css/animation-delay</a:t>
            </a:r>
            <a:endParaRPr lang="uk-UA" sz="1600" b="1" dirty="0"/>
          </a:p>
          <a:p>
            <a:r>
              <a:rPr lang="uk-UA" sz="1600" b="1" dirty="0">
                <a:hlinkClick r:id="rId8"/>
              </a:rPr>
              <a:t>https://webref.ru/css/animation-iteration-count</a:t>
            </a:r>
            <a:endParaRPr lang="uk-UA" sz="1600" b="1" dirty="0"/>
          </a:p>
          <a:p>
            <a:r>
              <a:rPr lang="uk-UA" sz="1600" b="1" dirty="0">
                <a:hlinkClick r:id="rId9"/>
              </a:rPr>
              <a:t>https://webref.ru/css/animation-direction</a:t>
            </a:r>
            <a:endParaRPr lang="uk-UA" sz="1600" b="1" dirty="0"/>
          </a:p>
          <a:p>
            <a:r>
              <a:rPr lang="uk-UA" sz="1600" b="1" dirty="0">
                <a:hlinkClick r:id="rId10"/>
              </a:rPr>
              <a:t>https://webref.ru/css/animation-fill-mode</a:t>
            </a:r>
            <a:endParaRPr lang="uk-UA" sz="1600" b="1" dirty="0"/>
          </a:p>
        </p:txBody>
      </p:sp>
    </p:spTree>
    <p:extLst>
      <p:ext uri="{BB962C8B-B14F-4D97-AF65-F5344CB8AC3E}">
        <p14:creationId xmlns:p14="http://schemas.microsoft.com/office/powerpoint/2010/main" val="331644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0497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72564" y="62320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595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Анимация по «сценарию»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9325" y="1402757"/>
            <a:ext cx="3414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Состоит из двух шагов: </a:t>
            </a:r>
            <a:br>
              <a:rPr lang="ru-RU" sz="2000" dirty="0"/>
            </a:br>
            <a:r>
              <a:rPr lang="ru-RU" sz="2000" b="1" dirty="0"/>
              <a:t>Первый шаг</a:t>
            </a:r>
            <a:r>
              <a:rPr lang="ru-RU" sz="2000" dirty="0"/>
              <a:t>: создается «сценарий» при помощи директивы </a:t>
            </a:r>
            <a:r>
              <a:rPr lang="en-US" sz="2000" b="1" dirty="0"/>
              <a:t>@</a:t>
            </a:r>
            <a:r>
              <a:rPr lang="en-US" sz="2000" b="1" dirty="0" err="1"/>
              <a:t>keyframes</a:t>
            </a:r>
            <a:r>
              <a:rPr lang="en-US" sz="2000" b="1" dirty="0"/>
              <a:t> </a:t>
            </a:r>
            <a:r>
              <a:rPr lang="ru-RU" sz="2000" dirty="0"/>
              <a:t>задаются «опорные кадры» т.е. состояния через которые наша анимация должна проходить.</a:t>
            </a:r>
          </a:p>
          <a:p>
            <a:r>
              <a:rPr lang="ru-RU" sz="2000" b="1" dirty="0"/>
              <a:t>Второй</a:t>
            </a:r>
            <a:r>
              <a:rPr lang="ru-RU" sz="2000" dirty="0"/>
              <a:t> </a:t>
            </a:r>
            <a:r>
              <a:rPr lang="ru-RU" sz="2000" b="1" dirty="0"/>
              <a:t>шаг</a:t>
            </a:r>
            <a:r>
              <a:rPr lang="ru-RU" sz="2000" dirty="0"/>
              <a:t>: при помощи свойства </a:t>
            </a:r>
            <a:r>
              <a:rPr lang="en-US" sz="2000" b="1" dirty="0"/>
              <a:t>animation</a:t>
            </a:r>
            <a:r>
              <a:rPr lang="en-US" sz="2000" dirty="0"/>
              <a:t> </a:t>
            </a:r>
            <a:r>
              <a:rPr lang="ru-RU" sz="2000" dirty="0"/>
              <a:t>«сценарий» крепиться к какому-либо элементу.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2480" y="5517232"/>
            <a:ext cx="1048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/helicopter-template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DE3B3C-F115-4D72-BF91-D968970A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062736"/>
            <a:ext cx="6293096" cy="246569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89213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567</Words>
  <Application>Microsoft Office PowerPoint</Application>
  <PresentationFormat>Широкий екран</PresentationFormat>
  <Paragraphs>54</Paragraphs>
  <Slides>15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764</cp:revision>
  <dcterms:created xsi:type="dcterms:W3CDTF">2014-11-20T09:08:59Z</dcterms:created>
  <dcterms:modified xsi:type="dcterms:W3CDTF">2022-01-18T15:10:51Z</dcterms:modified>
</cp:coreProperties>
</file>