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394" r:id="rId23"/>
    <p:sldId id="395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294" r:id="rId34"/>
    <p:sldId id="295" r:id="rId35"/>
    <p:sldId id="296" r:id="rId36"/>
    <p:sldId id="302" r:id="rId3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394"/>
            <p14:sldId id="395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D4391-3334-4BFD-872C-04389E7DFA5A}" v="9" dt="2022-01-09T11:07:54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>
      <p:cViewPr varScale="1">
        <p:scale>
          <a:sx n="108" d="100"/>
          <a:sy n="108" d="100"/>
        </p:scale>
        <p:origin x="51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DBBE828-6D70-4F0D-9DD0-E666E70807B9}"/>
    <pc:docChg chg="addSld delSld modSld modSection">
      <pc:chgData name="Anatoliy Kigel" userId="7432c6c4687b0a9c" providerId="LiveId" clId="{2DBBE828-6D70-4F0D-9DD0-E666E70807B9}" dt="2021-02-02T21:44:42.244" v="2" actId="20577"/>
      <pc:docMkLst>
        <pc:docMk/>
      </pc:docMkLst>
      <pc:sldChg chg="modSp mod">
        <pc:chgData name="Anatoliy Kigel" userId="7432c6c4687b0a9c" providerId="LiveId" clId="{2DBBE828-6D70-4F0D-9DD0-E666E70807B9}" dt="2021-02-02T21:44:42.244" v="2" actId="20577"/>
        <pc:sldMkLst>
          <pc:docMk/>
          <pc:sldMk cId="3139661526" sldId="261"/>
        </pc:sldMkLst>
        <pc:spChg chg="mod">
          <ac:chgData name="Anatoliy Kigel" userId="7432c6c4687b0a9c" providerId="LiveId" clId="{2DBBE828-6D70-4F0D-9DD0-E666E70807B9}" dt="2021-02-02T21:44:42.244" v="2" actId="20577"/>
          <ac:spMkLst>
            <pc:docMk/>
            <pc:sldMk cId="3139661526" sldId="261"/>
            <ac:spMk id="2" creationId="{00000000-0000-0000-0000-000000000000}"/>
          </ac:spMkLst>
        </pc:spChg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86787160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10247663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226791743" sldId="286"/>
        </pc:sldMkLst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3162015940" sldId="286"/>
        </pc:sldMkLst>
      </pc:sldChg>
    </pc:docChg>
  </pc:docChgLst>
  <pc:docChgLst>
    <pc:chgData name="Anatoliy Kigel" userId="7432c6c4687b0a9c" providerId="LiveId" clId="{811541E5-4FA4-4E7F-8C1A-E36EC8893D05}"/>
    <pc:docChg chg="undo custSel addSld delSld modSld">
      <pc:chgData name="Anatoliy Kigel" userId="7432c6c4687b0a9c" providerId="LiveId" clId="{811541E5-4FA4-4E7F-8C1A-E36EC8893D05}" dt="2021-05-07T11:13:20.286" v="30" actId="1076"/>
      <pc:docMkLst>
        <pc:docMk/>
      </pc:docMkLst>
      <pc:sldChg chg="modSp mod">
        <pc:chgData name="Anatoliy Kigel" userId="7432c6c4687b0a9c" providerId="LiveId" clId="{811541E5-4FA4-4E7F-8C1A-E36EC8893D05}" dt="2021-05-07T11:12:55.476" v="7" actId="20577"/>
        <pc:sldMkLst>
          <pc:docMk/>
          <pc:sldMk cId="3928218066" sldId="260"/>
        </pc:sldMkLst>
        <pc:spChg chg="mod">
          <ac:chgData name="Anatoliy Kigel" userId="7432c6c4687b0a9c" providerId="LiveId" clId="{811541E5-4FA4-4E7F-8C1A-E36EC8893D05}" dt="2021-05-07T11:12:51.717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2:55.476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811541E5-4FA4-4E7F-8C1A-E36EC8893D05}" dt="2021-05-07T11:13:20.286" v="30" actId="1076"/>
        <pc:sldMkLst>
          <pc:docMk/>
          <pc:sldMk cId="599313642" sldId="302"/>
        </pc:sldMkLst>
        <pc:spChg chg="mod">
          <ac:chgData name="Anatoliy Kigel" userId="7432c6c4687b0a9c" providerId="LiveId" clId="{811541E5-4FA4-4E7F-8C1A-E36EC8893D05}" dt="2021-05-07T11:13:07.925" v="11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3:20.286" v="30" actId="1076"/>
          <ac:spMkLst>
            <pc:docMk/>
            <pc:sldMk cId="599313642" sldId="302"/>
            <ac:spMk id="10" creationId="{00000000-0000-0000-0000-000000000000}"/>
          </ac:spMkLst>
        </pc:spChg>
      </pc:sldChg>
      <pc:sldChg chg="add del">
        <pc:chgData name="Anatoliy Kigel" userId="7432c6c4687b0a9c" providerId="LiveId" clId="{811541E5-4FA4-4E7F-8C1A-E36EC8893D05}" dt="2021-05-07T11:13:04.816" v="9"/>
        <pc:sldMkLst>
          <pc:docMk/>
          <pc:sldMk cId="2874574352" sldId="396"/>
        </pc:sldMkLst>
      </pc:sldChg>
    </pc:docChg>
  </pc:docChgLst>
  <pc:docChgLst>
    <pc:chgData name="Anatoliy Kigel" userId="7432c6c4687b0a9c" providerId="LiveId" clId="{763D4391-3334-4BFD-872C-04389E7DFA5A}"/>
    <pc:docChg chg="custSel delSld modSld modSection">
      <pc:chgData name="Anatoliy Kigel" userId="7432c6c4687b0a9c" providerId="LiveId" clId="{763D4391-3334-4BFD-872C-04389E7DFA5A}" dt="2022-01-09T11:07:54.216" v="152" actId="1076"/>
      <pc:docMkLst>
        <pc:docMk/>
      </pc:docMkLst>
      <pc:sldChg chg="modSp mod">
        <pc:chgData name="Anatoliy Kigel" userId="7432c6c4687b0a9c" providerId="LiveId" clId="{763D4391-3334-4BFD-872C-04389E7DFA5A}" dt="2022-01-09T10:56:34.261" v="8" actId="20577"/>
        <pc:sldMkLst>
          <pc:docMk/>
          <pc:sldMk cId="3928218066" sldId="260"/>
        </pc:sldMkLst>
        <pc:spChg chg="mod">
          <ac:chgData name="Anatoliy Kigel" userId="7432c6c4687b0a9c" providerId="LiveId" clId="{763D4391-3334-4BFD-872C-04389E7DFA5A}" dt="2022-01-09T10:56:30.104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34.261" v="8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63D4391-3334-4BFD-872C-04389E7DFA5A}" dt="2022-01-09T11:06:14.117" v="130" actId="403"/>
        <pc:sldMkLst>
          <pc:docMk/>
          <pc:sldMk cId="551157161" sldId="263"/>
        </pc:sldMkLst>
        <pc:spChg chg="mod">
          <ac:chgData name="Anatoliy Kigel" userId="7432c6c4687b0a9c" providerId="LiveId" clId="{763D4391-3334-4BFD-872C-04389E7DFA5A}" dt="2022-01-09T11:06:14.117" v="130" actId="403"/>
          <ac:spMkLst>
            <pc:docMk/>
            <pc:sldMk cId="551157161" sldId="263"/>
            <ac:spMk id="4" creationId="{00000000-0000-0000-0000-000000000000}"/>
          </ac:spMkLst>
        </pc:spChg>
      </pc:sldChg>
      <pc:sldChg chg="addSp delSp modSp mod">
        <pc:chgData name="Anatoliy Kigel" userId="7432c6c4687b0a9c" providerId="LiveId" clId="{763D4391-3334-4BFD-872C-04389E7DFA5A}" dt="2022-01-09T11:06:51.940" v="139" actId="1035"/>
        <pc:sldMkLst>
          <pc:docMk/>
          <pc:sldMk cId="3430239916" sldId="264"/>
        </pc:sldMkLst>
        <pc:spChg chg="mod">
          <ac:chgData name="Anatoliy Kigel" userId="7432c6c4687b0a9c" providerId="LiveId" clId="{763D4391-3334-4BFD-872C-04389E7DFA5A}" dt="2022-01-09T11:06:51.940" v="139" actId="1035"/>
          <ac:spMkLst>
            <pc:docMk/>
            <pc:sldMk cId="3430239916" sldId="264"/>
            <ac:spMk id="2" creationId="{00000000-0000-0000-0000-000000000000}"/>
          </ac:spMkLst>
        </pc:spChg>
        <pc:spChg chg="del">
          <ac:chgData name="Anatoliy Kigel" userId="7432c6c4687b0a9c" providerId="LiveId" clId="{763D4391-3334-4BFD-872C-04389E7DFA5A}" dt="2022-01-09T11:06:19.824" v="131" actId="478"/>
          <ac:spMkLst>
            <pc:docMk/>
            <pc:sldMk cId="3430239916" sldId="264"/>
            <ac:spMk id="3" creationId="{00000000-0000-0000-0000-000000000000}"/>
          </ac:spMkLst>
        </pc:spChg>
        <pc:spChg chg="add mod">
          <ac:chgData name="Anatoliy Kigel" userId="7432c6c4687b0a9c" providerId="LiveId" clId="{763D4391-3334-4BFD-872C-04389E7DFA5A}" dt="2022-01-09T11:06:20.060" v="132"/>
          <ac:spMkLst>
            <pc:docMk/>
            <pc:sldMk cId="3430239916" sldId="264"/>
            <ac:spMk id="11" creationId="{92EF89CD-D3BC-47D8-BA34-9FA67D491868}"/>
          </ac:spMkLst>
        </pc:spChg>
        <pc:grpChg chg="mod">
          <ac:chgData name="Anatoliy Kigel" userId="7432c6c4687b0a9c" providerId="LiveId" clId="{763D4391-3334-4BFD-872C-04389E7DFA5A}" dt="2022-01-09T11:06:49.757" v="135" actId="1035"/>
          <ac:grpSpMkLst>
            <pc:docMk/>
            <pc:sldMk cId="3430239916" sldId="264"/>
            <ac:grpSpMk id="5" creationId="{00000000-0000-0000-0000-000000000000}"/>
          </ac:grpSpMkLst>
        </pc:grp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17" creationId="{00000000-0000-0000-0000-000000000000}"/>
          </ac:picMkLst>
        </pc:pic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20" creationId="{00000000-0000-0000-0000-000000000000}"/>
          </ac:picMkLst>
        </pc:picChg>
      </pc:sldChg>
      <pc:sldChg chg="modSp mod">
        <pc:chgData name="Anatoliy Kigel" userId="7432c6c4687b0a9c" providerId="LiveId" clId="{763D4391-3334-4BFD-872C-04389E7DFA5A}" dt="2022-01-09T11:06:10.019" v="129" actId="1036"/>
        <pc:sldMkLst>
          <pc:docMk/>
          <pc:sldMk cId="2560431116" sldId="265"/>
        </pc:sldMkLst>
        <pc:spChg chg="mod">
          <ac:chgData name="Anatoliy Kigel" userId="7432c6c4687b0a9c" providerId="LiveId" clId="{763D4391-3334-4BFD-872C-04389E7DFA5A}" dt="2022-01-09T11:05:50.139" v="121" actId="20577"/>
          <ac:spMkLst>
            <pc:docMk/>
            <pc:sldMk cId="2560431116" sldId="265"/>
            <ac:spMk id="5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1:06:10.019" v="129" actId="1036"/>
          <ac:spMkLst>
            <pc:docMk/>
            <pc:sldMk cId="2560431116" sldId="265"/>
            <ac:spMk id="17" creationId="{00000000-0000-0000-0000-000000000000}"/>
          </ac:spMkLst>
        </pc:spChg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2595998150" sldId="266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206142669" sldId="267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784252791" sldId="268"/>
        </pc:sldMkLst>
      </pc:sldChg>
      <pc:sldChg chg="modSp mod">
        <pc:chgData name="Anatoliy Kigel" userId="7432c6c4687b0a9c" providerId="LiveId" clId="{763D4391-3334-4BFD-872C-04389E7DFA5A}" dt="2022-01-09T11:07:54.216" v="152" actId="1076"/>
        <pc:sldMkLst>
          <pc:docMk/>
          <pc:sldMk cId="3063730818" sldId="295"/>
        </pc:sldMkLst>
        <pc:spChg chg="mod">
          <ac:chgData name="Anatoliy Kigel" userId="7432c6c4687b0a9c" providerId="LiveId" clId="{763D4391-3334-4BFD-872C-04389E7DFA5A}" dt="2022-01-09T11:07:50.382" v="147" actId="14100"/>
          <ac:spMkLst>
            <pc:docMk/>
            <pc:sldMk cId="3063730818" sldId="295"/>
            <ac:spMk id="3" creationId="{00000000-0000-0000-0000-000000000000}"/>
          </ac:spMkLst>
        </pc:spChg>
        <pc:picChg chg="mod">
          <ac:chgData name="Anatoliy Kigel" userId="7432c6c4687b0a9c" providerId="LiveId" clId="{763D4391-3334-4BFD-872C-04389E7DFA5A}" dt="2022-01-09T11:07:54.216" v="152" actId="1076"/>
          <ac:picMkLst>
            <pc:docMk/>
            <pc:sldMk cId="3063730818" sldId="295"/>
            <ac:picMk id="1026" creationId="{E98A6534-EC32-424A-B588-008EAFD5CF1D}"/>
          </ac:picMkLst>
        </pc:picChg>
      </pc:sldChg>
      <pc:sldChg chg="modSp mod">
        <pc:chgData name="Anatoliy Kigel" userId="7432c6c4687b0a9c" providerId="LiveId" clId="{763D4391-3334-4BFD-872C-04389E7DFA5A}" dt="2022-01-09T10:56:45.841" v="17" actId="20577"/>
        <pc:sldMkLst>
          <pc:docMk/>
          <pc:sldMk cId="599313642" sldId="302"/>
        </pc:sldMkLst>
        <pc:spChg chg="mod">
          <ac:chgData name="Anatoliy Kigel" userId="7432c6c4687b0a9c" providerId="LiveId" clId="{763D4391-3334-4BFD-872C-04389E7DFA5A}" dt="2022-01-09T10:56:42.130" v="10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45.841" v="1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073896AF-F8FF-4C0C-BE50-26F02D3F6483}"/>
    <pc:docChg chg="modSld">
      <pc:chgData name="Anatoliy Kigel" userId="7432c6c4687b0a9c" providerId="LiveId" clId="{073896AF-F8FF-4C0C-BE50-26F02D3F6483}" dt="2021-08-31T09:56:08.126" v="27" actId="20577"/>
      <pc:docMkLst>
        <pc:docMk/>
      </pc:docMkLst>
      <pc:sldChg chg="modSp mod">
        <pc:chgData name="Anatoliy Kigel" userId="7432c6c4687b0a9c" providerId="LiveId" clId="{073896AF-F8FF-4C0C-BE50-26F02D3F6483}" dt="2021-08-31T09:55:52.733" v="11" actId="20577"/>
        <pc:sldMkLst>
          <pc:docMk/>
          <pc:sldMk cId="3928218066" sldId="260"/>
        </pc:sldMkLst>
        <pc:spChg chg="mod">
          <ac:chgData name="Anatoliy Kigel" userId="7432c6c4687b0a9c" providerId="LiveId" clId="{073896AF-F8FF-4C0C-BE50-26F02D3F6483}" dt="2021-08-31T09:55:48.789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5:52.733" v="11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73896AF-F8FF-4C0C-BE50-26F02D3F6483}" dt="2021-08-31T09:56:08.126" v="27" actId="20577"/>
        <pc:sldMkLst>
          <pc:docMk/>
          <pc:sldMk cId="599313642" sldId="302"/>
        </pc:sldMkLst>
        <pc:spChg chg="mod">
          <ac:chgData name="Anatoliy Kigel" userId="7432c6c4687b0a9c" providerId="LiveId" clId="{073896AF-F8FF-4C0C-BE50-26F02D3F6483}" dt="2021-08-31T09:56:02.805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6:08.126" v="2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CC1D60BE-B53C-4A76-8698-CB4700C8A7F8}"/>
    <pc:docChg chg="modSld">
      <pc:chgData name="Anatoliy Kigel" userId="7432c6c4687b0a9c" providerId="LiveId" clId="{CC1D60BE-B53C-4A76-8698-CB4700C8A7F8}" dt="2021-09-30T17:08:54.877" v="52" actId="404"/>
      <pc:docMkLst>
        <pc:docMk/>
      </pc:docMkLst>
      <pc:sldChg chg="modSp mod">
        <pc:chgData name="Anatoliy Kigel" userId="7432c6c4687b0a9c" providerId="LiveId" clId="{CC1D60BE-B53C-4A76-8698-CB4700C8A7F8}" dt="2021-09-30T17:08:54.877" v="52" actId="404"/>
        <pc:sldMkLst>
          <pc:docMk/>
          <pc:sldMk cId="0" sldId="257"/>
        </pc:sldMkLst>
        <pc:spChg chg="mod">
          <ac:chgData name="Anatoliy Kigel" userId="7432c6c4687b0a9c" providerId="LiveId" clId="{CC1D60BE-B53C-4A76-8698-CB4700C8A7F8}" dt="2021-09-30T17:08:54.877" v="52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04.717" v="5" actId="20577"/>
        <pc:sldMkLst>
          <pc:docMk/>
          <pc:sldMk cId="3928218066" sldId="260"/>
        </pc:sldMkLst>
        <pc:spChg chg="mod">
          <ac:chgData name="Anatoliy Kigel" userId="7432c6c4687b0a9c" providerId="LiveId" clId="{CC1D60BE-B53C-4A76-8698-CB4700C8A7F8}" dt="2021-09-25T11:17:01.780" v="0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04.717" v="5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12.165" v="11" actId="20577"/>
        <pc:sldMkLst>
          <pc:docMk/>
          <pc:sldMk cId="599313642" sldId="302"/>
        </pc:sldMkLst>
        <pc:spChg chg="mod">
          <ac:chgData name="Anatoliy Kigel" userId="7432c6c4687b0a9c" providerId="LiveId" clId="{CC1D60BE-B53C-4A76-8698-CB4700C8A7F8}" dt="2021-09-25T11:17:09.282" v="6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12.165" v="11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6FA691ED-D887-4145-AD61-004EE313239B}"/>
    <pc:docChg chg="undo custSel addSld modSld modSection">
      <pc:chgData name="Anatoliy Kigel" userId="7432c6c4687b0a9c" providerId="LiveId" clId="{6FA691ED-D887-4145-AD61-004EE313239B}" dt="2021-07-01T09:41:48.790" v="159" actId="1035"/>
      <pc:docMkLst>
        <pc:docMk/>
      </pc:docMkLst>
      <pc:sldChg chg="addSp delSp modSp mod">
        <pc:chgData name="Anatoliy Kigel" userId="7432c6c4687b0a9c" providerId="LiveId" clId="{6FA691ED-D887-4145-AD61-004EE313239B}" dt="2021-07-01T09:41:48.790" v="159" actId="1035"/>
        <pc:sldMkLst>
          <pc:docMk/>
          <pc:sldMk cId="3693897669" sldId="259"/>
        </pc:sldMkLst>
        <pc:spChg chg="mod">
          <ac:chgData name="Anatoliy Kigel" userId="7432c6c4687b0a9c" providerId="LiveId" clId="{6FA691ED-D887-4145-AD61-004EE313239B}" dt="2021-07-01T09:40:17.940" v="107" actId="1076"/>
          <ac:spMkLst>
            <pc:docMk/>
            <pc:sldMk cId="3693897669" sldId="259"/>
            <ac:spMk id="5" creationId="{00000000-0000-0000-0000-000000000000}"/>
          </ac:spMkLst>
        </pc:spChg>
        <pc:spChg chg="add mod">
          <ac:chgData name="Anatoliy Kigel" userId="7432c6c4687b0a9c" providerId="LiveId" clId="{6FA691ED-D887-4145-AD61-004EE313239B}" dt="2021-07-01T09:41:48.790" v="159" actId="1035"/>
          <ac:spMkLst>
            <pc:docMk/>
            <pc:sldMk cId="3693897669" sldId="259"/>
            <ac:spMk id="7" creationId="{1F00C898-4ED6-4DEF-8DBF-56B90085A80C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8" creationId="{40657345-AA51-4BAF-BAA9-38E5041C497A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9" creationId="{2BF6AC8A-8C1F-42F3-BCA6-20457708C9E1}"/>
          </ac:spMkLst>
        </pc:spChg>
        <pc:picChg chg="add del mod">
          <ac:chgData name="Anatoliy Kigel" userId="7432c6c4687b0a9c" providerId="LiveId" clId="{6FA691ED-D887-4145-AD61-004EE313239B}" dt="2021-07-01T09:37:12.033" v="4" actId="478"/>
          <ac:picMkLst>
            <pc:docMk/>
            <pc:sldMk cId="3693897669" sldId="259"/>
            <ac:picMk id="3" creationId="{9984F647-BF3F-4002-BC45-1D87068ACD6B}"/>
          </ac:picMkLst>
        </pc:picChg>
        <pc:picChg chg="add mod">
          <ac:chgData name="Anatoliy Kigel" userId="7432c6c4687b0a9c" providerId="LiveId" clId="{6FA691ED-D887-4145-AD61-004EE313239B}" dt="2021-07-01T09:41:46.510" v="155" actId="1036"/>
          <ac:picMkLst>
            <pc:docMk/>
            <pc:sldMk cId="3693897669" sldId="259"/>
            <ac:picMk id="6" creationId="{7ECA7CBD-6B7E-48B4-BB3C-8091CA930A95}"/>
          </ac:picMkLst>
        </pc:picChg>
      </pc:sldChg>
      <pc:sldChg chg="add">
        <pc:chgData name="Anatoliy Kigel" userId="7432c6c4687b0a9c" providerId="LiveId" clId="{6FA691ED-D887-4145-AD61-004EE313239B}" dt="2021-07-01T09:35:38.305" v="0" actId="2890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CD4028F6-0983-40BE-96C5-7B3BCDB202FC}"/>
    <pc:docChg chg="undo custSel modSld">
      <pc:chgData name="Anatoliy Kigel" userId="7432c6c4687b0a9c" providerId="LiveId" clId="{CD4028F6-0983-40BE-96C5-7B3BCDB202FC}" dt="2021-06-28T17:30:49.388" v="19" actId="20577"/>
      <pc:docMkLst>
        <pc:docMk/>
      </pc:docMkLst>
      <pc:sldChg chg="modSp mod">
        <pc:chgData name="Anatoliy Kigel" userId="7432c6c4687b0a9c" providerId="LiveId" clId="{CD4028F6-0983-40BE-96C5-7B3BCDB202FC}" dt="2021-06-28T17:30:38.434" v="12" actId="20577"/>
        <pc:sldMkLst>
          <pc:docMk/>
          <pc:sldMk cId="3928218066" sldId="260"/>
        </pc:sldMkLst>
        <pc:spChg chg="mod">
          <ac:chgData name="Anatoliy Kigel" userId="7432c6c4687b0a9c" providerId="LiveId" clId="{CD4028F6-0983-40BE-96C5-7B3BCDB202FC}" dt="2021-06-28T17:30:30.463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38.434" v="12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D4028F6-0983-40BE-96C5-7B3BCDB202FC}" dt="2021-06-28T17:30:49.388" v="19" actId="20577"/>
        <pc:sldMkLst>
          <pc:docMk/>
          <pc:sldMk cId="599313642" sldId="302"/>
        </pc:sldMkLst>
        <pc:spChg chg="mod">
          <ac:chgData name="Anatoliy Kigel" userId="7432c6c4687b0a9c" providerId="LiveId" clId="{CD4028F6-0983-40BE-96C5-7B3BCDB202FC}" dt="2021-06-28T17:30:45.772" v="14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49.388" v="19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140F0F78-7E10-4230-A6A4-83C983F3794B}"/>
    <pc:docChg chg="custSel addSld delSld modSld modSection">
      <pc:chgData name="Anatoliy Kigel" userId="7432c6c4687b0a9c" providerId="LiveId" clId="{140F0F78-7E10-4230-A6A4-83C983F3794B}" dt="2021-01-31T03:57:48.156" v="43" actId="2696"/>
      <pc:docMkLst>
        <pc:docMk/>
      </pc:docMkLst>
      <pc:sldChg chg="modSp mod">
        <pc:chgData name="Anatoliy Kigel" userId="7432c6c4687b0a9c" providerId="LiveId" clId="{140F0F78-7E10-4230-A6A4-83C983F3794B}" dt="2021-01-29T17:45:33.358" v="7" actId="20577"/>
        <pc:sldMkLst>
          <pc:docMk/>
          <pc:sldMk cId="3928218066" sldId="260"/>
        </pc:sldMkLst>
        <pc:spChg chg="mod">
          <ac:chgData name="Anatoliy Kigel" userId="7432c6c4687b0a9c" providerId="LiveId" clId="{140F0F78-7E10-4230-A6A4-83C983F3794B}" dt="2021-01-29T17:45:25.551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140F0F78-7E10-4230-A6A4-83C983F3794B}" dt="2021-01-29T17:45:33.358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1.556" v="29" actId="404"/>
        <pc:sldMkLst>
          <pc:docMk/>
          <pc:sldMk cId="3747979264" sldId="269"/>
        </pc:sldMkLst>
        <pc:spChg chg="mod">
          <ac:chgData name="Anatoliy Kigel" userId="7432c6c4687b0a9c" providerId="LiveId" clId="{140F0F78-7E10-4230-A6A4-83C983F3794B}" dt="2021-01-31T03:57:21.556" v="29" actId="404"/>
          <ac:spMkLst>
            <pc:docMk/>
            <pc:sldMk cId="3747979264" sldId="269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5.786" v="32" actId="20577"/>
        <pc:sldMkLst>
          <pc:docMk/>
          <pc:sldMk cId="3816190750" sldId="275"/>
        </pc:sldMkLst>
        <pc:spChg chg="mod">
          <ac:chgData name="Anatoliy Kigel" userId="7432c6c4687b0a9c" providerId="LiveId" clId="{140F0F78-7E10-4230-A6A4-83C983F3794B}" dt="2021-01-31T03:57:25.786" v="32" actId="20577"/>
          <ac:spMkLst>
            <pc:docMk/>
            <pc:sldMk cId="3816190750" sldId="275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37.413" v="42" actId="20577"/>
        <pc:sldMkLst>
          <pc:docMk/>
          <pc:sldMk cId="3089917501" sldId="284"/>
        </pc:sldMkLst>
        <pc:spChg chg="mod">
          <ac:chgData name="Anatoliy Kigel" userId="7432c6c4687b0a9c" providerId="LiveId" clId="{140F0F78-7E10-4230-A6A4-83C983F3794B}" dt="2021-01-31T03:57:37.413" v="42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del">
        <pc:chgData name="Anatoliy Kigel" userId="7432c6c4687b0a9c" providerId="LiveId" clId="{140F0F78-7E10-4230-A6A4-83C983F3794B}" dt="2021-01-31T03:57:48.156" v="43" actId="2696"/>
        <pc:sldMkLst>
          <pc:docMk/>
          <pc:sldMk cId="8605600" sldId="291"/>
        </pc:sldMkLst>
      </pc:sldChg>
      <pc:sldChg chg="del">
        <pc:chgData name="Anatoliy Kigel" userId="7432c6c4687b0a9c" providerId="LiveId" clId="{140F0F78-7E10-4230-A6A4-83C983F3794B}" dt="2021-01-29T17:45:55.036" v="17" actId="47"/>
        <pc:sldMkLst>
          <pc:docMk/>
          <pc:sldMk cId="3795132776" sldId="301"/>
        </pc:sldMkLst>
      </pc:sldChg>
      <pc:sldChg chg="addSp delSp modSp add mod">
        <pc:chgData name="Anatoliy Kigel" userId="7432c6c4687b0a9c" providerId="LiveId" clId="{140F0F78-7E10-4230-A6A4-83C983F3794B}" dt="2021-01-29T17:45:53.540" v="16" actId="1035"/>
        <pc:sldMkLst>
          <pc:docMk/>
          <pc:sldMk cId="599313642" sldId="302"/>
        </pc:sldMkLst>
        <pc:spChg chg="add mod">
          <ac:chgData name="Anatoliy Kigel" userId="7432c6c4687b0a9c" providerId="LiveId" clId="{140F0F78-7E10-4230-A6A4-83C983F3794B}" dt="2021-01-29T17:45:53.540" v="16" actId="1035"/>
          <ac:spMkLst>
            <pc:docMk/>
            <pc:sldMk cId="599313642" sldId="302"/>
            <ac:spMk id="9" creationId="{EFAA4FC1-39B0-41F2-8E6F-4C8C1D25F20A}"/>
          </ac:spMkLst>
        </pc:spChg>
        <pc:spChg chg="del">
          <ac:chgData name="Anatoliy Kigel" userId="7432c6c4687b0a9c" providerId="LiveId" clId="{140F0F78-7E10-4230-A6A4-83C983F3794B}" dt="2021-01-29T17:45:51.261" v="9" actId="478"/>
          <ac:spMkLst>
            <pc:docMk/>
            <pc:sldMk cId="599313642" sldId="30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140F0F78-7E10-4230-A6A4-83C983F3794B}" dt="2021-01-31T03:57:30.311" v="33" actId="20577"/>
        <pc:sldMkLst>
          <pc:docMk/>
          <pc:sldMk cId="1199415110" sldId="394"/>
        </pc:sldMkLst>
        <pc:spChg chg="mod">
          <ac:chgData name="Anatoliy Kigel" userId="7432c6c4687b0a9c" providerId="LiveId" clId="{140F0F78-7E10-4230-A6A4-83C983F3794B}" dt="2021-01-31T03:57:30.311" v="33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140F0F78-7E10-4230-A6A4-83C983F3794B}" dt="2021-01-31T03:57:02.438" v="18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F41384BC-1466-49C1-AD56-815DF52AC4D0}"/>
    <pc:docChg chg="custSel addSld modSld modSection">
      <pc:chgData name="Anatoliy Kigel" userId="7432c6c4687b0a9c" providerId="LiveId" clId="{F41384BC-1466-49C1-AD56-815DF52AC4D0}" dt="2021-03-22T09:07:52.075" v="44" actId="478"/>
      <pc:docMkLst>
        <pc:docMk/>
      </pc:docMkLst>
      <pc:sldChg chg="addSp delSp modSp">
        <pc:chgData name="Anatoliy Kigel" userId="7432c6c4687b0a9c" providerId="LiveId" clId="{F41384BC-1466-49C1-AD56-815DF52AC4D0}" dt="2021-03-22T09:07:25.670" v="22"/>
        <pc:sldMkLst>
          <pc:docMk/>
          <pc:sldMk cId="0" sldId="257"/>
        </pc:sldMkLst>
        <pc:picChg chg="add del mod">
          <ac:chgData name="Anatoliy Kigel" userId="7432c6c4687b0a9c" providerId="LiveId" clId="{F41384BC-1466-49C1-AD56-815DF52AC4D0}" dt="2021-03-22T09:07:25.670" v="22"/>
          <ac:picMkLst>
            <pc:docMk/>
            <pc:sldMk cId="0" sldId="257"/>
            <ac:picMk id="3" creationId="{EBF12080-9A01-4322-9446-8EED23354718}"/>
          </ac:picMkLst>
        </pc:picChg>
      </pc:sldChg>
      <pc:sldChg chg="modSp mod">
        <pc:chgData name="Anatoliy Kigel" userId="7432c6c4687b0a9c" providerId="LiveId" clId="{F41384BC-1466-49C1-AD56-815DF52AC4D0}" dt="2021-03-22T09:05:52.697" v="13" actId="6549"/>
        <pc:sldMkLst>
          <pc:docMk/>
          <pc:sldMk cId="3928218066" sldId="260"/>
        </pc:sldMkLst>
        <pc:spChg chg="mod">
          <ac:chgData name="Anatoliy Kigel" userId="7432c6c4687b0a9c" providerId="LiveId" clId="{F41384BC-1466-49C1-AD56-815DF52AC4D0}" dt="2021-03-22T09:05:43.742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5:52.697" v="13" actId="6549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41384BC-1466-49C1-AD56-815DF52AC4D0}" dt="2021-03-22T09:06:16.504" v="20" actId="20577"/>
        <pc:sldMkLst>
          <pc:docMk/>
          <pc:sldMk cId="599313642" sldId="302"/>
        </pc:sldMkLst>
        <pc:spChg chg="mod">
          <ac:chgData name="Anatoliy Kigel" userId="7432c6c4687b0a9c" providerId="LiveId" clId="{F41384BC-1466-49C1-AD56-815DF52AC4D0}" dt="2021-03-22T09:06:12.409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6:16.504" v="20" actId="20577"/>
          <ac:spMkLst>
            <pc:docMk/>
            <pc:sldMk cId="599313642" sldId="302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F41384BC-1466-49C1-AD56-815DF52AC4D0}" dt="2021-03-22T09:07:52.075" v="44" actId="478"/>
        <pc:sldMkLst>
          <pc:docMk/>
          <pc:sldMk cId="3410126731" sldId="396"/>
        </pc:sldMkLst>
        <pc:spChg chg="del">
          <ac:chgData name="Anatoliy Kigel" userId="7432c6c4687b0a9c" providerId="LiveId" clId="{F41384BC-1466-49C1-AD56-815DF52AC4D0}" dt="2021-03-22T09:07:40.060" v="32" actId="478"/>
          <ac:spMkLst>
            <pc:docMk/>
            <pc:sldMk cId="3410126731" sldId="396"/>
            <ac:spMk id="6" creationId="{00000000-0000-0000-0000-000000000000}"/>
          </ac:spMkLst>
        </pc:spChg>
        <pc:spChg chg="del mod">
          <ac:chgData name="Anatoliy Kigel" userId="7432c6c4687b0a9c" providerId="LiveId" clId="{F41384BC-1466-49C1-AD56-815DF52AC4D0}" dt="2021-03-22T09:07:52.075" v="44" actId="478"/>
          <ac:spMkLst>
            <pc:docMk/>
            <pc:sldMk cId="3410126731" sldId="39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92A8ADEE-453E-4C6D-B3FD-6C87386FDB4C}"/>
    <pc:docChg chg="delSld modSection">
      <pc:chgData name="Anatoliy Kigel" userId="7432c6c4687b0a9c" providerId="LiveId" clId="{92A8ADEE-453E-4C6D-B3FD-6C87386FDB4C}" dt="2021-03-22T09:13:53.619" v="0" actId="47"/>
      <pc:docMkLst>
        <pc:docMk/>
      </pc:docMkLst>
      <pc:sldChg chg="del">
        <pc:chgData name="Anatoliy Kigel" userId="7432c6c4687b0a9c" providerId="LiveId" clId="{92A8ADEE-453E-4C6D-B3FD-6C87386FDB4C}" dt="2021-03-22T09:13:53.619" v="0" actId="47"/>
        <pc:sldMkLst>
          <pc:docMk/>
          <pc:sldMk cId="3410126731" sldId="396"/>
        </pc:sldMkLst>
      </pc:sldChg>
    </pc:docChg>
  </pc:docChgLst>
  <pc:docChgLst>
    <pc:chgData name="Anatoliy Kigel" userId="7432c6c4687b0a9c" providerId="LiveId" clId="{899CA57C-1BD6-4D26-94DA-3F2D9E03A69A}"/>
    <pc:docChg chg="undo custSel addSld delSld modSld modSection">
      <pc:chgData name="Anatoliy Kigel" userId="7432c6c4687b0a9c" providerId="LiveId" clId="{899CA57C-1BD6-4D26-94DA-3F2D9E03A69A}" dt="2021-11-22T08:43:50.396" v="676" actId="1076"/>
      <pc:docMkLst>
        <pc:docMk/>
      </pc:docMkLst>
      <pc:sldChg chg="modSp mod">
        <pc:chgData name="Anatoliy Kigel" userId="7432c6c4687b0a9c" providerId="LiveId" clId="{899CA57C-1BD6-4D26-94DA-3F2D9E03A69A}" dt="2021-11-22T08:38:25.286" v="597" actId="404"/>
        <pc:sldMkLst>
          <pc:docMk/>
          <pc:sldMk cId="0" sldId="257"/>
        </pc:sldMkLst>
        <pc:spChg chg="mod">
          <ac:chgData name="Anatoliy Kigel" userId="7432c6c4687b0a9c" providerId="LiveId" clId="{899CA57C-1BD6-4D26-94DA-3F2D9E03A69A}" dt="2021-11-22T08:38:25.286" v="597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55.817" v="604" actId="404"/>
        <pc:sldMkLst>
          <pc:docMk/>
          <pc:sldMk cId="3928218066" sldId="260"/>
        </pc:sldMkLst>
        <pc:spChg chg="mod">
          <ac:chgData name="Anatoliy Kigel" userId="7432c6c4687b0a9c" providerId="LiveId" clId="{899CA57C-1BD6-4D26-94DA-3F2D9E03A69A}" dt="2021-11-22T08:12:21.571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12:24.931" v="8" actId="20577"/>
          <ac:spMkLst>
            <pc:docMk/>
            <pc:sldMk cId="3928218066" sldId="260"/>
            <ac:spMk id="10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8:55.817" v="604" actId="404"/>
          <ac:spMkLst>
            <pc:docMk/>
            <pc:sldMk cId="3928218066" sldId="26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44.198" v="600" actId="403"/>
        <pc:sldMkLst>
          <pc:docMk/>
          <pc:sldMk cId="3139661526" sldId="261"/>
        </pc:sldMkLst>
        <pc:spChg chg="mod">
          <ac:chgData name="Anatoliy Kigel" userId="7432c6c4687b0a9c" providerId="LiveId" clId="{899CA57C-1BD6-4D26-94DA-3F2D9E03A69A}" dt="2021-11-22T08:38:44.198" v="600" actId="403"/>
          <ac:spMkLst>
            <pc:docMk/>
            <pc:sldMk cId="3139661526" sldId="261"/>
            <ac:spMk id="2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40:58.680" v="648" actId="20577"/>
        <pc:sldMkLst>
          <pc:docMk/>
          <pc:sldMk cId="1206142669" sldId="267"/>
        </pc:sldMkLst>
        <pc:spChg chg="mod">
          <ac:chgData name="Anatoliy Kigel" userId="7432c6c4687b0a9c" providerId="LiveId" clId="{899CA57C-1BD6-4D26-94DA-3F2D9E03A69A}" dt="2021-11-22T08:40:58.680" v="648" actId="20577"/>
          <ac:spMkLst>
            <pc:docMk/>
            <pc:sldMk cId="1206142669" sldId="267"/>
            <ac:spMk id="2" creationId="{00000000-0000-0000-0000-000000000000}"/>
          </ac:spMkLst>
        </pc:spChg>
      </pc:sldChg>
      <pc:sldChg chg="modSp">
        <pc:chgData name="Anatoliy Kigel" userId="7432c6c4687b0a9c" providerId="LiveId" clId="{899CA57C-1BD6-4D26-94DA-3F2D9E03A69A}" dt="2021-11-22T08:43:50.396" v="676" actId="1076"/>
        <pc:sldMkLst>
          <pc:docMk/>
          <pc:sldMk cId="3873601693" sldId="270"/>
        </pc:sldMkLst>
        <pc:picChg chg="mod">
          <ac:chgData name="Anatoliy Kigel" userId="7432c6c4687b0a9c" providerId="LiveId" clId="{899CA57C-1BD6-4D26-94DA-3F2D9E03A69A}" dt="2021-11-22T08:43:50.396" v="676" actId="1076"/>
          <ac:picMkLst>
            <pc:docMk/>
            <pc:sldMk cId="3873601693" sldId="270"/>
            <ac:picMk id="2" creationId="{00000000-0000-0000-0000-000000000000}"/>
          </ac:picMkLst>
        </pc:picChg>
      </pc:sldChg>
      <pc:sldChg chg="addSp delSp modSp mod">
        <pc:chgData name="Anatoliy Kigel" userId="7432c6c4687b0a9c" providerId="LiveId" clId="{899CA57C-1BD6-4D26-94DA-3F2D9E03A69A}" dt="2021-11-22T08:43:31.781" v="675" actId="1036"/>
        <pc:sldMkLst>
          <pc:docMk/>
          <pc:sldMk cId="3665213549" sldId="271"/>
        </pc:sldMkLst>
        <pc:spChg chg="del mod">
          <ac:chgData name="Anatoliy Kigel" userId="7432c6c4687b0a9c" providerId="LiveId" clId="{899CA57C-1BD6-4D26-94DA-3F2D9E03A69A}" dt="2021-11-22T08:43:29.887" v="672" actId="478"/>
          <ac:spMkLst>
            <pc:docMk/>
            <pc:sldMk cId="3665213549" sldId="271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43:31.781" v="675" actId="1036"/>
          <ac:spMkLst>
            <pc:docMk/>
            <pc:sldMk cId="3665213549" sldId="271"/>
            <ac:spMk id="10" creationId="{BC08CFC9-3325-4B95-8FE6-0CAD728C92D9}"/>
          </ac:spMkLst>
        </pc:spChg>
      </pc:sldChg>
      <pc:sldChg chg="modSp mod">
        <pc:chgData name="Anatoliy Kigel" userId="7432c6c4687b0a9c" providerId="LiveId" clId="{899CA57C-1BD6-4D26-94DA-3F2D9E03A69A}" dt="2021-11-22T08:43:20.803" v="671" actId="14100"/>
        <pc:sldMkLst>
          <pc:docMk/>
          <pc:sldMk cId="1197816528" sldId="272"/>
        </pc:sldMkLst>
        <pc:spChg chg="mod">
          <ac:chgData name="Anatoliy Kigel" userId="7432c6c4687b0a9c" providerId="LiveId" clId="{899CA57C-1BD6-4D26-94DA-3F2D9E03A69A}" dt="2021-11-22T08:43:20.803" v="671" actId="14100"/>
          <ac:spMkLst>
            <pc:docMk/>
            <pc:sldMk cId="1197816528" sldId="272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56.253" v="593" actId="20577"/>
        <pc:sldMkLst>
          <pc:docMk/>
          <pc:sldMk cId="2745726497" sldId="279"/>
        </pc:sldMkLst>
        <pc:spChg chg="mod">
          <ac:chgData name="Anatoliy Kigel" userId="7432c6c4687b0a9c" providerId="LiveId" clId="{899CA57C-1BD6-4D26-94DA-3F2D9E03A69A}" dt="2021-11-22T08:37:56.253" v="593" actId="20577"/>
          <ac:spMkLst>
            <pc:docMk/>
            <pc:sldMk cId="2745726497" sldId="279"/>
            <ac:spMk id="6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9.281" v="590" actId="14100"/>
        <pc:sldMkLst>
          <pc:docMk/>
          <pc:sldMk cId="604731523" sldId="280"/>
        </pc:sldMkLst>
        <pc:spChg chg="mod">
          <ac:chgData name="Anatoliy Kigel" userId="7432c6c4687b0a9c" providerId="LiveId" clId="{899CA57C-1BD6-4D26-94DA-3F2D9E03A69A}" dt="2021-11-22T08:36:42.574" v="579" actId="14100"/>
          <ac:spMkLst>
            <pc:docMk/>
            <pc:sldMk cId="604731523" sldId="28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39.281" v="590" actId="14100"/>
          <ac:spMkLst>
            <pc:docMk/>
            <pc:sldMk cId="604731523" sldId="280"/>
            <ac:spMk id="3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3.034" v="588" actId="14100"/>
        <pc:sldMkLst>
          <pc:docMk/>
          <pc:sldMk cId="626738471" sldId="281"/>
        </pc:sldMkLst>
        <pc:spChg chg="mod">
          <ac:chgData name="Anatoliy Kigel" userId="7432c6c4687b0a9c" providerId="LiveId" clId="{899CA57C-1BD6-4D26-94DA-3F2D9E03A69A}" dt="2021-11-22T08:37:33.034" v="588" actId="14100"/>
          <ac:spMkLst>
            <pc:docMk/>
            <pc:sldMk cId="626738471" sldId="281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20.625" v="586" actId="1076"/>
          <ac:spMkLst>
            <pc:docMk/>
            <pc:sldMk cId="626738471" sldId="281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867871601" sldId="285"/>
        </pc:sldMkLst>
      </pc:sldChg>
      <pc:sldChg chg="delSp modSp add mod">
        <pc:chgData name="Anatoliy Kigel" userId="7432c6c4687b0a9c" providerId="LiveId" clId="{899CA57C-1BD6-4D26-94DA-3F2D9E03A69A}" dt="2021-11-22T08:36:07.252" v="571" actId="1036"/>
        <pc:sldMkLst>
          <pc:docMk/>
          <pc:sldMk cId="1106840640" sldId="285"/>
        </pc:sldMkLst>
        <pc:spChg chg="mod">
          <ac:chgData name="Anatoliy Kigel" userId="7432c6c4687b0a9c" providerId="LiveId" clId="{899CA57C-1BD6-4D26-94DA-3F2D9E03A69A}" dt="2021-11-22T08:35:50.828" v="558" actId="1036"/>
          <ac:spMkLst>
            <pc:docMk/>
            <pc:sldMk cId="1106840640" sldId="28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5.110" v="569" actId="403"/>
          <ac:spMkLst>
            <pc:docMk/>
            <pc:sldMk cId="1106840640" sldId="285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5:57.180" v="562" actId="1036"/>
          <ac:spMkLst>
            <pc:docMk/>
            <pc:sldMk cId="1106840640" sldId="285"/>
            <ac:spMk id="7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1.052" v="567" actId="1035"/>
          <ac:spMkLst>
            <pc:docMk/>
            <pc:sldMk cId="1106840640" sldId="285"/>
            <ac:spMk id="8" creationId="{00000000-0000-0000-0000-000000000000}"/>
          </ac:spMkLst>
        </pc:spChg>
        <pc:spChg chg="del mod">
          <ac:chgData name="Anatoliy Kigel" userId="7432c6c4687b0a9c" providerId="LiveId" clId="{899CA57C-1BD6-4D26-94DA-3F2D9E03A69A}" dt="2021-11-22T08:35:49.420" v="553" actId="478"/>
          <ac:spMkLst>
            <pc:docMk/>
            <pc:sldMk cId="1106840640" sldId="285"/>
            <ac:spMk id="9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6:07.252" v="571" actId="1036"/>
          <ac:picMkLst>
            <pc:docMk/>
            <pc:sldMk cId="1106840640" sldId="285"/>
            <ac:picMk id="14" creationId="{00000000-0000-0000-0000-000000000000}"/>
          </ac:picMkLst>
        </pc:picChg>
      </pc:sldChg>
      <pc:sldChg chg="addSp modSp add mod">
        <pc:chgData name="Anatoliy Kigel" userId="7432c6c4687b0a9c" providerId="LiveId" clId="{899CA57C-1BD6-4D26-94DA-3F2D9E03A69A}" dt="2021-11-22T08:34:38.078" v="541" actId="1036"/>
        <pc:sldMkLst>
          <pc:docMk/>
          <pc:sldMk cId="1136467543" sldId="286"/>
        </pc:sldMkLst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3:29.315" v="474" actId="1035"/>
          <ac:spMkLst>
            <pc:docMk/>
            <pc:sldMk cId="1136467543" sldId="286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34:33.042" v="535" actId="6549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899CA57C-1BD6-4D26-94DA-3F2D9E03A69A}" dt="2021-11-22T08:33:21.336" v="470" actId="14100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6" creationId="{00000000-0000-0000-0000-000000000000}"/>
          </ac:picMkLst>
        </pc:pic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3162015940" sldId="286"/>
        </pc:sldMkLst>
      </pc:sldChg>
      <pc:sldChg chg="modSp mod">
        <pc:chgData name="Anatoliy Kigel" userId="7432c6c4687b0a9c" providerId="LiveId" clId="{899CA57C-1BD6-4D26-94DA-3F2D9E03A69A}" dt="2021-11-22T08:28:54.733" v="371" actId="6549"/>
        <pc:sldMkLst>
          <pc:docMk/>
          <pc:sldMk cId="3931189480" sldId="293"/>
        </pc:sldMkLst>
        <pc:spChg chg="mod">
          <ac:chgData name="Anatoliy Kigel" userId="7432c6c4687b0a9c" providerId="LiveId" clId="{899CA57C-1BD6-4D26-94DA-3F2D9E03A69A}" dt="2021-11-22T08:28:54.733" v="371" actId="6549"/>
          <ac:spMkLst>
            <pc:docMk/>
            <pc:sldMk cId="3931189480" sldId="293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19:33.016" v="216" actId="20577"/>
        <pc:sldMkLst>
          <pc:docMk/>
          <pc:sldMk cId="2717058134" sldId="294"/>
        </pc:sldMkLst>
        <pc:spChg chg="mod">
          <ac:chgData name="Anatoliy Kigel" userId="7432c6c4687b0a9c" providerId="LiveId" clId="{899CA57C-1BD6-4D26-94DA-3F2D9E03A69A}" dt="2021-11-22T08:19:33.016" v="216" actId="20577"/>
          <ac:spMkLst>
            <pc:docMk/>
            <pc:sldMk cId="2717058134" sldId="29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899CA57C-1BD6-4D26-94DA-3F2D9E03A69A}" dt="2021-11-22T08:32:00.239" v="465" actId="1035"/>
        <pc:sldMkLst>
          <pc:docMk/>
          <pc:sldMk cId="3063730818" sldId="295"/>
        </pc:sldMkLst>
        <pc:spChg chg="mod">
          <ac:chgData name="Anatoliy Kigel" userId="7432c6c4687b0a9c" providerId="LiveId" clId="{899CA57C-1BD6-4D26-94DA-3F2D9E03A69A}" dt="2021-11-22T08:32:00.239" v="465" actId="1035"/>
          <ac:spMkLst>
            <pc:docMk/>
            <pc:sldMk cId="3063730818" sldId="295"/>
            <ac:spMk id="3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4:13.315" v="27" actId="478"/>
          <ac:spMkLst>
            <pc:docMk/>
            <pc:sldMk cId="3063730818" sldId="295"/>
            <ac:spMk id="4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03.747" v="186" actId="478"/>
          <ac:spMkLst>
            <pc:docMk/>
            <pc:sldMk cId="3063730818" sldId="295"/>
            <ac:spMk id="5" creationId="{00000000-0000-0000-0000-000000000000}"/>
          </ac:spMkLst>
        </pc:spChg>
        <pc:spChg chg="add del mod">
          <ac:chgData name="Anatoliy Kigel" userId="7432c6c4687b0a9c" providerId="LiveId" clId="{899CA57C-1BD6-4D26-94DA-3F2D9E03A69A}" dt="2021-11-22T08:26:37.576" v="345"/>
          <ac:spMkLst>
            <pc:docMk/>
            <pc:sldMk cId="3063730818" sldId="295"/>
            <ac:spMk id="8" creationId="{65E968DE-E9FA-45DE-A46B-83161595F2E3}"/>
          </ac:spMkLst>
        </pc:spChg>
        <pc:spChg chg="add mod">
          <ac:chgData name="Anatoliy Kigel" userId="7432c6c4687b0a9c" providerId="LiveId" clId="{899CA57C-1BD6-4D26-94DA-3F2D9E03A69A}" dt="2021-11-22T08:29:55.650" v="418" actId="1036"/>
          <ac:spMkLst>
            <pc:docMk/>
            <pc:sldMk cId="3063730818" sldId="295"/>
            <ac:spMk id="10" creationId="{8FA622E4-C4C0-42CF-94B7-9DCBAB5E658A}"/>
          </ac:spMkLst>
        </pc:spChg>
        <pc:picChg chg="add mod">
          <ac:chgData name="Anatoliy Kigel" userId="7432c6c4687b0a9c" providerId="LiveId" clId="{899CA57C-1BD6-4D26-94DA-3F2D9E03A69A}" dt="2021-11-22T08:30:42.743" v="453" actId="14100"/>
          <ac:picMkLst>
            <pc:docMk/>
            <pc:sldMk cId="3063730818" sldId="295"/>
            <ac:picMk id="1026" creationId="{E98A6534-EC32-424A-B588-008EAFD5CF1D}"/>
          </ac:picMkLst>
        </pc:picChg>
        <pc:picChg chg="del">
          <ac:chgData name="Anatoliy Kigel" userId="7432c6c4687b0a9c" providerId="LiveId" clId="{899CA57C-1BD6-4D26-94DA-3F2D9E03A69A}" dt="2021-11-22T08:14:10.661" v="26" actId="478"/>
          <ac:picMkLst>
            <pc:docMk/>
            <pc:sldMk cId="3063730818" sldId="295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15:27.033" v="215" actId="20577"/>
        <pc:sldMkLst>
          <pc:docMk/>
          <pc:sldMk cId="17623490" sldId="296"/>
        </pc:sldMkLst>
        <pc:spChg chg="mod">
          <ac:chgData name="Anatoliy Kigel" userId="7432c6c4687b0a9c" providerId="LiveId" clId="{899CA57C-1BD6-4D26-94DA-3F2D9E03A69A}" dt="2021-11-22T08:15:27.033" v="215" actId="20577"/>
          <ac:spMkLst>
            <pc:docMk/>
            <pc:sldMk cId="17623490" sldId="296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899CA57C-1BD6-4D26-94DA-3F2D9E03A69A}" dt="2021-11-22T08:15:16.619" v="196" actId="1035"/>
        <pc:sldMkLst>
          <pc:docMk/>
          <pc:sldMk cId="599313642" sldId="302"/>
        </pc:sldMkLst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2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12.466" v="187" actId="478"/>
          <ac:spMkLst>
            <pc:docMk/>
            <pc:sldMk cId="599313642" sldId="302"/>
            <ac:spMk id="9" creationId="{EFAA4FC1-39B0-41F2-8E6F-4C8C1D25F20A}"/>
          </ac:spMkLst>
        </pc:spChg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10" creationId="{00000000-0000-0000-0000-000000000000}"/>
          </ac:spMkLst>
        </pc:spChg>
        <pc:grpChg chg="mod">
          <ac:chgData name="Anatoliy Kigel" userId="7432c6c4687b0a9c" providerId="LiveId" clId="{899CA57C-1BD6-4D26-94DA-3F2D9E03A69A}" dt="2021-11-22T08:15:16.619" v="196" actId="1035"/>
          <ac:grpSpMkLst>
            <pc:docMk/>
            <pc:sldMk cId="599313642" sldId="302"/>
            <ac:grpSpMk id="4" creationId="{00000000-0000-0000-0000-000000000000}"/>
          </ac:grpSpMkLst>
        </pc:grp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7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36:26.018" v="575" actId="403"/>
        <pc:sldMkLst>
          <pc:docMk/>
          <pc:sldMk cId="2992149249" sldId="395"/>
        </pc:sldMkLst>
        <pc:spChg chg="mod">
          <ac:chgData name="Anatoliy Kigel" userId="7432c6c4687b0a9c" providerId="LiveId" clId="{899CA57C-1BD6-4D26-94DA-3F2D9E03A69A}" dt="2021-11-22T08:36:23.552" v="574" actId="6549"/>
          <ac:spMkLst>
            <pc:docMk/>
            <pc:sldMk cId="2992149249" sldId="39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26.018" v="575" actId="403"/>
          <ac:spMkLst>
            <pc:docMk/>
            <pc:sldMk cId="2992149249" sldId="395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39:36.272" v="605" actId="47"/>
        <pc:sldMkLst>
          <pc:docMk/>
          <pc:sldMk cId="2575180217" sldId="3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09.01.2022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287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93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align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805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38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07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09.01.2022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09.01.2022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09.01.2022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09.01.2022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09.01.2022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09.01.2022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im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0r55MCfkMf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neocities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youtube/answer/171780?hl=uk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+mj-lt"/>
              </a:rPr>
              <a:t>Основы программирования и веб-разработка</a:t>
            </a:r>
            <a:endParaRPr lang="uk-UA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9776" y="4046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 нужен </a:t>
            </a:r>
            <a:r>
              <a:rPr lang="en-US" sz="3200" b="1" dirty="0"/>
              <a:t>HTML?</a:t>
            </a:r>
          </a:p>
        </p:txBody>
      </p:sp>
      <p:pic>
        <p:nvPicPr>
          <p:cNvPr id="1026" name="Picture 2" descr="https://static-content.springer.com/lookinside/art%3A10.1007%2FBF02838662/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361807"/>
            <a:ext cx="4083744" cy="6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7320136" y="119675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HTML</a:t>
            </a:r>
            <a:r>
              <a:rPr lang="en-US" sz="2400" i="1" dirty="0"/>
              <a:t> </a:t>
            </a:r>
            <a:r>
              <a:rPr lang="ru-RU" sz="2400" i="1" dirty="0"/>
              <a:t>задумывался как средство переноса документации в электронный вид. Текстовый формат хорош для этого, но есть проблемы с оформлением текста…</a:t>
            </a:r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cer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435522"/>
            <a:ext cx="1612652" cy="161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2504" y="921584"/>
            <a:ext cx="5715026" cy="120032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318795"/>
            <a:ext cx="4812617" cy="2718188"/>
            <a:chOff x="4550537" y="1381065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381065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791267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400" dirty="0"/>
                <a:t>А это просто текст курсивом...</a:t>
              </a:r>
              <a:endParaRPr lang="uk-UA" sz="24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042783" y="2626907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BC08CFC9-3325-4B95-8FE6-0CAD728C92D9}"/>
              </a:ext>
            </a:extLst>
          </p:cNvPr>
          <p:cNvSpPr/>
          <p:nvPr/>
        </p:nvSpPr>
        <p:spPr>
          <a:xfrm>
            <a:off x="2014767" y="5253007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521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9848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14767" y="5304401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4767" y="953434"/>
            <a:ext cx="7096815" cy="132343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492896"/>
            <a:ext cx="4812617" cy="2718188"/>
            <a:chOff x="4550537" y="1555166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555166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965368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3600" b="1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000" i="1" dirty="0"/>
                <a:t>А это просто текст курсивом...</a:t>
              </a:r>
              <a:endParaRPr lang="uk-UA" sz="2000" i="1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119046" y="2781868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781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123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tep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687" y="1124744"/>
            <a:ext cx="3096491" cy="1258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Текстовый редактор </a:t>
            </a:r>
            <a:r>
              <a:rPr lang="en-US" sz="3200" b="1" dirty="0"/>
              <a:t>| </a:t>
            </a:r>
            <a:r>
              <a:rPr lang="ru-RU" sz="3200" b="1" dirty="0"/>
              <a:t>Редактор кода</a:t>
            </a:r>
            <a:endParaRPr lang="uk-UA" sz="24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4" descr="http://screenshots.en.sftcdn.net/en/scrn/31000/31829/notepad-06-700x4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545" y="1922938"/>
            <a:ext cx="3538773" cy="244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320136" y="1074216"/>
            <a:ext cx="3450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HTML</a:t>
            </a:r>
            <a:r>
              <a:rPr lang="ru-RU" sz="2200" dirty="0"/>
              <a:t> – текстовый формат, и для его создания подойдёт любой текстовый редактор. </a:t>
            </a:r>
          </a:p>
          <a:p>
            <a:endParaRPr lang="ru-RU" sz="2200" dirty="0"/>
          </a:p>
          <a:p>
            <a:r>
              <a:rPr lang="ru-RU" sz="2200" dirty="0"/>
              <a:t>Однако для написания кода удобнее использовать редакторы с «подсветкой» синтаксиса.</a:t>
            </a:r>
          </a:p>
          <a:p>
            <a:endParaRPr lang="ru-RU" sz="2200" b="1" dirty="0"/>
          </a:p>
          <a:p>
            <a:r>
              <a:rPr lang="en-US" sz="2200" b="1" dirty="0"/>
              <a:t>Visual Studio Code </a:t>
            </a:r>
            <a:r>
              <a:rPr lang="ru-RU" sz="2200" dirty="0"/>
              <a:t>один из таких редакторов. </a:t>
            </a:r>
            <a:endParaRPr lang="uk-UA" sz="2200" dirty="0"/>
          </a:p>
        </p:txBody>
      </p:sp>
      <p:pic>
        <p:nvPicPr>
          <p:cNvPr id="2050" name="Picture 2" descr="GitHub - microsoft/vscode: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861047"/>
            <a:ext cx="4598822" cy="345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352901" y="5549170"/>
            <a:ext cx="3499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5"/>
              </a:rPr>
              <a:t>https://code.visualstudio.com/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0575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HTML</a:t>
            </a:r>
            <a:r>
              <a:rPr lang="ru-RU" sz="8000" b="1" dirty="0"/>
              <a:t>-документ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81619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</a:t>
            </a:r>
            <a:r>
              <a:rPr lang="uk-UA" sz="3200" dirty="0" err="1"/>
              <a:t>непарными</a:t>
            </a:r>
            <a:r>
              <a:rPr lang="ru-RU" sz="3200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7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</a:t>
            </a:r>
            <a:r>
              <a:rPr lang="ru-RU" sz="3600" b="1" dirty="0"/>
              <a:t>-документ</a:t>
            </a:r>
            <a:r>
              <a:rPr lang="en-US" sz="3600" b="1" dirty="0"/>
              <a:t>…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03512" y="1419808"/>
            <a:ext cx="9289032" cy="4248472"/>
          </a:xfrm>
          <a:prstGeom prst="rect">
            <a:avLst/>
          </a:prstGeom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64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340767"/>
            <a:ext cx="8740779" cy="53138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Древовидная</a:t>
            </a:r>
            <a:r>
              <a:rPr lang="en-US" sz="3600" b="1" dirty="0"/>
              <a:t> </a:t>
            </a:r>
            <a:r>
              <a:rPr lang="ru-RU" sz="3600" b="1" dirty="0"/>
              <a:t>структура </a:t>
            </a:r>
            <a:r>
              <a:rPr lang="en-US" sz="3600" b="1" dirty="0"/>
              <a:t>HTML</a:t>
            </a:r>
            <a:r>
              <a:rPr lang="ru-RU" sz="3600" b="1" dirty="0"/>
              <a:t> документа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80361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/>
              <a:t>Заголовки, параграф</a:t>
            </a:r>
            <a:r>
              <a:rPr lang="ru-RU" sz="5400" b="1" dirty="0"/>
              <a:t>ы, строки…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278092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&lt;h6&gt;, &lt;div&gt;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&lt;u&gt;, &lt;a&gt;,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&lt;span&gt;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2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6904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3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CA7CBD-6B7E-48B4-BB3C-8091CA930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794787"/>
            <a:ext cx="2219637" cy="1728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0C898-4ED6-4DEF-8DBF-56B90085A80C}"/>
              </a:ext>
            </a:extLst>
          </p:cNvPr>
          <p:cNvSpPr txBox="1"/>
          <p:nvPr/>
        </p:nvSpPr>
        <p:spPr>
          <a:xfrm>
            <a:off x="-6904" y="476672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WI-FI</a:t>
            </a:r>
            <a:endParaRPr lang="uk-UA" sz="7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57345-AA51-4BAF-BAA9-38E5041C497A}"/>
              </a:ext>
            </a:extLst>
          </p:cNvPr>
          <p:cNvSpPr txBox="1"/>
          <p:nvPr/>
        </p:nvSpPr>
        <p:spPr>
          <a:xfrm>
            <a:off x="3287688" y="2376599"/>
            <a:ext cx="86094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wifi@32_2G </a:t>
            </a:r>
            <a:r>
              <a:rPr lang="en-US" sz="6600" b="1" dirty="0">
                <a:solidFill>
                  <a:schemeClr val="bg1"/>
                </a:solidFill>
              </a:rPr>
              <a:t>/ </a:t>
            </a:r>
            <a:r>
              <a:rPr lang="en-US" sz="6600" b="1" dirty="0" err="1">
                <a:solidFill>
                  <a:srgbClr val="FFFF00"/>
                </a:solidFill>
              </a:rPr>
              <a:t>ortdnipro</a:t>
            </a:r>
            <a:endParaRPr lang="uk-UA" sz="4800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6AC8A-8C1F-42F3-BCA6-20457708C9E1}"/>
              </a:ext>
            </a:extLst>
          </p:cNvPr>
          <p:cNvSpPr txBox="1"/>
          <p:nvPr/>
        </p:nvSpPr>
        <p:spPr>
          <a:xfrm>
            <a:off x="3273199" y="3833172"/>
            <a:ext cx="86094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wifi@32_5G </a:t>
            </a:r>
            <a:r>
              <a:rPr lang="en-US" sz="6600" b="1" dirty="0">
                <a:solidFill>
                  <a:schemeClr val="bg1"/>
                </a:solidFill>
              </a:rPr>
              <a:t>/ </a:t>
            </a:r>
            <a:r>
              <a:rPr lang="en-US" sz="6600" b="1" dirty="0" err="1">
                <a:solidFill>
                  <a:srgbClr val="FFFF00"/>
                </a:solidFill>
              </a:rPr>
              <a:t>ortdnipro</a:t>
            </a:r>
            <a:endParaRPr lang="uk-UA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9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Тег для вставки изображений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28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</a:rPr>
              <a:t>img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src</a:t>
            </a:r>
            <a:r>
              <a:rPr lang="en-US" sz="4000" b="1" dirty="0">
                <a:solidFill>
                  <a:srgbClr val="00B050"/>
                </a:solidFill>
              </a:rPr>
              <a:t>=“./cat.jpg”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alt=“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Это кот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4000" b="1" dirty="0">
                <a:solidFill>
                  <a:srgbClr val="0070C0"/>
                </a:solidFill>
              </a:rPr>
              <a:t>&gt;</a:t>
            </a:r>
            <a:endParaRPr lang="uk-UA" sz="16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9576" y="3573016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  <a:r>
              <a:rPr lang="ru-RU" sz="2400" dirty="0"/>
              <a:t>непарный тег предназначен для вставки изображений нас страницу (ссылка на файл с изображением указывается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тега: </a:t>
            </a:r>
            <a:r>
              <a:rPr lang="en-US" sz="2400" b="1" dirty="0">
                <a:hlinkClick r:id="rId3"/>
              </a:rPr>
              <a:t>https://webref.ru/html/img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04731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5358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Тег для ссылок</a:t>
            </a:r>
            <a:endParaRPr lang="uk-UA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5760" y="1746379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&lt;a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href</a:t>
            </a:r>
            <a:r>
              <a:rPr lang="en-US" sz="3600" b="1" dirty="0">
                <a:solidFill>
                  <a:srgbClr val="00B050"/>
                </a:solidFill>
              </a:rPr>
              <a:t>=“http://itc.ua”</a:t>
            </a:r>
            <a:r>
              <a:rPr lang="en-US" sz="3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	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Перейти на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ITC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&lt;/a&gt;</a:t>
            </a:r>
            <a:endParaRPr lang="uk-UA" sz="14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568" y="400506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&lt;a&gt;</a:t>
            </a:r>
            <a:r>
              <a:rPr lang="en-US" sz="2400" b="1" dirty="0"/>
              <a:t> </a:t>
            </a:r>
            <a:r>
              <a:rPr lang="ru-RU" sz="2400" dirty="0"/>
              <a:t>парный тег предназначен для создания гиперссылок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HTML</a:t>
            </a:r>
            <a:r>
              <a:rPr lang="ru-RU" sz="2400" dirty="0"/>
              <a:t> документе, адрес на который ведёт ссылка задаётся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href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</a:t>
            </a:r>
            <a:r>
              <a:rPr lang="ru-RU" sz="2400" b="1" dirty="0"/>
              <a:t>: </a:t>
            </a:r>
            <a:r>
              <a:rPr lang="en-US" sz="2400" b="1" dirty="0">
                <a:hlinkClick r:id="rId3"/>
              </a:rPr>
              <a:t>https://webref.ru/html/a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626738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3. </a:t>
            </a:r>
            <a:r>
              <a:rPr lang="ru-RU" sz="7200" b="1" dirty="0"/>
              <a:t>Локальный веб-сервер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99415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Live Server – </a:t>
            </a:r>
            <a:r>
              <a:rPr lang="ru-RU" sz="2800" dirty="0"/>
              <a:t>расширение</a:t>
            </a:r>
            <a:r>
              <a:rPr lang="uk-UA" sz="2800" dirty="0"/>
              <a:t> к </a:t>
            </a:r>
            <a:r>
              <a:rPr lang="en-US" sz="2800" b="1" dirty="0"/>
              <a:t>Visual Studio Code </a:t>
            </a:r>
            <a:r>
              <a:rPr lang="ru-RU" sz="2800" dirty="0"/>
              <a:t>позволяющая </a:t>
            </a:r>
            <a:br>
              <a:rPr lang="en-US" sz="2800" dirty="0"/>
            </a:br>
            <a:r>
              <a:rPr lang="ru-RU" sz="2800" dirty="0"/>
              <a:t>запускать локальный</a:t>
            </a:r>
            <a:r>
              <a:rPr lang="ru-RU" sz="2800" b="1" dirty="0"/>
              <a:t> веб-сервер</a:t>
            </a:r>
            <a:r>
              <a:rPr lang="ru-RU" sz="2800" dirty="0"/>
              <a:t> с целью отладки и тестирования</a:t>
            </a:r>
            <a:endParaRPr lang="uk-UA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149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4. </a:t>
            </a:r>
            <a:r>
              <a:rPr lang="ru-RU" sz="8000" b="1" dirty="0"/>
              <a:t>Хостинг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08991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9" name="Picture 9" descr="http://drtapac.biz/wp-content/uploads/2016/05/crosley-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3354800"/>
            <a:ext cx="1679106" cy="1442352"/>
          </a:xfrm>
          <a:prstGeom prst="rect">
            <a:avLst/>
          </a:prstGeom>
          <a:noFill/>
        </p:spPr>
      </p:pic>
      <p:pic>
        <p:nvPicPr>
          <p:cNvPr id="14" name="Picture 2" descr="http://winetwork.ru/images/configure%20routers/static%20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2" y="1235166"/>
            <a:ext cx="5107748" cy="255387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855640" y="5139189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IP-</a:t>
            </a:r>
            <a:r>
              <a:rPr lang="ru-RU" sz="2800" b="1" dirty="0"/>
              <a:t>адрес</a:t>
            </a:r>
            <a:r>
              <a:rPr lang="uk-UA" sz="2800" b="1" dirty="0"/>
              <a:t> </a:t>
            </a:r>
            <a:r>
              <a:rPr lang="ru-RU" sz="2800" dirty="0"/>
              <a:t>уникальный сетевой адрес узла в компьютерной сети</a:t>
            </a:r>
            <a:r>
              <a:rPr lang="en-US" sz="2800" dirty="0"/>
              <a:t> (</a:t>
            </a:r>
            <a:r>
              <a:rPr lang="uk-UA" sz="2800" dirty="0" err="1"/>
              <a:t>Интернете</a:t>
            </a:r>
            <a:r>
              <a:rPr lang="en-US" sz="2800" dirty="0"/>
              <a:t>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34397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Адресация в Интернете</a:t>
            </a:r>
            <a:r>
              <a:rPr lang="en-US" sz="4000" b="1" dirty="0"/>
              <a:t> / IP </a:t>
            </a:r>
            <a:r>
              <a:rPr lang="ru-RU" sz="4000" b="1" dirty="0"/>
              <a:t>адрес</a:t>
            </a:r>
            <a:endParaRPr lang="uk-UA" sz="40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23593" y="4010703"/>
            <a:ext cx="9768408" cy="49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IPv6:</a:t>
            </a:r>
            <a:r>
              <a:rPr lang="ru-RU" sz="3600" dirty="0"/>
              <a:t> </a:t>
            </a:r>
            <a:r>
              <a:rPr lang="en-US" sz="3600" b="1" dirty="0"/>
              <a:t>2001:0db8:11a3:09d7:1f34:8a2e:07a0:765d </a:t>
            </a:r>
            <a:r>
              <a:rPr lang="en-US" sz="3600" dirty="0"/>
              <a:t> </a:t>
            </a:r>
            <a:endParaRPr lang="uk-UA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1464" y="1988840"/>
            <a:ext cx="698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IPv4: </a:t>
            </a:r>
            <a:r>
              <a:rPr lang="en-US" sz="3600" b="1" dirty="0"/>
              <a:t>77.222.150.27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40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0" y="130622"/>
            <a:ext cx="12192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DNS – </a:t>
            </a:r>
            <a:r>
              <a:rPr lang="ru-RU" sz="3200" b="1" dirty="0">
                <a:latin typeface="+mj-lt"/>
                <a:ea typeface="+mj-ea"/>
                <a:cs typeface="+mj-cs"/>
              </a:rPr>
              <a:t>всемирная «адресная книга»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3992" y="4110171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wikipedia.org</a:t>
            </a:r>
            <a:endParaRPr lang="uk-UA" sz="3200" b="1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820419" y="4110171"/>
            <a:ext cx="2803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91.198.174.192</a:t>
            </a:r>
            <a:endParaRPr lang="uk-UA" sz="3200" b="1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879976" y="4150527"/>
            <a:ext cx="724416" cy="504056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76470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(Domain Name System</a:t>
            </a:r>
            <a:r>
              <a:rPr lang="ru-RU" sz="2400" b="1" dirty="0"/>
              <a:t> – Система Доменных Имён</a:t>
            </a:r>
            <a:r>
              <a:rPr lang="en-US" sz="2400" b="1" dirty="0"/>
              <a:t>) </a:t>
            </a:r>
            <a:endParaRPr lang="uk-UA" sz="2400" b="1" dirty="0"/>
          </a:p>
        </p:txBody>
      </p:sp>
      <p:pic>
        <p:nvPicPr>
          <p:cNvPr id="25602" name="Picture 2" descr="http://www.yellowpages.com.iq/img/yellow_page_pdf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728" y="1340768"/>
            <a:ext cx="3319264" cy="2524025"/>
          </a:xfrm>
          <a:prstGeom prst="rect">
            <a:avLst/>
          </a:prstGeom>
          <a:noFill/>
        </p:spPr>
      </p:pic>
      <p:pic>
        <p:nvPicPr>
          <p:cNvPr id="25606" name="Picture 6" descr="http://nicksherman.com/articles/bellCentennial/in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1340768"/>
            <a:ext cx="3272880" cy="24546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1559496" y="4974267"/>
            <a:ext cx="9289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Основная задача </a:t>
            </a:r>
            <a:r>
              <a:rPr lang="en-US" sz="2400" b="1" dirty="0"/>
              <a:t>DNS </a:t>
            </a:r>
            <a:r>
              <a:rPr lang="ru-RU" sz="2400" dirty="0"/>
              <a:t>сообщать </a:t>
            </a:r>
            <a:r>
              <a:rPr lang="en-US" sz="2400" b="1" dirty="0"/>
              <a:t>IP-</a:t>
            </a:r>
            <a:r>
              <a:rPr lang="ru-RU" sz="2400" b="1" dirty="0"/>
              <a:t>адрес </a:t>
            </a:r>
            <a:r>
              <a:rPr lang="ru-RU" sz="2400" dirty="0"/>
              <a:t>компьютера который скрывается под тем или иным доменным именем.</a:t>
            </a:r>
            <a:r>
              <a:rPr lang="en-US" sz="2400" dirty="0"/>
              <a:t> </a:t>
            </a:r>
            <a:endParaRPr lang="uk-U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B2F12-01F3-477A-AD10-E7A9F63E40B7}"/>
              </a:ext>
            </a:extLst>
          </p:cNvPr>
          <p:cNvSpPr txBox="1"/>
          <p:nvPr/>
        </p:nvSpPr>
        <p:spPr>
          <a:xfrm>
            <a:off x="-1" y="5980638"/>
            <a:ext cx="12191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000" b="1" dirty="0"/>
              <a:t>О </a:t>
            </a:r>
            <a:r>
              <a:rPr lang="en-US" sz="2000" b="1" dirty="0"/>
              <a:t>DNS </a:t>
            </a:r>
            <a:r>
              <a:rPr lang="ru-RU" sz="2000" b="1" dirty="0"/>
              <a:t>простыми словами: </a:t>
            </a:r>
            <a:r>
              <a:rPr lang="uk-UA" sz="2000" b="1" dirty="0">
                <a:hlinkClick r:id="rId4"/>
              </a:rPr>
              <a:t>https://www.youtube.com/watch?v=0r55MCfkMfM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136467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5560" y="40466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NeoCities.org – </a:t>
            </a:r>
            <a:r>
              <a:rPr lang="ru-RU" sz="3600" b="1" dirty="0"/>
              <a:t>статический хостинг</a:t>
            </a:r>
            <a:endParaRPr lang="en-US" sz="36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4112" y="1340768"/>
            <a:ext cx="3430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Статический хостинг </a:t>
            </a:r>
            <a:r>
              <a:rPr lang="ru-RU" sz="2000" dirty="0"/>
              <a:t>– хостинг которых предлагает только размещение файлов сайта. Подходит для сайтов которым не нужны серверные инструменты (например: </a:t>
            </a:r>
            <a:r>
              <a:rPr lang="en-US" sz="2000" dirty="0"/>
              <a:t>PHP </a:t>
            </a:r>
            <a:r>
              <a:rPr lang="ru-RU" sz="2000" dirty="0"/>
              <a:t>сценарии, база данных и т.п.).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3676" y="4365104"/>
            <a:ext cx="344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hlinkClick r:id="rId2"/>
              </a:rPr>
              <a:t>https://neocities.org/</a:t>
            </a:r>
            <a:endParaRPr lang="uk-UA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02" y="1253890"/>
            <a:ext cx="4365323" cy="289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99857" y="4941169"/>
            <a:ext cx="540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i="1" dirty="0"/>
              <a:t>Примечание: </a:t>
            </a:r>
            <a:r>
              <a:rPr lang="ru-RU" sz="2000" i="1" dirty="0"/>
              <a:t>имя файла главной страницы должно быть </a:t>
            </a:r>
            <a:r>
              <a:rPr lang="en-US" sz="2000" b="1" i="1" dirty="0">
                <a:solidFill>
                  <a:srgbClr val="FF0000"/>
                </a:solidFill>
              </a:rPr>
              <a:t>index.html</a:t>
            </a:r>
            <a:r>
              <a:rPr lang="en-US" sz="2000" i="1" dirty="0"/>
              <a:t> </a:t>
            </a:r>
            <a:r>
              <a:rPr lang="ru-RU" sz="2000" i="1" dirty="0"/>
              <a:t>имена остальных страниц могут быть любыми.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2257134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831295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192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680" y="4721055"/>
            <a:ext cx="6122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Крупный фотобанк с </a:t>
            </a:r>
            <a:r>
              <a:rPr lang="ru-RU" sz="3200" b="1" i="1" dirty="0"/>
              <a:t>бесплатными</a:t>
            </a:r>
            <a:r>
              <a:rPr lang="ru-RU" sz="3200" i="1" dirty="0"/>
              <a:t> фотографиями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15681" y="5805264"/>
            <a:ext cx="612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https://unsplash.com/</a:t>
            </a:r>
            <a:endParaRPr lang="uk-UA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Фотобанк</a:t>
            </a:r>
            <a:r>
              <a:rPr lang="en-US" sz="4800" b="1" dirty="0"/>
              <a:t>  </a:t>
            </a:r>
            <a:r>
              <a:rPr lang="en-US" sz="4800" b="1" dirty="0" err="1"/>
              <a:t>Unsplash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67599"/>
            <a:ext cx="6122931" cy="3191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92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5157192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web43</a:t>
            </a:r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r>
              <a:rPr lang="en-US" sz="6000" b="1" dirty="0">
                <a:solidFill>
                  <a:srgbClr val="0070C0"/>
                </a:solidFill>
                <a:latin typeface="+mj-lt"/>
              </a:rPr>
              <a:t>online</a:t>
            </a:r>
            <a:endParaRPr lang="uk-UA" sz="5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15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Наша группа</a:t>
            </a:r>
            <a:r>
              <a:rPr lang="en-US" sz="6600" b="1" dirty="0">
                <a:solidFill>
                  <a:srgbClr val="0070C0"/>
                </a:solidFill>
              </a:rPr>
              <a:t>: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C00000"/>
                </a:solidFill>
              </a:rPr>
              <a:t>WEB43</a:t>
            </a:r>
            <a:endParaRPr lang="ru-RU" sz="6600" b="1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511824" y="3501008"/>
            <a:ext cx="2997146" cy="1152128"/>
            <a:chOff x="5516438" y="3825044"/>
            <a:chExt cx="2997146" cy="115212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438" y="3825044"/>
              <a:ext cx="1152128" cy="11521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 descr="https://image.flaticon.com/icons/png/512/25/2543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55" y="3865693"/>
              <a:ext cx="1070829" cy="107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0" y="18926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dirty="0"/>
              <a:t>Если возникают вопросы или </a:t>
            </a:r>
          </a:p>
          <a:p>
            <a:pPr algn="ctr">
              <a:spcBef>
                <a:spcPct val="0"/>
              </a:spcBef>
              <a:defRPr/>
            </a:pPr>
            <a:r>
              <a:rPr lang="uk-UA" sz="4000" b="1" dirty="0">
                <a:latin typeface="+mj-lt"/>
                <a:ea typeface="+mj-ea"/>
                <a:cs typeface="+mj-cs"/>
              </a:rPr>
              <a:t>О </a:t>
            </a:r>
            <a:r>
              <a:rPr lang="ru-RU" sz="4000" b="1" dirty="0">
                <a:latin typeface="+mj-lt"/>
                <a:ea typeface="+mj-ea"/>
                <a:cs typeface="+mj-cs"/>
              </a:rPr>
              <a:t>взаимодействии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8218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https://webref.ru/html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903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457138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28592" y="404664"/>
            <a:ext cx="6863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Домашнее задание</a:t>
            </a:r>
            <a:endParaRPr lang="ru-RU" sz="4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40016" y="3380799"/>
            <a:ext cx="5400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Lorem ipsum </a:t>
            </a:r>
            <a:r>
              <a:rPr lang="en-US" sz="2400" dirty="0"/>
              <a:t>–</a:t>
            </a:r>
            <a:r>
              <a:rPr lang="uk-UA" sz="2400" dirty="0"/>
              <a:t> генератор </a:t>
            </a:r>
            <a:r>
              <a:rPr lang="ru-RU" sz="2400" dirty="0"/>
              <a:t>текста</a:t>
            </a:r>
            <a:r>
              <a:rPr lang="uk-UA" sz="2400" dirty="0"/>
              <a:t> вам </a:t>
            </a:r>
            <a:r>
              <a:rPr lang="ru-RU" sz="2400" dirty="0"/>
              <a:t>поможет</a:t>
            </a:r>
            <a:r>
              <a:rPr lang="uk-UA" sz="2400" dirty="0"/>
              <a:t>. </a:t>
            </a:r>
            <a:r>
              <a:rPr lang="en-US" sz="2400" dirty="0"/>
              <a:t> </a:t>
            </a:r>
            <a:r>
              <a:rPr lang="uk-UA" sz="2400" dirty="0"/>
              <a:t>Команда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lorem100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/>
              <a:t>Visual Studio Code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8575" r="8544"/>
          <a:stretch/>
        </p:blipFill>
        <p:spPr>
          <a:xfrm>
            <a:off x="0" y="0"/>
            <a:ext cx="5328592" cy="687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273924" y="1412776"/>
            <a:ext cx="5150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</a:t>
            </a:r>
            <a:r>
              <a:rPr lang="uk-UA" sz="2400" dirty="0"/>
              <a:t> </a:t>
            </a:r>
            <a:r>
              <a:rPr lang="en-US" sz="2400" b="1" dirty="0"/>
              <a:t>HTML</a:t>
            </a:r>
            <a:r>
              <a:rPr lang="uk-UA" sz="2400" b="1" dirty="0"/>
              <a:t>-документ</a:t>
            </a:r>
            <a:r>
              <a:rPr lang="uk-UA" sz="2400" dirty="0"/>
              <a:t>, и </a:t>
            </a:r>
            <a:r>
              <a:rPr lang="ru-RU" sz="2400" dirty="0"/>
              <a:t>под</a:t>
            </a:r>
            <a:r>
              <a:rPr lang="uk-UA" sz="2400" dirty="0"/>
              <a:t> </a:t>
            </a:r>
            <a:r>
              <a:rPr lang="ru-RU" sz="2400" dirty="0"/>
              <a:t>именем</a:t>
            </a:r>
            <a:r>
              <a:rPr lang="uk-UA" sz="2400" dirty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uk-UA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выгрузите его на хостинг. Ссылку на </a:t>
            </a:r>
            <a:r>
              <a:rPr lang="ru-RU" sz="2400" b="1" dirty="0">
                <a:latin typeface="+mj-lt"/>
                <a:cs typeface="Courier New" panose="02070309020205020404" pitchFamily="49" charset="0"/>
              </a:rPr>
              <a:t>ваш хостинг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сбрасывайте в группу в телеграмме.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6" y="4892967"/>
            <a:ext cx="5400600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Как встроить </a:t>
            </a:r>
            <a:r>
              <a:rPr lang="en-US" sz="2400" b="1" dirty="0" err="1"/>
              <a:t>youtube</a:t>
            </a:r>
            <a:r>
              <a:rPr lang="uk-UA" sz="2400" dirty="0"/>
              <a:t>-</a:t>
            </a:r>
            <a:r>
              <a:rPr lang="uk-UA" sz="2400" dirty="0" err="1"/>
              <a:t>плеер</a:t>
            </a:r>
            <a:r>
              <a:rPr lang="uk-UA" sz="2400" dirty="0"/>
              <a:t> на свою </a:t>
            </a:r>
            <a:r>
              <a:rPr lang="ru-RU" sz="2400" dirty="0"/>
              <a:t>страницу</a:t>
            </a:r>
            <a:r>
              <a:rPr lang="uk-UA" sz="2400" dirty="0"/>
              <a:t>: </a:t>
            </a:r>
            <a:r>
              <a:rPr lang="en-US" sz="2000" b="1" dirty="0">
                <a:hlinkClick r:id="rId3"/>
              </a:rPr>
              <a:t>https://support.google.com/youtube/answer/171780?hl=uk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931189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096000" y="2204864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Структура проекта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Блочно</a:t>
            </a:r>
            <a:r>
              <a:rPr lang="ru-RU" sz="3600" b="1" dirty="0">
                <a:solidFill>
                  <a:srgbClr val="0070C0"/>
                </a:solidFill>
              </a:rPr>
              <a:t>/строчная модель документа </a:t>
            </a:r>
          </a:p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Семантика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600" b="1" dirty="0">
                <a:solidFill>
                  <a:srgbClr val="7030A0"/>
                </a:solidFill>
              </a:rPr>
              <a:t>Валидация разметки</a:t>
            </a:r>
            <a:endParaRPr lang="ru-RU" sz="3600" b="1" dirty="0"/>
          </a:p>
        </p:txBody>
      </p:sp>
      <p:pic>
        <p:nvPicPr>
          <p:cNvPr id="1026" name="Picture 2" descr="структура проекта">
            <a:extLst>
              <a:ext uri="{FF2B5EF4-FFF2-40B4-BE49-F238E27FC236}">
                <a16:creationId xmlns:a16="http://schemas.microsoft.com/office/drawing/2014/main" id="{E98A6534-EC32-424A-B588-008EAFD5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9" y="2060848"/>
            <a:ext cx="5841418" cy="32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119336" y="34543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Запомните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7623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4536415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web43</a:t>
            </a:r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.online</a:t>
            </a:r>
            <a:endParaRPr lang="uk-UA" sz="5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8072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Наша группа</a:t>
            </a:r>
            <a:r>
              <a:rPr lang="en-US" sz="6600" b="1" dirty="0">
                <a:solidFill>
                  <a:srgbClr val="0070C0"/>
                </a:solidFill>
              </a:rPr>
              <a:t>: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C00000"/>
                </a:solidFill>
              </a:rPr>
              <a:t>WEB43</a:t>
            </a:r>
            <a:endParaRPr lang="ru-RU" sz="6600" b="1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511824" y="2880231"/>
            <a:ext cx="2997146" cy="1152128"/>
            <a:chOff x="5516438" y="3825044"/>
            <a:chExt cx="2997146" cy="115212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438" y="3825044"/>
              <a:ext cx="1152128" cy="11521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 descr="https://image.flaticon.com/icons/png/512/25/2543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55" y="3865693"/>
              <a:ext cx="1070829" cy="107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931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97123"/>
          </a:xfrm>
        </p:spPr>
        <p:txBody>
          <a:bodyPr>
            <a:normAutofit/>
          </a:bodyPr>
          <a:lstStyle/>
          <a:p>
            <a:r>
              <a:rPr lang="ru-RU" sz="5400" b="1" dirty="0"/>
              <a:t>Что нам понадобится?</a:t>
            </a:r>
            <a:endParaRPr lang="uk-UA" sz="5400" b="1" dirty="0"/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071664" y="1988840"/>
            <a:ext cx="5879357" cy="1271862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Браузер</a:t>
              </a:r>
              <a:r>
                <a:rPr lang="ru-RU" sz="4000" b="1" dirty="0">
                  <a:solidFill>
                    <a:srgbClr val="0070C0"/>
                  </a:solidFill>
                </a:rPr>
                <a:t>(ы)</a:t>
              </a: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2401775" y="4221088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66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Поехали!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75214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564904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13800" b="1" dirty="0">
                <a:latin typeface="+mj-lt"/>
                <a:ea typeface="+mj-ea"/>
                <a:cs typeface="+mj-cs"/>
              </a:rPr>
              <a:t>О чём </a:t>
            </a:r>
            <a:r>
              <a:rPr lang="ru-RU" sz="13800" dirty="0">
                <a:latin typeface="+mj-lt"/>
                <a:ea typeface="+mj-ea"/>
                <a:cs typeface="+mj-cs"/>
              </a:rPr>
              <a:t>курс?</a:t>
            </a:r>
            <a:endParaRPr lang="uk-UA" sz="138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82456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5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" y="1628800"/>
            <a:ext cx="7176120" cy="4018946"/>
            <a:chOff x="0" y="1066238"/>
            <a:chExt cx="8035343" cy="4018946"/>
          </a:xfrm>
        </p:grpSpPr>
        <p:pic>
          <p:nvPicPr>
            <p:cNvPr id="17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34"/>
            <a:stretch/>
          </p:blipFill>
          <p:spPr bwMode="auto">
            <a:xfrm>
              <a:off x="0" y="1066238"/>
              <a:ext cx="1043608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71" y="1066238"/>
              <a:ext cx="7020272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7752184" y="2204864"/>
            <a:ext cx="410445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 Wide Web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всемирная паутина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распределённый сервис дающий доступ к связанным документам – всего лишь одни из многих сервисов работающий в Интернете.</a:t>
            </a:r>
            <a:endParaRPr lang="uk-U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F89CD-D3BC-47D8-BA34-9FA67D491868}"/>
              </a:ext>
            </a:extLst>
          </p:cNvPr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43023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72200"/>
            <a:ext cx="648072" cy="41992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415480" y="1556792"/>
            <a:ext cx="9361040" cy="2880320"/>
            <a:chOff x="323529" y="1524000"/>
            <a:chExt cx="8496943" cy="2409056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3591584" y="2480997"/>
              <a:ext cx="2222277" cy="543272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854536" y="1524000"/>
              <a:ext cx="481950" cy="824880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67" y="4595644"/>
            <a:ext cx="992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запросы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от клиентов, обычно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ответы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Их общение регламентирует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 протоколом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HyperText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Transfer Protocol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043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</a:t>
            </a:r>
            <a:r>
              <a:rPr lang="ru-RU" sz="7200" b="1" dirty="0"/>
              <a:t>Зачем нужен</a:t>
            </a:r>
            <a:r>
              <a:rPr lang="en-US" sz="7200" b="1" dirty="0"/>
              <a:t> HTML?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479792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937</Words>
  <Application>Microsoft Office PowerPoint</Application>
  <PresentationFormat>Широкий екран</PresentationFormat>
  <Paragraphs>143</Paragraphs>
  <Slides>36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Что нам понадобится?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644</cp:revision>
  <dcterms:created xsi:type="dcterms:W3CDTF">2014-11-20T09:08:59Z</dcterms:created>
  <dcterms:modified xsi:type="dcterms:W3CDTF">2022-01-09T11:07:55Z</dcterms:modified>
</cp:coreProperties>
</file>