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259" r:id="rId22"/>
    <p:sldId id="347" r:id="rId23"/>
    <p:sldId id="350" r:id="rId24"/>
    <p:sldId id="352" r:id="rId25"/>
    <p:sldId id="351" r:id="rId26"/>
    <p:sldId id="371" r:id="rId27"/>
    <p:sldId id="294" r:id="rId28"/>
    <p:sldId id="29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35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B5A77-BF27-49C9-A551-1615B0C5848F}" v="1" dt="2022-01-26T11:05:48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388B5A77-BF27-49C9-A551-1615B0C5848F}"/>
    <pc:docChg chg="modSld">
      <pc:chgData name="Anatoliy Kigel" userId="7432c6c4687b0a9c" providerId="LiveId" clId="{388B5A77-BF27-49C9-A551-1615B0C5848F}" dt="2022-01-26T11:05:49.212" v="2" actId="6549"/>
      <pc:docMkLst>
        <pc:docMk/>
      </pc:docMkLst>
      <pc:sldChg chg="modSp mod">
        <pc:chgData name="Anatoliy Kigel" userId="7432c6c4687b0a9c" providerId="LiveId" clId="{388B5A77-BF27-49C9-A551-1615B0C5848F}" dt="2022-01-26T11:05:49.212" v="2" actId="6549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</pc:sldChg>
    </pc:docChg>
  </pc:docChgLst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master.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anguage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https://webref.ru/html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3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5222478"/>
            <a:ext cx="1219200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/>
              <a:t>Обратите на них внимание в справочнике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629816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Ряд «новых» тегов которые вам пригодятся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978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&lt;aside&gt;, &lt;nav&gt;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uk-UA" sz="6600" b="1" dirty="0" err="1"/>
              <a:t>файлов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17493" y="313492"/>
            <a:ext cx="876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6063679"/>
            <a:ext cx="862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Пример: </a:t>
            </a:r>
            <a:r>
              <a:rPr lang="en-US" b="1" dirty="0">
                <a:hlinkClick r:id="rId2"/>
              </a:rPr>
              <a:t>https://github.com/filebase-xyz/site-folder-example/archive/master.zip</a:t>
            </a:r>
            <a:endParaRPr lang="ru-RU" b="1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:a16="http://schemas.microsoft.com/office/drawing/2014/main" id="{E3044FAA-76FF-484C-8772-57AC13D71856}"/>
              </a:ext>
            </a:extLst>
          </p:cNvPr>
          <p:cNvGrpSpPr/>
          <p:nvPr/>
        </p:nvGrpSpPr>
        <p:grpSpPr>
          <a:xfrm>
            <a:off x="263352" y="994155"/>
            <a:ext cx="8496944" cy="4163037"/>
            <a:chOff x="263352" y="1340768"/>
            <a:chExt cx="8315573" cy="399147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145DE559-FAF9-4483-8136-FB4E6291B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52" y="1340768"/>
              <a:ext cx="8315573" cy="399147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0C14291-B461-4B1F-8B75-CB9160D5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658317" y="1509882"/>
              <a:ext cx="175051" cy="175051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6ED3037-E16F-49E0-B6D9-B72919761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3649" y="1832124"/>
              <a:ext cx="175051" cy="17505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D50CE074-E25F-47FF-B871-D8BBBD02A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6" y="1990308"/>
              <a:ext cx="175051" cy="175051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3E30BB2-9C55-481E-AACD-B24019B6A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4855" y="2309996"/>
              <a:ext cx="175051" cy="17505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570F6208-56D0-4FEB-A5CC-9C23F4EC8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2789436"/>
              <a:ext cx="175051" cy="175051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C5E448F-3F11-4790-9AA2-C3DCF3C6E5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22166" y="3114545"/>
              <a:ext cx="175051" cy="175051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10F844F2-3673-4370-9A77-D02946B1B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9" y="3253949"/>
              <a:ext cx="175051" cy="175051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617D938-F6FA-4E1D-98EA-9B984AA9B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8" y="3579366"/>
              <a:ext cx="175051" cy="175051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99E79FC-E50D-4C78-971A-9E40054A5F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939999" y="4060839"/>
              <a:ext cx="175051" cy="175051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68FBB6D2-ACEF-4543-85F7-58267F5FE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212964" y="4388921"/>
              <a:ext cx="175051" cy="175051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CFECED8-6964-4DF6-BBDA-0B8630EF7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7" y="4546918"/>
              <a:ext cx="175051" cy="175051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B8D68226-8E79-4944-B66D-D255970BF0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86" t="17186" r="14073" b="14073"/>
            <a:stretch/>
          </p:blipFill>
          <p:spPr>
            <a:xfrm>
              <a:off x="1507506" y="4872062"/>
              <a:ext cx="175051" cy="175051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887D8A-B03B-418D-BF66-36465B5AD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6" y="4287830"/>
            <a:ext cx="4133106" cy="125443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895387"/>
            <a:ext cx="705916" cy="7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707</Words>
  <Application>Microsoft Office PowerPoint</Application>
  <PresentationFormat>Широкий екран</PresentationFormat>
  <Paragraphs>80</Paragraphs>
  <Slides>28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2022-01-26T11:06:14Z</dcterms:modified>
</cp:coreProperties>
</file>