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65" r:id="rId22"/>
    <p:sldId id="366" r:id="rId23"/>
    <p:sldId id="351" r:id="rId24"/>
    <p:sldId id="352" r:id="rId25"/>
    <p:sldId id="353" r:id="rId26"/>
    <p:sldId id="354" r:id="rId27"/>
    <p:sldId id="364" r:id="rId28"/>
    <p:sldId id="367" r:id="rId29"/>
    <p:sldId id="357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65"/>
            <p14:sldId id="366"/>
            <p14:sldId id="351"/>
            <p14:sldId id="352"/>
            <p14:sldId id="353"/>
            <p14:sldId id="354"/>
            <p14:sldId id="364"/>
            <p14:sldId id="367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 varScale="1">
        <p:scale>
          <a:sx n="108" d="100"/>
          <a:sy n="108" d="100"/>
        </p:scale>
        <p:origin x="57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E586CE4-CBD0-4621-B861-986B0CEDFF2F}"/>
    <pc:docChg chg="undo custSel addSld delSld modSld modSection">
      <pc:chgData name="Anatoliy Kigel" userId="7432c6c4687b0a9c" providerId="LiveId" clId="{CE586CE4-CBD0-4621-B861-986B0CEDFF2F}" dt="2021-12-13T07:17:38.057" v="178" actId="403"/>
      <pc:docMkLst>
        <pc:docMk/>
      </pc:docMkLst>
      <pc:sldChg chg="add del">
        <pc:chgData name="Anatoliy Kigel" userId="7432c6c4687b0a9c" providerId="LiveId" clId="{CE586CE4-CBD0-4621-B861-986B0CEDFF2F}" dt="2021-12-13T07:04:58.175" v="5" actId="47"/>
        <pc:sldMkLst>
          <pc:docMk/>
          <pc:sldMk cId="2174076186" sldId="291"/>
        </pc:sldMkLst>
      </pc:sldChg>
      <pc:sldChg chg="modSp mod">
        <pc:chgData name="Anatoliy Kigel" userId="7432c6c4687b0a9c" providerId="LiveId" clId="{CE586CE4-CBD0-4621-B861-986B0CEDFF2F}" dt="2021-12-13T07:03:58.944" v="2" actId="1035"/>
        <pc:sldMkLst>
          <pc:docMk/>
          <pc:sldMk cId="1643012278" sldId="329"/>
        </pc:sldMkLst>
        <pc:spChg chg="mod">
          <ac:chgData name="Anatoliy Kigel" userId="7432c6c4687b0a9c" providerId="LiveId" clId="{CE586CE4-CBD0-4621-B861-986B0CEDFF2F}" dt="2021-12-13T07:03:58.944" v="2" actId="1035"/>
          <ac:spMkLst>
            <pc:docMk/>
            <pc:sldMk cId="1643012278" sldId="329"/>
            <ac:spMk id="8" creationId="{561CCFDE-4F2F-4E35-A42C-47A1248FE89C}"/>
          </ac:spMkLst>
        </pc:spChg>
      </pc:sldChg>
      <pc:sldChg chg="modSp mod">
        <pc:chgData name="Anatoliy Kigel" userId="7432c6c4687b0a9c" providerId="LiveId" clId="{CE586CE4-CBD0-4621-B861-986B0CEDFF2F}" dt="2021-12-13T07:10:22.864" v="170" actId="403"/>
        <pc:sldMkLst>
          <pc:docMk/>
          <pc:sldMk cId="1060467829" sldId="352"/>
        </pc:sldMkLst>
        <pc:spChg chg="mod">
          <ac:chgData name="Anatoliy Kigel" userId="7432c6c4687b0a9c" providerId="LiveId" clId="{CE586CE4-CBD0-4621-B861-986B0CEDFF2F}" dt="2021-12-13T07:10:22.864" v="170" actId="403"/>
          <ac:spMkLst>
            <pc:docMk/>
            <pc:sldMk cId="1060467829" sldId="352"/>
            <ac:spMk id="8" creationId="{00000000-0000-0000-0000-000000000000}"/>
          </ac:spMkLst>
        </pc:spChg>
        <pc:spChg chg="mod">
          <ac:chgData name="Anatoliy Kigel" userId="7432c6c4687b0a9c" providerId="LiveId" clId="{CE586CE4-CBD0-4621-B861-986B0CEDFF2F}" dt="2021-12-13T07:10:17.879" v="167" actId="1076"/>
          <ac:spMkLst>
            <pc:docMk/>
            <pc:sldMk cId="1060467829" sldId="352"/>
            <ac:spMk id="10" creationId="{00000000-0000-0000-0000-000000000000}"/>
          </ac:spMkLst>
        </pc:spChg>
      </pc:sldChg>
      <pc:sldChg chg="del">
        <pc:chgData name="Anatoliy Kigel" userId="7432c6c4687b0a9c" providerId="LiveId" clId="{CE586CE4-CBD0-4621-B861-986B0CEDFF2F}" dt="2021-12-13T07:04:56.027" v="4" actId="47"/>
        <pc:sldMkLst>
          <pc:docMk/>
          <pc:sldMk cId="781962656" sldId="356"/>
        </pc:sldMkLst>
      </pc:sldChg>
      <pc:sldChg chg="addSp delSp modSp mod">
        <pc:chgData name="Anatoliy Kigel" userId="7432c6c4687b0a9c" providerId="LiveId" clId="{CE586CE4-CBD0-4621-B861-986B0CEDFF2F}" dt="2021-12-13T07:17:26.855" v="176" actId="1035"/>
        <pc:sldMkLst>
          <pc:docMk/>
          <pc:sldMk cId="958722979" sldId="357"/>
        </pc:sldMkLst>
        <pc:spChg chg="add mod">
          <ac:chgData name="Anatoliy Kigel" userId="7432c6c4687b0a9c" providerId="LiveId" clId="{CE586CE4-CBD0-4621-B861-986B0CEDFF2F}" dt="2021-12-13T07:17:26.855" v="176" actId="1035"/>
          <ac:spMkLst>
            <pc:docMk/>
            <pc:sldMk cId="958722979" sldId="357"/>
            <ac:spMk id="3" creationId="{6E5F44AD-DB51-418D-9EEB-D21AD7729CF9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8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9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0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1" creationId="{00000000-0000-0000-0000-000000000000}"/>
          </ac:spMkLst>
        </pc:spChg>
        <pc:picChg chg="del">
          <ac:chgData name="Anatoliy Kigel" userId="7432c6c4687b0a9c" providerId="LiveId" clId="{CE586CE4-CBD0-4621-B861-986B0CEDFF2F}" dt="2021-12-13T07:05:21.976" v="6" actId="478"/>
          <ac:picMkLst>
            <pc:docMk/>
            <pc:sldMk cId="958722979" sldId="357"/>
            <ac:picMk id="2" creationId="{00000000-0000-0000-0000-000000000000}"/>
          </ac:picMkLst>
        </pc:picChg>
        <pc:picChg chg="add mod">
          <ac:chgData name="Anatoliy Kigel" userId="7432c6c4687b0a9c" providerId="LiveId" clId="{CE586CE4-CBD0-4621-B861-986B0CEDFF2F}" dt="2021-12-13T07:08:15.984" v="128" actId="1076"/>
          <ac:picMkLst>
            <pc:docMk/>
            <pc:sldMk cId="958722979" sldId="357"/>
            <ac:picMk id="1026" creationId="{5751F402-9B5C-49F3-BF93-56DD1B16C7BB}"/>
          </ac:picMkLst>
        </pc:picChg>
      </pc:sldChg>
      <pc:sldChg chg="modSp mod">
        <pc:chgData name="Anatoliy Kigel" userId="7432c6c4687b0a9c" providerId="LiveId" clId="{CE586CE4-CBD0-4621-B861-986B0CEDFF2F}" dt="2021-12-13T07:17:38.057" v="178" actId="403"/>
        <pc:sldMkLst>
          <pc:docMk/>
          <pc:sldMk cId="87372489" sldId="358"/>
        </pc:sldMkLst>
        <pc:spChg chg="mod">
          <ac:chgData name="Anatoliy Kigel" userId="7432c6c4687b0a9c" providerId="LiveId" clId="{CE586CE4-CBD0-4621-B861-986B0CEDFF2F}" dt="2021-12-13T07:17:38.057" v="178" actId="403"/>
          <ac:spMkLst>
            <pc:docMk/>
            <pc:sldMk cId="87372489" sldId="358"/>
            <ac:spMk id="9" creationId="{00000000-0000-0000-0000-000000000000}"/>
          </ac:spMkLst>
        </pc:spChg>
      </pc:sldChg>
      <pc:sldChg chg="add">
        <pc:chgData name="Anatoliy Kigel" userId="7432c6c4687b0a9c" providerId="LiveId" clId="{CE586CE4-CBD0-4621-B861-986B0CEDFF2F}" dt="2021-12-13T07:04:52.470" v="3"/>
        <pc:sldMkLst>
          <pc:docMk/>
          <pc:sldMk cId="2717058134" sldId="367"/>
        </pc:sldMkLst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7FCD552A-26E0-40C0-9AFA-4865EED69E38}"/>
    <pc:docChg chg="custSel modSld">
      <pc:chgData name="Anatoliy Kigel" userId="7432c6c4687b0a9c" providerId="LiveId" clId="{7FCD552A-26E0-40C0-9AFA-4865EED69E38}" dt="2021-07-11T18:53:11.846" v="21" actId="1076"/>
      <pc:docMkLst>
        <pc:docMk/>
      </pc:docMkLst>
      <pc:sldChg chg="addSp delSp modSp mod">
        <pc:chgData name="Anatoliy Kigel" userId="7432c6c4687b0a9c" providerId="LiveId" clId="{7FCD552A-26E0-40C0-9AFA-4865EED69E38}" dt="2021-07-11T18:53:11.846" v="21" actId="1076"/>
        <pc:sldMkLst>
          <pc:docMk/>
          <pc:sldMk cId="2395894973" sldId="366"/>
        </pc:sldMkLst>
        <pc:spChg chg="mod">
          <ac:chgData name="Anatoliy Kigel" userId="7432c6c4687b0a9c" providerId="LiveId" clId="{7FCD552A-26E0-40C0-9AFA-4865EED69E38}" dt="2021-07-11T18:51:52.786" v="0" actId="20577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7FCD552A-26E0-40C0-9AFA-4865EED69E38}" dt="2021-07-11T18:51:58.663" v="13" actId="1036"/>
          <ac:spMkLst>
            <pc:docMk/>
            <pc:sldMk cId="2395894973" sldId="366"/>
            <ac:spMk id="6" creationId="{00000000-0000-0000-0000-000000000000}"/>
          </ac:spMkLst>
        </pc:spChg>
        <pc:picChg chg="add mod">
          <ac:chgData name="Anatoliy Kigel" userId="7432c6c4687b0a9c" providerId="LiveId" clId="{7FCD552A-26E0-40C0-9AFA-4865EED69E38}" dt="2021-07-11T18:53:11.846" v="21" actId="1076"/>
          <ac:picMkLst>
            <pc:docMk/>
            <pc:sldMk cId="2395894973" sldId="366"/>
            <ac:picMk id="5" creationId="{8B4CA5C0-73FC-480F-B415-1E9BBAB80EED}"/>
          </ac:picMkLst>
        </pc:picChg>
        <pc:picChg chg="del">
          <ac:chgData name="Anatoliy Kigel" userId="7432c6c4687b0a9c" providerId="LiveId" clId="{7FCD552A-26E0-40C0-9AFA-4865EED69E38}" dt="2021-07-11T18:53:00.313" v="14" actId="478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025ABE16-BD21-4FE9-94A5-2984685B3B7D}"/>
    <pc:docChg chg="modSld">
      <pc:chgData name="Anatoliy Kigel" userId="7432c6c4687b0a9c" providerId="LiveId" clId="{025ABE16-BD21-4FE9-94A5-2984685B3B7D}" dt="2022-02-02T12:07:01.639" v="3" actId="1036"/>
      <pc:docMkLst>
        <pc:docMk/>
      </pc:docMkLst>
      <pc:sldChg chg="modSp mod">
        <pc:chgData name="Anatoliy Kigel" userId="7432c6c4687b0a9c" providerId="LiveId" clId="{025ABE16-BD21-4FE9-94A5-2984685B3B7D}" dt="2022-02-02T12:07:01.639" v="3" actId="1036"/>
        <pc:sldMkLst>
          <pc:docMk/>
          <pc:sldMk cId="87372489" sldId="358"/>
        </pc:sldMkLst>
        <pc:spChg chg="mod">
          <ac:chgData name="Anatoliy Kigel" userId="7432c6c4687b0a9c" providerId="LiveId" clId="{025ABE16-BD21-4FE9-94A5-2984685B3B7D}" dt="2022-02-02T12:07:01.639" v="3" actId="1036"/>
          <ac:spMkLst>
            <pc:docMk/>
            <pc:sldMk cId="87372489" sldId="358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7E5D6E5-E191-4FA4-87F0-30A81433CD2F}"/>
    <pc:docChg chg="delSld modSld modSection">
      <pc:chgData name="Anatoliy Kigel" userId="7432c6c4687b0a9c" providerId="LiveId" clId="{07E5D6E5-E191-4FA4-87F0-30A81433CD2F}" dt="2021-10-17T20:33:56.004" v="1" actId="20577"/>
      <pc:docMkLst>
        <pc:docMk/>
      </pc:docMkLst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898157516" sldId="347"/>
        </pc:sldMkLst>
      </pc:sldChg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45337609" sldId="348"/>
        </pc:sldMkLst>
      </pc:sldChg>
      <pc:sldChg chg="modSp mod">
        <pc:chgData name="Anatoliy Kigel" userId="7432c6c4687b0a9c" providerId="LiveId" clId="{07E5D6E5-E191-4FA4-87F0-30A81433CD2F}" dt="2021-10-17T20:33:56.004" v="1" actId="20577"/>
        <pc:sldMkLst>
          <pc:docMk/>
          <pc:sldMk cId="2803619757" sldId="365"/>
        </pc:sldMkLst>
        <pc:spChg chg="mod">
          <ac:chgData name="Anatoliy Kigel" userId="7432c6c4687b0a9c" providerId="LiveId" clId="{07E5D6E5-E191-4FA4-87F0-30A81433CD2F}" dt="2021-10-17T20:33:56.004" v="1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98B6CCE-5314-4808-961B-4B5241FAF36A}"/>
    <pc:docChg chg="custSel modSld">
      <pc:chgData name="Anatoliy Kigel" userId="7432c6c4687b0a9c" providerId="LiveId" clId="{098B6CCE-5314-4808-961B-4B5241FAF36A}" dt="2021-05-19T06:56:35.209" v="372" actId="1035"/>
      <pc:docMkLst>
        <pc:docMk/>
      </pc:docMkLst>
      <pc:sldChg chg="modSp mod">
        <pc:chgData name="Anatoliy Kigel" userId="7432c6c4687b0a9c" providerId="LiveId" clId="{098B6CCE-5314-4808-961B-4B5241FAF36A}" dt="2021-05-19T06:52:09.348" v="181" actId="1035"/>
        <pc:sldMkLst>
          <pc:docMk/>
          <pc:sldMk cId="345337609" sldId="348"/>
        </pc:sldMkLst>
        <pc:spChg chg="mod">
          <ac:chgData name="Anatoliy Kigel" userId="7432c6c4687b0a9c" providerId="LiveId" clId="{098B6CCE-5314-4808-961B-4B5241FAF36A}" dt="2021-05-19T06:52:09.348" v="181" actId="1035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098B6CCE-5314-4808-961B-4B5241FAF36A}" dt="2021-05-19T06:56:35.209" v="372" actId="1035"/>
        <pc:sldMkLst>
          <pc:docMk/>
          <pc:sldMk cId="2395894973" sldId="366"/>
        </pc:sldMkLst>
        <pc:spChg chg="mod">
          <ac:chgData name="Anatoliy Kigel" userId="7432c6c4687b0a9c" providerId="LiveId" clId="{098B6CCE-5314-4808-961B-4B5241FAF36A}" dt="2021-05-19T06:56:35.209" v="372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098B6CCE-5314-4808-961B-4B5241FAF36A}" dt="2021-05-19T06:56:29.362" v="367" actId="20577"/>
          <ac:spMkLst>
            <pc:docMk/>
            <pc:sldMk cId="2395894973" sldId="366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F5A646CC-2E62-4394-8797-F62392541193}"/>
    <pc:docChg chg="delSld modSld modSection">
      <pc:chgData name="Anatoliy Kigel" userId="7432c6c4687b0a9c" providerId="LiveId" clId="{F5A646CC-2E62-4394-8797-F62392541193}" dt="2021-09-16T20:07:16.543" v="2" actId="20577"/>
      <pc:docMkLst>
        <pc:docMk/>
      </pc:docMkLst>
      <pc:sldChg chg="modSp mod">
        <pc:chgData name="Anatoliy Kigel" userId="7432c6c4687b0a9c" providerId="LiveId" clId="{F5A646CC-2E62-4394-8797-F62392541193}" dt="2021-09-16T20:07:12.871" v="1" actId="20577"/>
        <pc:sldMkLst>
          <pc:docMk/>
          <pc:sldMk cId="3898157516" sldId="347"/>
        </pc:sldMkLst>
        <pc:spChg chg="mod">
          <ac:chgData name="Anatoliy Kigel" userId="7432c6c4687b0a9c" providerId="LiveId" clId="{F5A646CC-2E62-4394-8797-F62392541193}" dt="2021-09-16T20:07:12.871" v="1" actId="20577"/>
          <ac:spMkLst>
            <pc:docMk/>
            <pc:sldMk cId="3898157516" sldId="347"/>
            <ac:spMk id="5" creationId="{00000000-0000-0000-0000-000000000000}"/>
          </ac:spMkLst>
        </pc:spChg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3197014353" sldId="359"/>
        </pc:sldMkLst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1369145186" sldId="360"/>
        </pc:sldMkLst>
      </pc:sldChg>
      <pc:sldChg chg="modSp mod">
        <pc:chgData name="Anatoliy Kigel" userId="7432c6c4687b0a9c" providerId="LiveId" clId="{F5A646CC-2E62-4394-8797-F62392541193}" dt="2021-09-16T20:07:16.543" v="2" actId="20577"/>
        <pc:sldMkLst>
          <pc:docMk/>
          <pc:sldMk cId="2803619757" sldId="365"/>
        </pc:sldMkLst>
        <pc:spChg chg="mod">
          <ac:chgData name="Anatoliy Kigel" userId="7432c6c4687b0a9c" providerId="LiveId" clId="{F5A646CC-2E62-4394-8797-F62392541193}" dt="2021-09-16T20:07:16.543" v="2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box-model/archive/master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92812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6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</a:t>
            </a:r>
            <a:r>
              <a:rPr lang="ru-RU" sz="7200" b="1" dirty="0"/>
              <a:t>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69160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https://webref.ru/css/box-sizing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715324"/>
            <a:ext cx="511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который переводит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в общепринятый режим работы по управлению размерами.</a:t>
            </a:r>
          </a:p>
          <a:p>
            <a:r>
              <a:rPr lang="ru-RU" sz="2400" dirty="0"/>
              <a:t>Селектор </a:t>
            </a:r>
            <a:r>
              <a:rPr lang="ru-RU" sz="2400" b="1" dirty="0"/>
              <a:t>*</a:t>
            </a:r>
            <a:r>
              <a:rPr lang="ru-RU" sz="2400" dirty="0"/>
              <a:t> означает –</a:t>
            </a:r>
            <a:r>
              <a:rPr lang="ru-RU" sz="2400" b="1" dirty="0"/>
              <a:t> для всех тегов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A5C0-73FC-480F-B415-1E9BBAB8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44824"/>
            <a:ext cx="4752528" cy="26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34397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/>
              <a:t>| </a:t>
            </a:r>
            <a:r>
              <a:rPr lang="uk-UA" sz="4000" b="1" dirty="0"/>
              <a:t>в </a:t>
            </a:r>
            <a:r>
              <a:rPr lang="en-US" sz="4000" b="1" dirty="0"/>
              <a:t>2</a:t>
            </a:r>
            <a:r>
              <a:rPr lang="uk-UA" sz="4000" b="1" dirty="0"/>
              <a:t> </a:t>
            </a:r>
            <a:r>
              <a:rPr lang="ru-RU" sz="40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76751" y="1659285"/>
            <a:ext cx="4701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Создайте «контейнер» в </a:t>
            </a:r>
            <a:r>
              <a:rPr lang="en-US" sz="3200" b="1" dirty="0"/>
              <a:t>70vw </a:t>
            </a:r>
            <a:r>
              <a:rPr lang="ru-RU" sz="3200" dirty="0"/>
              <a:t>от ширины видимой</a:t>
            </a:r>
            <a:r>
              <a:rPr lang="uk-UA" sz="3200" dirty="0"/>
              <a:t> </a:t>
            </a:r>
            <a:r>
              <a:rPr lang="ru-RU" sz="3200" dirty="0"/>
              <a:t>области</a:t>
            </a:r>
            <a:r>
              <a:rPr lang="uk-UA" sz="3200" dirty="0"/>
              <a:t> браузера</a:t>
            </a:r>
            <a:r>
              <a:rPr lang="ru-RU" sz="3200" dirty="0"/>
              <a:t>, но в рамках </a:t>
            </a:r>
            <a:r>
              <a:rPr lang="uk-UA" sz="3200" dirty="0"/>
              <a:t>от </a:t>
            </a:r>
            <a:r>
              <a:rPr lang="en-US" sz="3200" b="1" dirty="0"/>
              <a:t>576px</a:t>
            </a:r>
            <a:r>
              <a:rPr lang="uk-UA" sz="3200" dirty="0"/>
              <a:t> до </a:t>
            </a:r>
            <a:r>
              <a:rPr lang="en-US" sz="3200" b="1" dirty="0"/>
              <a:t>992px</a:t>
            </a:r>
            <a:r>
              <a:rPr lang="ru-RU" sz="3200" dirty="0"/>
              <a:t>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51F402-9B5C-49F3-BF93-56DD1B16C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t="-5545" r="10574" b="5545"/>
          <a:stretch/>
        </p:blipFill>
        <p:spPr bwMode="auto">
          <a:xfrm>
            <a:off x="-29357" y="-459432"/>
            <a:ext cx="12247687" cy="84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F44AD-DB51-418D-9EEB-D21AD7729CF9}"/>
              </a:ext>
            </a:extLst>
          </p:cNvPr>
          <p:cNvSpPr txBox="1"/>
          <p:nvPr/>
        </p:nvSpPr>
        <p:spPr>
          <a:xfrm>
            <a:off x="-30597" y="908720"/>
            <a:ext cx="12247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Типографика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в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Web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 Шрифты / Иконки  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Google Fonts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 </a:t>
            </a:r>
            <a:r>
              <a:rPr lang="en-US" sz="4400" b="1" dirty="0">
                <a:solidFill>
                  <a:srgbClr val="92D050"/>
                </a:solidFill>
                <a:latin typeface="+mj-lt"/>
              </a:rPr>
              <a:t>Font Awesome</a:t>
            </a:r>
            <a:r>
              <a:rPr lang="ru-RU" sz="4400" b="1" dirty="0">
                <a:solidFill>
                  <a:srgbClr val="92D050"/>
                </a:solidFill>
                <a:latin typeface="+mj-lt"/>
              </a:rPr>
              <a:t> 5</a:t>
            </a:r>
            <a:endParaRPr lang="uk-UA" sz="44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4588" y="296138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Скачайте шаблон-заготовку и откройте его в редакторе.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CCFDE-4F2F-4E35-A42C-47A1248FE89C}"/>
              </a:ext>
            </a:extLst>
          </p:cNvPr>
          <p:cNvSpPr txBox="1"/>
          <p:nvPr/>
        </p:nvSpPr>
        <p:spPr>
          <a:xfrm>
            <a:off x="0" y="5805264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hlinkClick r:id="rId2"/>
              </a:rPr>
              <a:t>https://github.com/filebase-xyz/css-box-model/archive/master.zip</a:t>
            </a:r>
            <a:endParaRPr lang="uk-UA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D341D-571F-4C1A-AEE1-ED477EFC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69426"/>
            <a:ext cx="4213942" cy="3414910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1156</Words>
  <Application>Microsoft Office PowerPoint</Application>
  <PresentationFormat>Широкий екран</PresentationFormat>
  <Paragraphs>155</Paragraphs>
  <Slides>29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2022-02-02T12:07:03Z</dcterms:modified>
</cp:coreProperties>
</file>