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658" r:id="rId2"/>
    <p:sldId id="632" r:id="rId3"/>
    <p:sldId id="610" r:id="rId4"/>
    <p:sldId id="637" r:id="rId5"/>
    <p:sldId id="641" r:id="rId6"/>
    <p:sldId id="656" r:id="rId7"/>
    <p:sldId id="666" r:id="rId8"/>
    <p:sldId id="665" r:id="rId9"/>
    <p:sldId id="663" r:id="rId10"/>
    <p:sldId id="335" r:id="rId11"/>
    <p:sldId id="336" r:id="rId12"/>
    <p:sldId id="662" r:id="rId13"/>
    <p:sldId id="653" r:id="rId14"/>
    <p:sldId id="655" r:id="rId15"/>
    <p:sldId id="661" r:id="rId16"/>
    <p:sldId id="626" r:id="rId17"/>
    <p:sldId id="623" r:id="rId18"/>
    <p:sldId id="646" r:id="rId19"/>
    <p:sldId id="374" r:id="rId20"/>
    <p:sldId id="664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B7FF8-4DDC-40C0-84E6-BAB16FCDD2E8}" v="8" dt="2022-01-02T08:13:11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CEF5A7E-883F-4C48-B5CF-ACA16F86EEB7}"/>
    <pc:docChg chg="undo custSel modSld">
      <pc:chgData name="Anatoliy Kigel" userId="7432c6c4687b0a9c" providerId="LiveId" clId="{1CEF5A7E-883F-4C48-B5CF-ACA16F86EEB7}" dt="2021-10-08T07:00:19.197" v="97" actId="26606"/>
      <pc:docMkLst>
        <pc:docMk/>
      </pc:docMkLst>
      <pc:sldChg chg="addSp delSp modSp mod modClrScheme chgLayout">
        <pc:chgData name="Anatoliy Kigel" userId="7432c6c4687b0a9c" providerId="LiveId" clId="{1CEF5A7E-883F-4C48-B5CF-ACA16F86EEB7}" dt="2021-10-08T07:00:19.197" v="97" actId="26606"/>
        <pc:sldMkLst>
          <pc:docMk/>
          <pc:sldMk cId="971587495" sldId="655"/>
        </pc:sldMkLst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5" creationId="{249EDB17-97C8-42D1-B33E-F5C34CAB7190}"/>
          </ac:spMkLst>
        </pc:spChg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6" creationId="{3F2FBC8A-8374-4ECB-9C18-A8FE387CCF4E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1" creationId="{3ED99F4F-4FEF-4722-A88E-551B40CD1294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3" creationId="{3DF907DD-701F-4EDE-B2AB-01874061201C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5" creationId="{ECB576FE-8F4C-42D7-BF5C-D5A3F8D9488A}"/>
          </ac:spMkLst>
        </pc:spChg>
        <pc:picChg chg="del">
          <ac:chgData name="Anatoliy Kigel" userId="7432c6c4687b0a9c" providerId="LiveId" clId="{1CEF5A7E-883F-4C48-B5CF-ACA16F86EEB7}" dt="2021-10-08T06:58:28.293" v="0" actId="478"/>
          <ac:picMkLst>
            <pc:docMk/>
            <pc:sldMk cId="971587495" sldId="655"/>
            <ac:picMk id="2" creationId="{00000000-0000-0000-0000-000000000000}"/>
          </ac:picMkLst>
        </pc:picChg>
        <pc:picChg chg="add mod ord">
          <ac:chgData name="Anatoliy Kigel" userId="7432c6c4687b0a9c" providerId="LiveId" clId="{1CEF5A7E-883F-4C48-B5CF-ACA16F86EEB7}" dt="2021-10-08T07:00:19.197" v="97" actId="26606"/>
          <ac:picMkLst>
            <pc:docMk/>
            <pc:sldMk cId="971587495" sldId="655"/>
            <ac:picMk id="4" creationId="{5F5FA12D-58E4-4488-A1F1-652A6B6B060F}"/>
          </ac:picMkLst>
        </pc:picChg>
      </pc:sldChg>
    </pc:docChg>
  </pc:docChgLst>
  <pc:docChgLst>
    <pc:chgData name="Anatoliy Kigel" userId="7432c6c4687b0a9c" providerId="LiveId" clId="{754B7FF8-4DDC-40C0-84E6-BAB16FCDD2E8}"/>
    <pc:docChg chg="undo custSel addSld delSld modSld sldOrd">
      <pc:chgData name="Anatoliy Kigel" userId="7432c6c4687b0a9c" providerId="LiveId" clId="{754B7FF8-4DDC-40C0-84E6-BAB16FCDD2E8}" dt="2022-01-02T08:18:14.950" v="454" actId="20577"/>
      <pc:docMkLst>
        <pc:docMk/>
      </pc:docMkLst>
      <pc:sldChg chg="modSp add del mod">
        <pc:chgData name="Anatoliy Kigel" userId="7432c6c4687b0a9c" providerId="LiveId" clId="{754B7FF8-4DDC-40C0-84E6-BAB16FCDD2E8}" dt="2022-01-02T08:13:50.832" v="262" actId="20577"/>
        <pc:sldMkLst>
          <pc:docMk/>
          <pc:sldMk cId="2416074980" sldId="335"/>
        </pc:sldMkLst>
        <pc:spChg chg="mod">
          <ac:chgData name="Anatoliy Kigel" userId="7432c6c4687b0a9c" providerId="LiveId" clId="{754B7FF8-4DDC-40C0-84E6-BAB16FCDD2E8}" dt="2022-01-02T08:13:50.832" v="262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delSp modSp add del mod">
        <pc:chgData name="Anatoliy Kigel" userId="7432c6c4687b0a9c" providerId="LiveId" clId="{754B7FF8-4DDC-40C0-84E6-BAB16FCDD2E8}" dt="2022-01-02T08:17:47.258" v="442" actId="6549"/>
        <pc:sldMkLst>
          <pc:docMk/>
          <pc:sldMk cId="3543932723" sldId="336"/>
        </pc:sldMkLst>
        <pc:spChg chg="mod">
          <ac:chgData name="Anatoliy Kigel" userId="7432c6c4687b0a9c" providerId="LiveId" clId="{754B7FF8-4DDC-40C0-84E6-BAB16FCDD2E8}" dt="2022-01-02T08:17:47.258" v="442" actId="6549"/>
          <ac:spMkLst>
            <pc:docMk/>
            <pc:sldMk cId="3543932723" sldId="336"/>
            <ac:spMk id="3" creationId="{00000000-0000-0000-0000-000000000000}"/>
          </ac:spMkLst>
        </pc:spChg>
        <pc:spChg chg="del">
          <ac:chgData name="Anatoliy Kigel" userId="7432c6c4687b0a9c" providerId="LiveId" clId="{754B7FF8-4DDC-40C0-84E6-BAB16FCDD2E8}" dt="2022-01-02T08:13:54.304" v="263" actId="478"/>
          <ac:spMkLst>
            <pc:docMk/>
            <pc:sldMk cId="3543932723" sldId="336"/>
            <ac:spMk id="6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1:00.548" v="3" actId="20577"/>
        <pc:sldMkLst>
          <pc:docMk/>
          <pc:sldMk cId="1580703019" sldId="632"/>
        </pc:sldMkLst>
        <pc:spChg chg="mod">
          <ac:chgData name="Anatoliy Kigel" userId="7432c6c4687b0a9c" providerId="LiveId" clId="{754B7FF8-4DDC-40C0-84E6-BAB16FCDD2E8}" dt="2022-01-02T08:01:00.548" v="3" actId="20577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2:50.171" v="21" actId="20577"/>
        <pc:sldMkLst>
          <pc:docMk/>
          <pc:sldMk cId="3097574960" sldId="656"/>
        </pc:sldMkLst>
        <pc:spChg chg="mod">
          <ac:chgData name="Anatoliy Kigel" userId="7432c6c4687b0a9c" providerId="LiveId" clId="{754B7FF8-4DDC-40C0-84E6-BAB16FCDD2E8}" dt="2022-01-02T08:02:50.171" v="21" actId="20577"/>
          <ac:spMkLst>
            <pc:docMk/>
            <pc:sldMk cId="3097574960" sldId="656"/>
            <ac:spMk id="5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0:36.254" v="1" actId="403"/>
        <pc:sldMkLst>
          <pc:docMk/>
          <pc:sldMk cId="1936025290" sldId="658"/>
        </pc:sldMkLst>
        <pc:spChg chg="mod">
          <ac:chgData name="Anatoliy Kigel" userId="7432c6c4687b0a9c" providerId="LiveId" clId="{754B7FF8-4DDC-40C0-84E6-BAB16FCDD2E8}" dt="2022-01-02T08:00:36.254" v="1" actId="403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18:14.950" v="454" actId="20577"/>
        <pc:sldMkLst>
          <pc:docMk/>
          <pc:sldMk cId="1570048260" sldId="664"/>
        </pc:sldMkLst>
        <pc:spChg chg="mod">
          <ac:chgData name="Anatoliy Kigel" userId="7432c6c4687b0a9c" providerId="LiveId" clId="{754B7FF8-4DDC-40C0-84E6-BAB16FCDD2E8}" dt="2022-01-02T08:18:14.950" v="454" actId="20577"/>
          <ac:spMkLst>
            <pc:docMk/>
            <pc:sldMk cId="1570048260" sldId="664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754B7FF8-4DDC-40C0-84E6-BAB16FCDD2E8}" dt="2022-01-02T08:13:30.224" v="233" actId="20577"/>
        <pc:sldMkLst>
          <pc:docMk/>
          <pc:sldMk cId="1897667305" sldId="665"/>
        </pc:sldMkLst>
        <pc:spChg chg="mod">
          <ac:chgData name="Anatoliy Kigel" userId="7432c6c4687b0a9c" providerId="LiveId" clId="{754B7FF8-4DDC-40C0-84E6-BAB16FCDD2E8}" dt="2022-01-02T08:13:30.224" v="233" actId="20577"/>
          <ac:spMkLst>
            <pc:docMk/>
            <pc:sldMk cId="1897667305" sldId="6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54B7FF8-4DDC-40C0-84E6-BAB16FCDD2E8}" dt="2022-01-02T08:07:05.018" v="192" actId="1036"/>
        <pc:sldMkLst>
          <pc:docMk/>
          <pc:sldMk cId="2729871716" sldId="666"/>
        </pc:sldMkLst>
        <pc:spChg chg="del mod">
          <ac:chgData name="Anatoliy Kigel" userId="7432c6c4687b0a9c" providerId="LiveId" clId="{754B7FF8-4DDC-40C0-84E6-BAB16FCDD2E8}" dt="2022-01-02T08:06:16.570" v="161" actId="478"/>
          <ac:spMkLst>
            <pc:docMk/>
            <pc:sldMk cId="2729871716" sldId="666"/>
            <ac:spMk id="2" creationId="{00000000-0000-0000-0000-000000000000}"/>
          </ac:spMkLst>
        </pc:spChg>
        <pc:spChg chg="add del">
          <ac:chgData name="Anatoliy Kigel" userId="7432c6c4687b0a9c" providerId="LiveId" clId="{754B7FF8-4DDC-40C0-84E6-BAB16FCDD2E8}" dt="2022-01-02T08:03:21.332" v="29"/>
          <ac:spMkLst>
            <pc:docMk/>
            <pc:sldMk cId="2729871716" sldId="666"/>
            <ac:spMk id="3" creationId="{2578CD17-FDA5-4508-B4A2-A903FAC3535E}"/>
          </ac:spMkLst>
        </pc:spChg>
        <pc:spChg chg="add del mod">
          <ac:chgData name="Anatoliy Kigel" userId="7432c6c4687b0a9c" providerId="LiveId" clId="{754B7FF8-4DDC-40C0-84E6-BAB16FCDD2E8}" dt="2022-01-02T08:04:53.388" v="39" actId="478"/>
          <ac:spMkLst>
            <pc:docMk/>
            <pc:sldMk cId="2729871716" sldId="666"/>
            <ac:spMk id="8" creationId="{DC6BEA15-FA89-4D15-BD7F-2BC4BFE0A611}"/>
          </ac:spMkLst>
        </pc:spChg>
        <pc:spChg chg="add mod">
          <ac:chgData name="Anatoliy Kigel" userId="7432c6c4687b0a9c" providerId="LiveId" clId="{754B7FF8-4DDC-40C0-84E6-BAB16FCDD2E8}" dt="2022-01-02T08:05:43.840" v="97" actId="122"/>
          <ac:spMkLst>
            <pc:docMk/>
            <pc:sldMk cId="2729871716" sldId="666"/>
            <ac:spMk id="9" creationId="{3EF81ECE-A85F-4F6F-9589-2AB85BB8C7F7}"/>
          </ac:spMkLst>
        </pc:spChg>
        <pc:spChg chg="add mod">
          <ac:chgData name="Anatoliy Kigel" userId="7432c6c4687b0a9c" providerId="LiveId" clId="{754B7FF8-4DDC-40C0-84E6-BAB16FCDD2E8}" dt="2022-01-02T08:06:48.549" v="186" actId="207"/>
          <ac:spMkLst>
            <pc:docMk/>
            <pc:sldMk cId="2729871716" sldId="666"/>
            <ac:spMk id="10" creationId="{E4A586D3-DB1F-4B4F-97C4-F235BC8EC8B3}"/>
          </ac:spMkLst>
        </pc:spChg>
        <pc:spChg chg="add mod">
          <ac:chgData name="Anatoliy Kigel" userId="7432c6c4687b0a9c" providerId="LiveId" clId="{754B7FF8-4DDC-40C0-84E6-BAB16FCDD2E8}" dt="2022-01-02T08:05:37.617" v="94" actId="1036"/>
          <ac:spMkLst>
            <pc:docMk/>
            <pc:sldMk cId="2729871716" sldId="666"/>
            <ac:spMk id="11" creationId="{C830C7C9-6964-41D5-A04B-9F9AEA040B03}"/>
          </ac:spMkLst>
        </pc:spChg>
        <pc:picChg chg="del">
          <ac:chgData name="Anatoliy Kigel" userId="7432c6c4687b0a9c" providerId="LiveId" clId="{754B7FF8-4DDC-40C0-84E6-BAB16FCDD2E8}" dt="2022-01-02T08:03:18.169" v="26" actId="478"/>
          <ac:picMkLst>
            <pc:docMk/>
            <pc:sldMk cId="2729871716" sldId="666"/>
            <ac:picMk id="7" creationId="{00000000-0000-0000-0000-000000000000}"/>
          </ac:picMkLst>
        </pc:picChg>
        <pc:picChg chg="add mod">
          <ac:chgData name="Anatoliy Kigel" userId="7432c6c4687b0a9c" providerId="LiveId" clId="{754B7FF8-4DDC-40C0-84E6-BAB16FCDD2E8}" dt="2022-01-02T08:07:05.018" v="192" actId="1036"/>
          <ac:picMkLst>
            <pc:docMk/>
            <pc:sldMk cId="2729871716" sldId="666"/>
            <ac:picMk id="13" creationId="{D5B0E785-5A51-432C-A11C-93A4C698CA1E}"/>
          </ac:picMkLst>
        </pc:picChg>
      </pc:sldChg>
    </pc:docChg>
  </pc:docChgLst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0548B5D0-E9FB-435C-A888-1F26D1B596B3}"/>
    <pc:docChg chg="undo custSel modSld">
      <pc:chgData name="Anatoliy Kigel" userId="7432c6c4687b0a9c" providerId="LiveId" clId="{0548B5D0-E9FB-435C-A888-1F26D1B596B3}" dt="2021-11-03T17:43:41.062" v="97" actId="1076"/>
      <pc:docMkLst>
        <pc:docMk/>
      </pc:docMkLst>
      <pc:sldChg chg="addSp delSp modSp mod">
        <pc:chgData name="Anatoliy Kigel" userId="7432c6c4687b0a9c" providerId="LiveId" clId="{0548B5D0-E9FB-435C-A888-1F26D1B596B3}" dt="2021-11-03T17:43:41.062" v="97" actId="1076"/>
        <pc:sldMkLst>
          <pc:docMk/>
          <pc:sldMk cId="407692898" sldId="663"/>
        </pc:sldMkLst>
        <pc:spChg chg="del mod">
          <ac:chgData name="Anatoliy Kigel" userId="7432c6c4687b0a9c" providerId="LiveId" clId="{0548B5D0-E9FB-435C-A888-1F26D1B596B3}" dt="2021-11-03T17:41:46.061" v="86" actId="21"/>
          <ac:spMkLst>
            <pc:docMk/>
            <pc:sldMk cId="407692898" sldId="663"/>
            <ac:spMk id="2" creationId="{00000000-0000-0000-0000-000000000000}"/>
          </ac:spMkLst>
        </pc:spChg>
        <pc:spChg chg="del mod">
          <ac:chgData name="Anatoliy Kigel" userId="7432c6c4687b0a9c" providerId="LiveId" clId="{0548B5D0-E9FB-435C-A888-1F26D1B596B3}" dt="2021-11-03T17:41:16.422" v="56" actId="478"/>
          <ac:spMkLst>
            <pc:docMk/>
            <pc:sldMk cId="407692898" sldId="663"/>
            <ac:spMk id="6" creationId="{731E2DBF-0E0B-4073-9466-0222DC2AE730}"/>
          </ac:spMkLst>
        </pc:spChg>
        <pc:spChg chg="add mod">
          <ac:chgData name="Anatoliy Kigel" userId="7432c6c4687b0a9c" providerId="LiveId" clId="{0548B5D0-E9FB-435C-A888-1F26D1B596B3}" dt="2021-11-03T17:43:41.062" v="97" actId="1076"/>
          <ac:spMkLst>
            <pc:docMk/>
            <pc:sldMk cId="407692898" sldId="663"/>
            <ac:spMk id="9" creationId="{6EAB1F59-BAA6-441B-B624-F84E2E0287DA}"/>
          </ac:spMkLst>
        </pc:spChg>
        <pc:spChg chg="add mod">
          <ac:chgData name="Anatoliy Kigel" userId="7432c6c4687b0a9c" providerId="LiveId" clId="{0548B5D0-E9FB-435C-A888-1F26D1B596B3}" dt="2021-11-03T17:41:48.346" v="89" actId="1076"/>
          <ac:spMkLst>
            <pc:docMk/>
            <pc:sldMk cId="407692898" sldId="663"/>
            <ac:spMk id="11" creationId="{CB13CDBF-EA3B-4967-9188-B7A07583B4B8}"/>
          </ac:spMkLst>
        </pc:spChg>
        <pc:picChg chg="del">
          <ac:chgData name="Anatoliy Kigel" userId="7432c6c4687b0a9c" providerId="LiveId" clId="{0548B5D0-E9FB-435C-A888-1F26D1B596B3}" dt="2021-11-03T17:40:52.100" v="48" actId="478"/>
          <ac:picMkLst>
            <pc:docMk/>
            <pc:sldMk cId="407692898" sldId="663"/>
            <ac:picMk id="4" creationId="{00000000-0000-0000-0000-000000000000}"/>
          </ac:picMkLst>
        </pc:picChg>
        <pc:picChg chg="add del mod">
          <ac:chgData name="Anatoliy Kigel" userId="7432c6c4687b0a9c" providerId="LiveId" clId="{0548B5D0-E9FB-435C-A888-1F26D1B596B3}" dt="2021-11-03T17:41:09.311" v="52" actId="478"/>
          <ac:picMkLst>
            <pc:docMk/>
            <pc:sldMk cId="407692898" sldId="663"/>
            <ac:picMk id="5" creationId="{DC251030-0F1C-478F-90AB-5FA61E92721C}"/>
          </ac:picMkLst>
        </pc:picChg>
        <pc:picChg chg="add mod modCrop">
          <ac:chgData name="Anatoliy Kigel" userId="7432c6c4687b0a9c" providerId="LiveId" clId="{0548B5D0-E9FB-435C-A888-1F26D1B596B3}" dt="2021-11-03T17:43:34.867" v="96" actId="1076"/>
          <ac:picMkLst>
            <pc:docMk/>
            <pc:sldMk cId="407692898" sldId="663"/>
            <ac:picMk id="8" creationId="{63FC7851-2F92-4FED-B4BF-C4B9FDE917FD}"/>
          </ac:picMkLst>
        </pc:picChg>
      </pc:sldChg>
    </pc:docChg>
  </pc:docChgLst>
  <pc:docChgLst>
    <pc:chgData name="Anatoliy Kigel" userId="7432c6c4687b0a9c" providerId="LiveId" clId="{52EC4F4B-A43D-4DA6-9A13-0357EAFCE3D0}"/>
    <pc:docChg chg="modSld">
      <pc:chgData name="Anatoliy Kigel" userId="7432c6c4687b0a9c" providerId="LiveId" clId="{52EC4F4B-A43D-4DA6-9A13-0357EAFCE3D0}" dt="2021-06-07T08:07:31.727" v="5" actId="6549"/>
      <pc:docMkLst>
        <pc:docMk/>
      </pc:docMkLst>
      <pc:sldChg chg="modSp mod">
        <pc:chgData name="Anatoliy Kigel" userId="7432c6c4687b0a9c" providerId="LiveId" clId="{52EC4F4B-A43D-4DA6-9A13-0357EAFCE3D0}" dt="2021-06-07T08:07:31.727" v="5" actId="6549"/>
        <pc:sldMkLst>
          <pc:docMk/>
          <pc:sldMk cId="1278679325" sldId="623"/>
        </pc:sldMkLst>
        <pc:spChg chg="mod">
          <ac:chgData name="Anatoliy Kigel" userId="7432c6c4687b0a9c" providerId="LiveId" clId="{52EC4F4B-A43D-4DA6-9A13-0357EAFCE3D0}" dt="2021-06-07T08:07:31.727" v="5" actId="6549"/>
          <ac:spMkLst>
            <pc:docMk/>
            <pc:sldMk cId="1278679325" sldId="623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02.01.2022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" TargetMode="External"/><Relationship Id="rId2" Type="http://schemas.openxmlformats.org/officeDocument/2006/relationships/hyperlink" Target="https://cdnjs.com/libraries/bootstrap-ic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639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5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6</a:t>
            </a:r>
            <a:r>
              <a:rPr lang="en-US" sz="5999" b="1" dirty="0"/>
              <a:t>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с </a:t>
            </a:r>
            <a:r>
              <a:rPr lang="en-US" sz="5999" b="1" dirty="0"/>
              <a:t>Bootstrap 5</a:t>
            </a:r>
            <a:endParaRPr lang="ru-RU" sz="5999" b="1" dirty="0"/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1628800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Bootstrap</a:t>
            </a:r>
            <a:r>
              <a:rPr lang="en-US" sz="3600" dirty="0"/>
              <a:t> </a:t>
            </a:r>
            <a:r>
              <a:rPr lang="ru-RU" sz="3600" dirty="0"/>
              <a:t>позволяет ускорить/упростить построение шаблона страницы при помощи компонентов и утилитарных классов.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FA12D-58E4-4488-A1F1-652A6B6B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282"/>
            <a:ext cx="5413052" cy="6843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EDB17-97C8-42D1-B33E-F5C34CAB7190}"/>
              </a:ext>
            </a:extLst>
          </p:cNvPr>
          <p:cNvSpPr txBox="1"/>
          <p:nvPr/>
        </p:nvSpPr>
        <p:spPr>
          <a:xfrm>
            <a:off x="5807968" y="3212976"/>
            <a:ext cx="45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Bootstrap </a:t>
            </a:r>
            <a:r>
              <a:rPr lang="ru-RU" sz="3600"/>
              <a:t>и компонент </a:t>
            </a:r>
            <a:r>
              <a:rPr lang="en-US" sz="3600"/>
              <a:t>card </a:t>
            </a:r>
            <a:r>
              <a:rPr lang="ru-RU" sz="3600"/>
              <a:t>вам помогут ;)</a:t>
            </a: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FBC8A-8374-4ECB-9C18-A8FE387CCF4E}"/>
              </a:ext>
            </a:extLst>
          </p:cNvPr>
          <p:cNvSpPr txBox="1"/>
          <p:nvPr/>
        </p:nvSpPr>
        <p:spPr>
          <a:xfrm>
            <a:off x="5375920" y="1844824"/>
            <a:ext cx="630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/>
              <a:t>Реализуйте компонент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3"/>
              </a:rPr>
              <a:t>https://bootstrap-4.</a:t>
            </a:r>
            <a:r>
              <a:rPr lang="en-US" sz="4000" b="1">
                <a:hlinkClick r:id="rId3"/>
              </a:rPr>
              <a:t>ru/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</a:p>
          <a:p>
            <a:pPr algn="ctr"/>
            <a:r>
              <a:rPr lang="ru-RU" sz="6600" b="1" dirty="0">
                <a:solidFill>
                  <a:srgbClr val="FFC000"/>
                </a:solidFill>
              </a:rPr>
              <a:t>!ВАЖНО!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5091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88921"/>
            <a:ext cx="8033159" cy="32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C1019-8F97-4E1D-9490-AC7F465CAD92}"/>
              </a:ext>
            </a:extLst>
          </p:cNvPr>
          <p:cNvSpPr txBox="1"/>
          <p:nvPr/>
        </p:nvSpPr>
        <p:spPr>
          <a:xfrm>
            <a:off x="0" y="57140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 активируйте его через </a:t>
            </a:r>
            <a:r>
              <a:rPr lang="en-US" sz="3600" b="1" dirty="0"/>
              <a:t>email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CSS-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2</a:t>
            </a:r>
            <a:r>
              <a:rPr lang="en-US" sz="3600" b="1" dirty="0"/>
              <a:t>. </a:t>
            </a:r>
            <a:r>
              <a:rPr lang="ru-RU" sz="3600" b="1" dirty="0"/>
              <a:t>Скачайте и установите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r>
              <a:rPr lang="ru-RU" sz="3600" b="1" dirty="0">
                <a:solidFill>
                  <a:srgbClr val="7030A0"/>
                </a:solidFill>
              </a:rPr>
              <a:t> </a:t>
            </a:r>
            <a:r>
              <a:rPr lang="en-US" sz="3600" b="1">
                <a:solidFill>
                  <a:srgbClr val="7030A0"/>
                </a:solidFill>
              </a:rPr>
              <a:t>Desktop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559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https://desktop.github.com/</a:t>
            </a:r>
            <a:endParaRPr lang="uk-UA" sz="44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81B00ABC-4955-4C86-AE23-233A2DAA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54" y="1329908"/>
            <a:ext cx="6228692" cy="4281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Bootstrap Icons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81ECE-A85F-4F6F-9589-2AB85BB8C7F7}"/>
              </a:ext>
            </a:extLst>
          </p:cNvPr>
          <p:cNvSpPr txBox="1"/>
          <p:nvPr/>
        </p:nvSpPr>
        <p:spPr>
          <a:xfrm>
            <a:off x="0" y="629448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CDN </a:t>
            </a:r>
            <a:r>
              <a:rPr lang="uk-UA" b="1" dirty="0">
                <a:hlinkClick r:id="rId2"/>
              </a:rPr>
              <a:t>https://cdnjs.com/libraries/bootstrap-icons</a:t>
            </a:r>
            <a:endParaRPr lang="uk-U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0C7C9-6964-41D5-A04B-9F9AEA040B03}"/>
              </a:ext>
            </a:extLst>
          </p:cNvPr>
          <p:cNvSpPr txBox="1"/>
          <p:nvPr/>
        </p:nvSpPr>
        <p:spPr>
          <a:xfrm>
            <a:off x="0" y="53749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hlinkClick r:id="rId3"/>
              </a:rPr>
              <a:t>https://icons.getbootstrap.com/</a:t>
            </a:r>
            <a:endParaRPr lang="uk-UA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586D3-DB1F-4B4F-97C4-F235BC8EC8B3}"/>
              </a:ext>
            </a:extLst>
          </p:cNvPr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Bootstrap Icons </a:t>
            </a:r>
            <a:r>
              <a:rPr lang="ru-RU" sz="4000" b="1" dirty="0"/>
              <a:t>– дополнение к </a:t>
            </a:r>
            <a:r>
              <a:rPr lang="en-US" sz="4000" b="1" dirty="0">
                <a:solidFill>
                  <a:srgbClr val="7030A0"/>
                </a:solidFill>
              </a:rPr>
              <a:t>Bootstrap 5</a:t>
            </a:r>
            <a:endParaRPr lang="uk-UA" sz="4000" b="1" dirty="0">
              <a:solidFill>
                <a:srgbClr val="7030A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5B0E785-5A51-432C-A11C-93A4C698C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12" y="1285460"/>
            <a:ext cx="6620375" cy="39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Применение компонентов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9766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FC7851-2F92-4FED-B4BF-C4B9FDE91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3" t="2749" r="16543" b="11887"/>
          <a:stretch/>
        </p:blipFill>
        <p:spPr>
          <a:xfrm>
            <a:off x="623392" y="241404"/>
            <a:ext cx="4680520" cy="6375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B1F59-BAA6-441B-B624-F84E2E0287DA}"/>
              </a:ext>
            </a:extLst>
          </p:cNvPr>
          <p:cNvSpPr txBox="1"/>
          <p:nvPr/>
        </p:nvSpPr>
        <p:spPr>
          <a:xfrm>
            <a:off x="6065050" y="620688"/>
            <a:ext cx="483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Компонентный подход</a:t>
            </a:r>
            <a:endParaRPr lang="uk-UA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3CDBF-EA3B-4967-9188-B7A07583B4B8}"/>
              </a:ext>
            </a:extLst>
          </p:cNvPr>
          <p:cNvSpPr txBox="1"/>
          <p:nvPr/>
        </p:nvSpPr>
        <p:spPr>
          <a:xfrm rot="1348071">
            <a:off x="5773494" y="3521514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6429</TotalTime>
  <Words>262</Words>
  <Application>Microsoft Office PowerPoint</Application>
  <PresentationFormat>Широкий екран</PresentationFormat>
  <Paragraphs>47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883</cp:revision>
  <dcterms:created xsi:type="dcterms:W3CDTF">2014-11-20T09:08:59Z</dcterms:created>
  <dcterms:modified xsi:type="dcterms:W3CDTF">2022-01-02T08:18:15Z</dcterms:modified>
</cp:coreProperties>
</file>