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711" r:id="rId2"/>
    <p:sldId id="333" r:id="rId3"/>
    <p:sldId id="335" r:id="rId4"/>
    <p:sldId id="616" r:id="rId5"/>
    <p:sldId id="674" r:id="rId6"/>
    <p:sldId id="666" r:id="rId7"/>
    <p:sldId id="668" r:id="rId8"/>
    <p:sldId id="619" r:id="rId9"/>
    <p:sldId id="673" r:id="rId10"/>
    <p:sldId id="675" r:id="rId11"/>
    <p:sldId id="672" r:id="rId12"/>
    <p:sldId id="671" r:id="rId13"/>
    <p:sldId id="383" r:id="rId14"/>
    <p:sldId id="76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2ED3-4676-452C-99E3-4F2E7D29327B}" v="17" dt="2022-01-18T15:10:4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0592ED3-4676-452C-99E3-4F2E7D29327B}"/>
    <pc:docChg chg="custSel addSld delSld modSld">
      <pc:chgData name="Anatoliy Kigel" userId="7432c6c4687b0a9c" providerId="LiveId" clId="{F0592ED3-4676-452C-99E3-4F2E7D29327B}" dt="2022-01-18T20:09:02.970" v="131" actId="47"/>
      <pc:docMkLst>
        <pc:docMk/>
      </pc:docMkLst>
      <pc:sldChg chg="del">
        <pc:chgData name="Anatoliy Kigel" userId="7432c6c4687b0a9c" providerId="LiveId" clId="{F0592ED3-4676-452C-99E3-4F2E7D29327B}" dt="2022-01-18T20:09:02.970" v="131" actId="47"/>
        <pc:sldMkLst>
          <pc:docMk/>
          <pc:sldMk cId="570090362" sldId="334"/>
        </pc:sldMkLst>
      </pc:sldChg>
      <pc:sldChg chg="add">
        <pc:chgData name="Anatoliy Kigel" userId="7432c6c4687b0a9c" providerId="LiveId" clId="{F0592ED3-4676-452C-99E3-4F2E7D29327B}" dt="2022-01-18T15:09:34.892" v="22"/>
        <pc:sldMkLst>
          <pc:docMk/>
          <pc:sldMk cId="2717058134" sldId="383"/>
        </pc:sldMkLst>
      </pc:sldChg>
      <pc:sldChg chg="modSp mod">
        <pc:chgData name="Anatoliy Kigel" userId="7432c6c4687b0a9c" providerId="LiveId" clId="{F0592ED3-4676-452C-99E3-4F2E7D29327B}" dt="2022-01-17T08:39:54.649" v="21" actId="403"/>
        <pc:sldMkLst>
          <pc:docMk/>
          <pc:sldMk cId="2872105669" sldId="672"/>
        </pc:sldMkLst>
        <pc:spChg chg="mod">
          <ac:chgData name="Anatoliy Kigel" userId="7432c6c4687b0a9c" providerId="LiveId" clId="{F0592ED3-4676-452C-99E3-4F2E7D29327B}" dt="2022-01-17T08:39:54.649" v="21" actId="403"/>
          <ac:spMkLst>
            <pc:docMk/>
            <pc:sldMk cId="2872105669" sldId="672"/>
            <ac:spMk id="5" creationId="{00000000-0000-0000-0000-000000000000}"/>
          </ac:spMkLst>
        </pc:spChg>
      </pc:sldChg>
      <pc:sldChg chg="del">
        <pc:chgData name="Anatoliy Kigel" userId="7432c6c4687b0a9c" providerId="LiveId" clId="{F0592ED3-4676-452C-99E3-4F2E7D29327B}" dt="2022-01-18T15:10:10.072" v="75" actId="47"/>
        <pc:sldMkLst>
          <pc:docMk/>
          <pc:sldMk cId="2767547570" sldId="680"/>
        </pc:sldMkLst>
      </pc:sldChg>
      <pc:sldChg chg="delSp del">
        <pc:chgData name="Anatoliy Kigel" userId="7432c6c4687b0a9c" providerId="LiveId" clId="{F0592ED3-4676-452C-99E3-4F2E7D29327B}" dt="2022-01-18T15:10:07.868" v="74" actId="47"/>
        <pc:sldMkLst>
          <pc:docMk/>
          <pc:sldMk cId="2772604722" sldId="681"/>
        </pc:sldMkLst>
        <pc:picChg chg="del">
          <ac:chgData name="Anatoliy Kigel" userId="7432c6c4687b0a9c" providerId="LiveId" clId="{F0592ED3-4676-452C-99E3-4F2E7D29327B}" dt="2022-01-18T15:09:40.299" v="24" actId="21"/>
          <ac:picMkLst>
            <pc:docMk/>
            <pc:sldMk cId="2772604722" sldId="681"/>
            <ac:picMk id="1026" creationId="{00000000-0000-0000-0000-000000000000}"/>
          </ac:picMkLst>
        </pc:picChg>
      </pc:sldChg>
      <pc:sldChg chg="addSp delSp modSp add mod">
        <pc:chgData name="Anatoliy Kigel" userId="7432c6c4687b0a9c" providerId="LiveId" clId="{F0592ED3-4676-452C-99E3-4F2E7D29327B}" dt="2022-01-18T15:10:49.746" v="130" actId="1036"/>
        <pc:sldMkLst>
          <pc:docMk/>
          <pc:sldMk cId="2573887449" sldId="760"/>
        </pc:sldMkLst>
        <pc:spChg chg="add mod">
          <ac:chgData name="Anatoliy Kigel" userId="7432c6c4687b0a9c" providerId="LiveId" clId="{F0592ED3-4676-452C-99E3-4F2E7D29327B}" dt="2022-01-18T15:10:40.485" v="126" actId="403"/>
          <ac:spMkLst>
            <pc:docMk/>
            <pc:sldMk cId="2573887449" sldId="760"/>
            <ac:spMk id="2" creationId="{49E6F2AD-6EC9-44D7-BBD8-910758FFE3DF}"/>
          </ac:spMkLst>
        </pc:spChg>
        <pc:spChg chg="mod">
          <ac:chgData name="Anatoliy Kigel" userId="7432c6c4687b0a9c" providerId="LiveId" clId="{F0592ED3-4676-452C-99E3-4F2E7D29327B}" dt="2022-01-18T15:10:30.965" v="113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0592ED3-4676-452C-99E3-4F2E7D29327B}" dt="2022-01-18T15:09:59.761" v="63" actId="478"/>
          <ac:spMkLst>
            <pc:docMk/>
            <pc:sldMk cId="2573887449" sldId="760"/>
            <ac:spMk id="11" creationId="{00000000-0000-0000-0000-000000000000}"/>
          </ac:spMkLst>
        </pc:spChg>
        <pc:picChg chg="add mod">
          <ac:chgData name="Anatoliy Kigel" userId="7432c6c4687b0a9c" providerId="LiveId" clId="{F0592ED3-4676-452C-99E3-4F2E7D29327B}" dt="2022-01-18T15:10:49.746" v="130" actId="1036"/>
          <ac:picMkLst>
            <pc:docMk/>
            <pc:sldMk cId="2573887449" sldId="760"/>
            <ac:picMk id="6" creationId="{3D5D75A9-B2B0-40D4-B2FB-76A4A14E2251}"/>
          </ac:picMkLst>
        </pc:picChg>
        <pc:picChg chg="del">
          <ac:chgData name="Anatoliy Kigel" userId="7432c6c4687b0a9c" providerId="LiveId" clId="{F0592ED3-4676-452C-99E3-4F2E7D29327B}" dt="2022-01-18T15:09:37.144" v="23" actId="478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32413AA-5A62-4EBB-BDD1-265C8124754A}"/>
    <pc:docChg chg="modSld">
      <pc:chgData name="Anatoliy Kigel" userId="7432c6c4687b0a9c" providerId="LiveId" clId="{132413AA-5A62-4EBB-BDD1-265C8124754A}" dt="2021-05-08T09:26:28.548" v="119" actId="1076"/>
      <pc:docMkLst>
        <pc:docMk/>
      </pc:docMkLst>
      <pc:sldChg chg="modSp mod">
        <pc:chgData name="Anatoliy Kigel" userId="7432c6c4687b0a9c" providerId="LiveId" clId="{132413AA-5A62-4EBB-BDD1-265C8124754A}" dt="2021-05-08T09:26:28.548" v="119" actId="1076"/>
        <pc:sldMkLst>
          <pc:docMk/>
          <pc:sldMk cId="2034358088" sldId="671"/>
        </pc:sldMkLst>
        <pc:spChg chg="mod">
          <ac:chgData name="Anatoliy Kigel" userId="7432c6c4687b0a9c" providerId="LiveId" clId="{132413AA-5A62-4EBB-BDD1-265C8124754A}" dt="2021-05-08T09:26:28.548" v="119" actId="1076"/>
          <ac:spMkLst>
            <pc:docMk/>
            <pc:sldMk cId="2034358088" sldId="6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how-to-use/on-the-web/styling/animating-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keyfram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iteration-count" TargetMode="External"/><Relationship Id="rId3" Type="http://schemas.openxmlformats.org/officeDocument/2006/relationships/hyperlink" Target="https://webref.ru/css/animation" TargetMode="External"/><Relationship Id="rId7" Type="http://schemas.openxmlformats.org/officeDocument/2006/relationships/hyperlink" Target="https://webref.ru/css/animation-dela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timing-function" TargetMode="External"/><Relationship Id="rId5" Type="http://schemas.openxmlformats.org/officeDocument/2006/relationships/hyperlink" Target="https://webref.ru/css/animation-duration" TargetMode="External"/><Relationship Id="rId10" Type="http://schemas.openxmlformats.org/officeDocument/2006/relationships/hyperlink" Target="https://webref.ru/css/animation-fill-mode" TargetMode="External"/><Relationship Id="rId4" Type="http://schemas.openxmlformats.org/officeDocument/2006/relationships/hyperlink" Target="https://webref.ru/css/animation-name" TargetMode="External"/><Relationship Id="rId9" Type="http://schemas.openxmlformats.org/officeDocument/2006/relationships/hyperlink" Target="https://webref.ru/css/animation-dire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4953362"/>
            <a:ext cx="6848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https://fontawesome.com/how-to-use/on-the-web/styling/animating-icons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150821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Необязательное))</a:t>
            </a:r>
          </a:p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867007"/>
            <a:ext cx="3384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П.С. Задайте картинку размер 1000х1000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px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не заморачивайтесь вопросом масштабирования.</a:t>
            </a:r>
            <a:endParaRPr lang="uk-U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2068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Адаптивность</a:t>
            </a:r>
            <a:endParaRPr lang="ru-RU" sz="5400" i="1" dirty="0">
              <a:solidFill>
                <a:srgbClr val="00B050"/>
              </a:solidFill>
            </a:endParaRPr>
          </a:p>
        </p:txBody>
      </p:sp>
      <p:pic>
        <p:nvPicPr>
          <p:cNvPr id="6" name="Picture 2" descr="https://internetingishard.com/html-and-css/responsive-design/simple-responsive-media-queries-703f8b.png">
            <a:extLst>
              <a:ext uri="{FF2B5EF4-FFF2-40B4-BE49-F238E27FC236}">
                <a16:creationId xmlns:a16="http://schemas.microsoft.com/office/drawing/2014/main" id="{3D5D75A9-B2B0-40D4-B2FB-76A4A14E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2" y="1730402"/>
            <a:ext cx="8260877" cy="32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F2AD-6EC9-44D7-BBD8-910758FFE3DF}"/>
              </a:ext>
            </a:extLst>
          </p:cNvPr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Построение адаптивной вёрстки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Анимация «по сценарию» состоит из двух шагов</a:t>
            </a:r>
            <a:r>
              <a:rPr lang="en-US" dirty="0"/>
              <a:t>. </a:t>
            </a:r>
            <a:r>
              <a:rPr lang="ru-RU" b="1" dirty="0"/>
              <a:t>Первый шаг</a:t>
            </a:r>
            <a:r>
              <a:rPr lang="ru-RU" dirty="0"/>
              <a:t>: создается «сценарий» при помощи директивы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ru-RU" dirty="0"/>
              <a:t>задаются «опорные кадры» т.е. состояния через которые наша анимация должна проходить.</a:t>
            </a:r>
            <a:r>
              <a:rPr lang="en-US" dirty="0"/>
              <a:t> </a:t>
            </a:r>
            <a:r>
              <a:rPr lang="ru-RU" dirty="0"/>
              <a:t>Кадры нумеруются в </a:t>
            </a:r>
            <a:r>
              <a:rPr lang="ru-RU" b="1" dirty="0"/>
              <a:t>процентах</a:t>
            </a:r>
            <a:r>
              <a:rPr lang="en-US" dirty="0"/>
              <a:t> (</a:t>
            </a:r>
            <a:r>
              <a:rPr lang="ru-RU" dirty="0"/>
              <a:t>для анимации между двумя состояниями возможно использовать </a:t>
            </a:r>
            <a:r>
              <a:rPr lang="en-US" b="1" dirty="0"/>
              <a:t>from </a:t>
            </a:r>
            <a:r>
              <a:rPr lang="en-US" dirty="0"/>
              <a:t>- </a:t>
            </a:r>
            <a:r>
              <a:rPr lang="en-US" b="1" dirty="0"/>
              <a:t>to</a:t>
            </a:r>
            <a:r>
              <a:rPr lang="en-US" dirty="0"/>
              <a:t>)</a:t>
            </a:r>
            <a:r>
              <a:rPr lang="ru-RU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dirty="0"/>
              <a:t>. </a:t>
            </a:r>
            <a:r>
              <a:rPr lang="ru-RU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680176" y="5219330"/>
            <a:ext cx="4039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hlinkClick r:id="rId3"/>
              </a:rPr>
              <a:t>https://webref.ru/css/keyframes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392144" y="3135376"/>
            <a:ext cx="4566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hlinkClick r:id="rId3"/>
              </a:rPr>
              <a:t>https://webref.ru/css/animation</a:t>
            </a:r>
            <a:endParaRPr lang="uk-UA" sz="1600" b="1" dirty="0"/>
          </a:p>
          <a:p>
            <a:endParaRPr lang="uk-UA" sz="1600" b="1" dirty="0"/>
          </a:p>
          <a:p>
            <a:r>
              <a:rPr lang="uk-UA" sz="1600" b="1" dirty="0">
                <a:hlinkClick r:id="rId4"/>
              </a:rPr>
              <a:t>https://webref.ru/css/animation-name</a:t>
            </a:r>
            <a:endParaRPr lang="uk-UA" sz="1600" b="1" dirty="0"/>
          </a:p>
          <a:p>
            <a:r>
              <a:rPr lang="uk-UA" sz="1600" b="1" dirty="0">
                <a:hlinkClick r:id="rId5"/>
              </a:rPr>
              <a:t>https://webref.ru/css/animation-duration</a:t>
            </a:r>
            <a:endParaRPr lang="uk-UA" sz="1600" b="1" dirty="0"/>
          </a:p>
          <a:p>
            <a:r>
              <a:rPr lang="uk-UA" sz="1600" b="1" dirty="0">
                <a:hlinkClick r:id="rId6"/>
              </a:rPr>
              <a:t>https://webref.ru/css/animation-timing-function</a:t>
            </a:r>
            <a:endParaRPr lang="uk-UA" sz="1600" b="1" dirty="0"/>
          </a:p>
          <a:p>
            <a:r>
              <a:rPr lang="uk-UA" sz="1600" b="1" dirty="0">
                <a:hlinkClick r:id="rId7"/>
              </a:rPr>
              <a:t>https://webref.ru/css/animation-delay</a:t>
            </a:r>
            <a:endParaRPr lang="uk-UA" sz="1600" b="1" dirty="0"/>
          </a:p>
          <a:p>
            <a:r>
              <a:rPr lang="uk-UA" sz="1600" b="1" dirty="0">
                <a:hlinkClick r:id="rId8"/>
              </a:rPr>
              <a:t>https://webref.ru/css/animation-iteration-count</a:t>
            </a:r>
            <a:endParaRPr lang="uk-UA" sz="1600" b="1" dirty="0"/>
          </a:p>
          <a:p>
            <a:r>
              <a:rPr lang="uk-UA" sz="1600" b="1" dirty="0">
                <a:hlinkClick r:id="rId9"/>
              </a:rPr>
              <a:t>https://webref.ru/css/animation-direction</a:t>
            </a:r>
            <a:endParaRPr lang="uk-UA" sz="1600" b="1" dirty="0"/>
          </a:p>
          <a:p>
            <a:r>
              <a:rPr lang="uk-UA" sz="1600" b="1" dirty="0">
                <a:hlinkClick r:id="rId10"/>
              </a:rPr>
              <a:t>https://webref.ru/css/animation-fill-mode</a:t>
            </a:r>
            <a:endParaRPr lang="uk-UA" sz="1600" b="1" dirty="0"/>
          </a:p>
        </p:txBody>
      </p:sp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532</Words>
  <Application>Microsoft Office PowerPoint</Application>
  <PresentationFormat>Широкий екран</PresentationFormat>
  <Paragraphs>50</Paragraphs>
  <Slides>14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2022-01-18T20:09:24Z</dcterms:modified>
</cp:coreProperties>
</file>