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770" r:id="rId2"/>
    <p:sldId id="771" r:id="rId3"/>
    <p:sldId id="702" r:id="rId4"/>
    <p:sldId id="730" r:id="rId5"/>
    <p:sldId id="735" r:id="rId6"/>
    <p:sldId id="767" r:id="rId7"/>
    <p:sldId id="766" r:id="rId8"/>
    <p:sldId id="789" r:id="rId9"/>
    <p:sldId id="792" r:id="rId10"/>
    <p:sldId id="784" r:id="rId11"/>
    <p:sldId id="787" r:id="rId12"/>
    <p:sldId id="793" r:id="rId13"/>
    <p:sldId id="795" r:id="rId14"/>
    <p:sldId id="794" r:id="rId15"/>
    <p:sldId id="773" r:id="rId16"/>
    <p:sldId id="517" r:id="rId17"/>
    <p:sldId id="518" r:id="rId18"/>
    <p:sldId id="532" r:id="rId19"/>
    <p:sldId id="520" r:id="rId20"/>
    <p:sldId id="521" r:id="rId21"/>
    <p:sldId id="524" r:id="rId22"/>
    <p:sldId id="525" r:id="rId23"/>
    <p:sldId id="526" r:id="rId24"/>
    <p:sldId id="490" r:id="rId25"/>
    <p:sldId id="471" r:id="rId26"/>
    <p:sldId id="459" r:id="rId27"/>
    <p:sldId id="458" r:id="rId28"/>
    <p:sldId id="472" r:id="rId29"/>
    <p:sldId id="483" r:id="rId30"/>
    <p:sldId id="486" r:id="rId31"/>
    <p:sldId id="488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1995" autoAdjust="0"/>
  </p:normalViewPr>
  <p:slideViewPr>
    <p:cSldViewPr>
      <p:cViewPr varScale="1">
        <p:scale>
          <a:sx n="105" d="100"/>
          <a:sy n="105" d="100"/>
        </p:scale>
        <p:origin x="49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16C0DA8B-600F-41F6-A74D-A64F0720FDA7}"/>
    <pc:docChg chg="addSld delSld modSld sldOrd">
      <pc:chgData name="Anatoliy Kigel" userId="7432c6c4687b0a9c" providerId="LiveId" clId="{16C0DA8B-600F-41F6-A74D-A64F0720FDA7}" dt="2021-02-09T21:19:34.698" v="95" actId="47"/>
      <pc:docMkLst>
        <pc:docMk/>
      </pc:docMkLst>
      <pc:sldChg chg="modSp add mod">
        <pc:chgData name="Anatoliy Kigel" userId="7432c6c4687b0a9c" providerId="LiveId" clId="{16C0DA8B-600F-41F6-A74D-A64F0720FDA7}" dt="2021-02-09T14:27:37.964" v="67" actId="20577"/>
        <pc:sldMkLst>
          <pc:docMk/>
          <pc:sldMk cId="241042041" sldId="662"/>
        </pc:sldMkLst>
        <pc:spChg chg="mod">
          <ac:chgData name="Anatoliy Kigel" userId="7432c6c4687b0a9c" providerId="LiveId" clId="{16C0DA8B-600F-41F6-A74D-A64F0720FDA7}" dt="2021-02-09T14:27:37.964" v="67" actId="20577"/>
          <ac:spMkLst>
            <pc:docMk/>
            <pc:sldMk cId="241042041" sldId="662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585602570" sldId="663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138019995" sldId="664"/>
        </pc:sldMkLst>
      </pc:sldChg>
      <pc:sldChg chg="modSp add mod">
        <pc:chgData name="Anatoliy Kigel" userId="7432c6c4687b0a9c" providerId="LiveId" clId="{16C0DA8B-600F-41F6-A74D-A64F0720FDA7}" dt="2021-02-09T14:27:41.293" v="68" actId="20577"/>
        <pc:sldMkLst>
          <pc:docMk/>
          <pc:sldMk cId="3111343950" sldId="665"/>
        </pc:sldMkLst>
        <pc:spChg chg="mod">
          <ac:chgData name="Anatoliy Kigel" userId="7432c6c4687b0a9c" providerId="LiveId" clId="{16C0DA8B-600F-41F6-A74D-A64F0720FDA7}" dt="2021-02-09T14:27:41.293" v="68" actId="20577"/>
          <ac:spMkLst>
            <pc:docMk/>
            <pc:sldMk cId="3111343950" sldId="665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749797906" sldId="666"/>
        </pc:sldMkLst>
      </pc:sldChg>
      <pc:sldChg chg="modSp add mod">
        <pc:chgData name="Anatoliy Kigel" userId="7432c6c4687b0a9c" providerId="LiveId" clId="{16C0DA8B-600F-41F6-A74D-A64F0720FDA7}" dt="2021-02-09T14:27:44.395" v="69" actId="20577"/>
        <pc:sldMkLst>
          <pc:docMk/>
          <pc:sldMk cId="1805651636" sldId="667"/>
        </pc:sldMkLst>
        <pc:spChg chg="mod">
          <ac:chgData name="Anatoliy Kigel" userId="7432c6c4687b0a9c" providerId="LiveId" clId="{16C0DA8B-600F-41F6-A74D-A64F0720FDA7}" dt="2021-02-09T14:27:44.395" v="69" actId="20577"/>
          <ac:spMkLst>
            <pc:docMk/>
            <pc:sldMk cId="1805651636" sldId="667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333790527" sldId="668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799333895" sldId="669"/>
        </pc:sldMkLst>
      </pc:sldChg>
      <pc:sldChg chg="modSp add mod">
        <pc:chgData name="Anatoliy Kigel" userId="7432c6c4687b0a9c" providerId="LiveId" clId="{16C0DA8B-600F-41F6-A74D-A64F0720FDA7}" dt="2021-02-09T14:27:52.695" v="71" actId="404"/>
        <pc:sldMkLst>
          <pc:docMk/>
          <pc:sldMk cId="1496240173" sldId="670"/>
        </pc:sldMkLst>
        <pc:spChg chg="mod">
          <ac:chgData name="Anatoliy Kigel" userId="7432c6c4687b0a9c" providerId="LiveId" clId="{16C0DA8B-600F-41F6-A74D-A64F0720FDA7}" dt="2021-02-09T14:27:52.695" v="71" actId="404"/>
          <ac:spMkLst>
            <pc:docMk/>
            <pc:sldMk cId="1496240173" sldId="670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728081698" sldId="671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865568566" sldId="672"/>
        </pc:sldMkLst>
      </pc:sldChg>
      <pc:sldChg chg="modSp add mod">
        <pc:chgData name="Anatoliy Kigel" userId="7432c6c4687b0a9c" providerId="LiveId" clId="{16C0DA8B-600F-41F6-A74D-A64F0720FDA7}" dt="2021-02-09T14:27:57.291" v="72" actId="20577"/>
        <pc:sldMkLst>
          <pc:docMk/>
          <pc:sldMk cId="2132679530" sldId="673"/>
        </pc:sldMkLst>
        <pc:spChg chg="mod">
          <ac:chgData name="Anatoliy Kigel" userId="7432c6c4687b0a9c" providerId="LiveId" clId="{16C0DA8B-600F-41F6-A74D-A64F0720FDA7}" dt="2021-02-09T14:27:57.291" v="72" actId="20577"/>
          <ac:spMkLst>
            <pc:docMk/>
            <pc:sldMk cId="2132679530" sldId="673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126177414" sldId="674"/>
        </pc:sldMkLst>
      </pc:sldChg>
      <pc:sldChg chg="modSp add del mod">
        <pc:chgData name="Anatoliy Kigel" userId="7432c6c4687b0a9c" providerId="LiveId" clId="{16C0DA8B-600F-41F6-A74D-A64F0720FDA7}" dt="2021-02-09T21:19:16.071" v="88" actId="47"/>
        <pc:sldMkLst>
          <pc:docMk/>
          <pc:sldMk cId="1478137353" sldId="675"/>
        </pc:sldMkLst>
        <pc:spChg chg="mod">
          <ac:chgData name="Anatoliy Kigel" userId="7432c6c4687b0a9c" providerId="LiveId" clId="{16C0DA8B-600F-41F6-A74D-A64F0720FDA7}" dt="2021-02-09T14:28:04.718" v="75" actId="20577"/>
          <ac:spMkLst>
            <pc:docMk/>
            <pc:sldMk cId="1478137353" sldId="675"/>
            <ac:spMk id="10" creationId="{00000000-0000-0000-0000-000000000000}"/>
          </ac:spMkLst>
        </pc:spChg>
      </pc:sldChg>
      <pc:sldChg chg="add del">
        <pc:chgData name="Anatoliy Kigel" userId="7432c6c4687b0a9c" providerId="LiveId" clId="{16C0DA8B-600F-41F6-A74D-A64F0720FDA7}" dt="2021-02-09T21:19:16.071" v="88" actId="47"/>
        <pc:sldMkLst>
          <pc:docMk/>
          <pc:sldMk cId="2705911959" sldId="676"/>
        </pc:sldMkLst>
      </pc:sldChg>
      <pc:sldChg chg="modSp add mod">
        <pc:chgData name="Anatoliy Kigel" userId="7432c6c4687b0a9c" providerId="LiveId" clId="{16C0DA8B-600F-41F6-A74D-A64F0720FDA7}" dt="2021-02-09T21:19:23.075" v="91" actId="20577"/>
        <pc:sldMkLst>
          <pc:docMk/>
          <pc:sldMk cId="1459731777" sldId="677"/>
        </pc:sldMkLst>
        <pc:spChg chg="mod">
          <ac:chgData name="Anatoliy Kigel" userId="7432c6c4687b0a9c" providerId="LiveId" clId="{16C0DA8B-600F-41F6-A74D-A64F0720FDA7}" dt="2021-02-09T21:19:23.075" v="91" actId="20577"/>
          <ac:spMkLst>
            <pc:docMk/>
            <pc:sldMk cId="1459731777" sldId="677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926092290" sldId="678"/>
        </pc:sldMkLst>
      </pc:sldChg>
      <pc:sldChg chg="modSp add mod">
        <pc:chgData name="Anatoliy Kigel" userId="7432c6c4687b0a9c" providerId="LiveId" clId="{16C0DA8B-600F-41F6-A74D-A64F0720FDA7}" dt="2021-02-09T21:19:25.873" v="92" actId="20577"/>
        <pc:sldMkLst>
          <pc:docMk/>
          <pc:sldMk cId="594424640" sldId="679"/>
        </pc:sldMkLst>
        <pc:spChg chg="mod">
          <ac:chgData name="Anatoliy Kigel" userId="7432c6c4687b0a9c" providerId="LiveId" clId="{16C0DA8B-600F-41F6-A74D-A64F0720FDA7}" dt="2021-02-09T21:19:25.873" v="92" actId="20577"/>
          <ac:spMkLst>
            <pc:docMk/>
            <pc:sldMk cId="594424640" sldId="679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808792706" sldId="680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209773782" sldId="681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862328757" sldId="682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720125890" sldId="683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838450627" sldId="684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797305502" sldId="685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740344479" sldId="686"/>
        </pc:sldMkLst>
      </pc:sldChg>
      <pc:sldChg chg="modSp add del mod">
        <pc:chgData name="Anatoliy Kigel" userId="7432c6c4687b0a9c" providerId="LiveId" clId="{16C0DA8B-600F-41F6-A74D-A64F0720FDA7}" dt="2021-02-09T21:19:34.698" v="95" actId="47"/>
        <pc:sldMkLst>
          <pc:docMk/>
          <pc:sldMk cId="2111823226" sldId="687"/>
        </pc:sldMkLst>
        <pc:spChg chg="mod">
          <ac:chgData name="Anatoliy Kigel" userId="7432c6c4687b0a9c" providerId="LiveId" clId="{16C0DA8B-600F-41F6-A74D-A64F0720FDA7}" dt="2021-02-09T14:28:31.549" v="83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892354783" sldId="688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355572594" sldId="691"/>
        </pc:sldMkLst>
      </pc:sldChg>
      <pc:sldChg chg="modSp add mod">
        <pc:chgData name="Anatoliy Kigel" userId="7432c6c4687b0a9c" providerId="LiveId" clId="{16C0DA8B-600F-41F6-A74D-A64F0720FDA7}" dt="2021-02-09T21:19:19.126" v="90" actId="20577"/>
        <pc:sldMkLst>
          <pc:docMk/>
          <pc:sldMk cId="815826169" sldId="692"/>
        </pc:sldMkLst>
        <pc:spChg chg="mod">
          <ac:chgData name="Anatoliy Kigel" userId="7432c6c4687b0a9c" providerId="LiveId" clId="{16C0DA8B-600F-41F6-A74D-A64F0720FDA7}" dt="2021-02-09T21:19:19.126" v="90" actId="20577"/>
          <ac:spMkLst>
            <pc:docMk/>
            <pc:sldMk cId="815826169" sldId="692"/>
            <ac:spMk id="10" creationId="{00000000-0000-0000-0000-000000000000}"/>
          </ac:spMkLst>
        </pc:spChg>
      </pc:sldChg>
      <pc:sldChg chg="del">
        <pc:chgData name="Anatoliy Kigel" userId="7432c6c4687b0a9c" providerId="LiveId" clId="{16C0DA8B-600F-41F6-A74D-A64F0720FDA7}" dt="2021-02-09T14:08:02.778" v="32" actId="47"/>
        <pc:sldMkLst>
          <pc:docMk/>
          <pc:sldMk cId="1418616095" sldId="731"/>
        </pc:sldMkLst>
      </pc:sldChg>
      <pc:sldChg chg="modSp mod">
        <pc:chgData name="Anatoliy Kigel" userId="7432c6c4687b0a9c" providerId="LiveId" clId="{16C0DA8B-600F-41F6-A74D-A64F0720FDA7}" dt="2021-02-09T14:21:49.150" v="62" actId="20577"/>
        <pc:sldMkLst>
          <pc:docMk/>
          <pc:sldMk cId="1102660651" sldId="745"/>
        </pc:sldMkLst>
        <pc:spChg chg="mod">
          <ac:chgData name="Anatoliy Kigel" userId="7432c6c4687b0a9c" providerId="LiveId" clId="{16C0DA8B-600F-41F6-A74D-A64F0720FDA7}" dt="2021-02-09T14:21:49.150" v="62" actId="20577"/>
          <ac:spMkLst>
            <pc:docMk/>
            <pc:sldMk cId="1102660651" sldId="745"/>
            <ac:spMk id="5" creationId="{00000000-0000-0000-0000-000000000000}"/>
          </ac:spMkLst>
        </pc:spChg>
      </pc:sldChg>
      <pc:sldChg chg="ord">
        <pc:chgData name="Anatoliy Kigel" userId="7432c6c4687b0a9c" providerId="LiveId" clId="{16C0DA8B-600F-41F6-A74D-A64F0720FDA7}" dt="2021-02-09T21:19:33.662" v="94"/>
        <pc:sldMkLst>
          <pc:docMk/>
          <pc:sldMk cId="2823234347" sldId="750"/>
        </pc:sldMkLst>
      </pc:sldChg>
      <pc:sldChg chg="del">
        <pc:chgData name="Anatoliy Kigel" userId="7432c6c4687b0a9c" providerId="LiveId" clId="{16C0DA8B-600F-41F6-A74D-A64F0720FDA7}" dt="2021-02-09T14:08:02.778" v="32" actId="47"/>
        <pc:sldMkLst>
          <pc:docMk/>
          <pc:sldMk cId="2936642309" sldId="754"/>
        </pc:sldMkLst>
      </pc:sldChg>
      <pc:sldChg chg="del">
        <pc:chgData name="Anatoliy Kigel" userId="7432c6c4687b0a9c" providerId="LiveId" clId="{16C0DA8B-600F-41F6-A74D-A64F0720FDA7}" dt="2021-02-09T14:28:37.075" v="85" actId="47"/>
        <pc:sldMkLst>
          <pc:docMk/>
          <pc:sldMk cId="3225034489" sldId="763"/>
        </pc:sldMkLst>
      </pc:sldChg>
      <pc:sldChg chg="del">
        <pc:chgData name="Anatoliy Kigel" userId="7432c6c4687b0a9c" providerId="LiveId" clId="{16C0DA8B-600F-41F6-A74D-A64F0720FDA7}" dt="2021-02-09T14:28:44.926" v="87" actId="47"/>
        <pc:sldMkLst>
          <pc:docMk/>
          <pc:sldMk cId="3778426884" sldId="768"/>
        </pc:sldMkLst>
      </pc:sldChg>
      <pc:sldChg chg="del">
        <pc:chgData name="Anatoliy Kigel" userId="7432c6c4687b0a9c" providerId="LiveId" clId="{16C0DA8B-600F-41F6-A74D-A64F0720FDA7}" dt="2021-02-09T14:28:43.563" v="86" actId="47"/>
        <pc:sldMkLst>
          <pc:docMk/>
          <pc:sldMk cId="2674160689" sldId="769"/>
        </pc:sldMkLst>
      </pc:sldChg>
      <pc:sldChg chg="modSp mod">
        <pc:chgData name="Anatoliy Kigel" userId="7432c6c4687b0a9c" providerId="LiveId" clId="{16C0DA8B-600F-41F6-A74D-A64F0720FDA7}" dt="2021-02-09T14:27:22.718" v="66" actId="20577"/>
        <pc:sldMkLst>
          <pc:docMk/>
          <pc:sldMk cId="1276987537" sldId="770"/>
        </pc:sldMkLst>
        <pc:spChg chg="mod">
          <ac:chgData name="Anatoliy Kigel" userId="7432c6c4687b0a9c" providerId="LiveId" clId="{16C0DA8B-600F-41F6-A74D-A64F0720FDA7}" dt="2021-02-09T14:27:22.718" v="66" actId="20577"/>
          <ac:spMkLst>
            <pc:docMk/>
            <pc:sldMk cId="1276987537" sldId="770"/>
            <ac:spMk id="9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21:37.574" v="59" actId="6549"/>
        <pc:sldMkLst>
          <pc:docMk/>
          <pc:sldMk cId="1864301953" sldId="773"/>
        </pc:sldMkLst>
        <pc:spChg chg="mod">
          <ac:chgData name="Anatoliy Kigel" userId="7432c6c4687b0a9c" providerId="LiveId" clId="{16C0DA8B-600F-41F6-A74D-A64F0720FDA7}" dt="2021-02-09T14:21:37.574" v="59" actId="6549"/>
          <ac:spMkLst>
            <pc:docMk/>
            <pc:sldMk cId="1864301953" sldId="773"/>
            <ac:spMk id="4" creationId="{00000000-0000-0000-0000-000000000000}"/>
          </ac:spMkLst>
        </pc:spChg>
      </pc:sldChg>
      <pc:sldChg chg="del">
        <pc:chgData name="Anatoliy Kigel" userId="7432c6c4687b0a9c" providerId="LiveId" clId="{16C0DA8B-600F-41F6-A74D-A64F0720FDA7}" dt="2021-02-09T14:28:37.075" v="85" actId="47"/>
        <pc:sldMkLst>
          <pc:docMk/>
          <pc:sldMk cId="720254154" sldId="778"/>
        </pc:sldMkLst>
      </pc:sldChg>
      <pc:sldChg chg="del">
        <pc:chgData name="Anatoliy Kigel" userId="7432c6c4687b0a9c" providerId="LiveId" clId="{16C0DA8B-600F-41F6-A74D-A64F0720FDA7}" dt="2021-02-09T14:28:35.099" v="84" actId="47"/>
        <pc:sldMkLst>
          <pc:docMk/>
          <pc:sldMk cId="2952222135" sldId="779"/>
        </pc:sldMkLst>
      </pc:sldChg>
      <pc:sldChg chg="del">
        <pc:chgData name="Anatoliy Kigel" userId="7432c6c4687b0a9c" providerId="LiveId" clId="{16C0DA8B-600F-41F6-A74D-A64F0720FDA7}" dt="2021-02-09T14:28:35.099" v="84" actId="47"/>
        <pc:sldMkLst>
          <pc:docMk/>
          <pc:sldMk cId="3706762775" sldId="781"/>
        </pc:sldMkLst>
      </pc:sldChg>
      <pc:sldChg chg="modSp mod">
        <pc:chgData name="Anatoliy Kigel" userId="7432c6c4687b0a9c" providerId="LiveId" clId="{16C0DA8B-600F-41F6-A74D-A64F0720FDA7}" dt="2021-02-09T14:21:25.072" v="47" actId="6549"/>
        <pc:sldMkLst>
          <pc:docMk/>
          <pc:sldMk cId="666308897" sldId="787"/>
        </pc:sldMkLst>
        <pc:spChg chg="mod">
          <ac:chgData name="Anatoliy Kigel" userId="7432c6c4687b0a9c" providerId="LiveId" clId="{16C0DA8B-600F-41F6-A74D-A64F0720FDA7}" dt="2021-02-09T14:21:25.072" v="47" actId="6549"/>
          <ac:spMkLst>
            <pc:docMk/>
            <pc:sldMk cId="666308897" sldId="7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09:12.928" v="35" actId="6549"/>
        <pc:sldMkLst>
          <pc:docMk/>
          <pc:sldMk cId="3324222718" sldId="789"/>
        </pc:sldMkLst>
        <pc:spChg chg="mod">
          <ac:chgData name="Anatoliy Kigel" userId="7432c6c4687b0a9c" providerId="LiveId" clId="{16C0DA8B-600F-41F6-A74D-A64F0720FDA7}" dt="2021-02-09T14:09:12.928" v="35" actId="6549"/>
          <ac:spMkLst>
            <pc:docMk/>
            <pc:sldMk cId="3324222718" sldId="789"/>
            <ac:spMk id="2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21:12.129" v="41" actId="6549"/>
        <pc:sldMkLst>
          <pc:docMk/>
          <pc:sldMk cId="1327075948" sldId="790"/>
        </pc:sldMkLst>
        <pc:spChg chg="mod">
          <ac:chgData name="Anatoliy Kigel" userId="7432c6c4687b0a9c" providerId="LiveId" clId="{16C0DA8B-600F-41F6-A74D-A64F0720FDA7}" dt="2021-02-09T14:21:12.129" v="41" actId="6549"/>
          <ac:spMkLst>
            <pc:docMk/>
            <pc:sldMk cId="1327075948" sldId="790"/>
            <ac:spMk id="13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21:31.735" v="53" actId="6549"/>
        <pc:sldMkLst>
          <pc:docMk/>
          <pc:sldMk cId="1896908826" sldId="795"/>
        </pc:sldMkLst>
        <pc:spChg chg="mod">
          <ac:chgData name="Anatoliy Kigel" userId="7432c6c4687b0a9c" providerId="LiveId" clId="{16C0DA8B-600F-41F6-A74D-A64F0720FDA7}" dt="2021-02-09T14:21:31.735" v="53" actId="6549"/>
          <ac:spMkLst>
            <pc:docMk/>
            <pc:sldMk cId="1896908826" sldId="795"/>
            <ac:spMk id="13" creationId="{00000000-0000-0000-0000-000000000000}"/>
          </ac:spMkLst>
        </pc:spChg>
      </pc:sldChg>
    </pc:docChg>
  </pc:docChgLst>
  <pc:docChgLst>
    <pc:chgData name="Anatoliy Kigel" userId="7432c6c4687b0a9c" providerId="LiveId" clId="{01F772CB-420E-4D46-9647-AD6416A85122}"/>
    <pc:docChg chg="undo custSel addSld delSld modSld">
      <pc:chgData name="Anatoliy Kigel" userId="7432c6c4687b0a9c" providerId="LiveId" clId="{01F772CB-420E-4D46-9647-AD6416A85122}" dt="2021-11-01T21:04:34.653" v="40" actId="20577"/>
      <pc:docMkLst>
        <pc:docMk/>
      </pc:docMkLst>
      <pc:sldChg chg="modSp mod">
        <pc:chgData name="Anatoliy Kigel" userId="7432c6c4687b0a9c" providerId="LiveId" clId="{01F772CB-420E-4D46-9647-AD6416A85122}" dt="2021-11-01T21:04:34.653" v="40" actId="20577"/>
        <pc:sldMkLst>
          <pc:docMk/>
          <pc:sldMk cId="1127949560" sldId="490"/>
        </pc:sldMkLst>
        <pc:spChg chg="mod">
          <ac:chgData name="Anatoliy Kigel" userId="7432c6c4687b0a9c" providerId="LiveId" clId="{01F772CB-420E-4D46-9647-AD6416A85122}" dt="2021-11-01T21:04:34.653" v="40" actId="20577"/>
          <ac:spMkLst>
            <pc:docMk/>
            <pc:sldMk cId="1127949560" sldId="490"/>
            <ac:spMk id="5" creationId="{00000000-0000-0000-0000-000000000000}"/>
          </ac:spMkLst>
        </pc:spChg>
      </pc:sldChg>
      <pc:sldChg chg="modSp mod">
        <pc:chgData name="Anatoliy Kigel" userId="7432c6c4687b0a9c" providerId="LiveId" clId="{01F772CB-420E-4D46-9647-AD6416A85122}" dt="2021-11-01T21:04:27.503" v="36" actId="20577"/>
        <pc:sldMkLst>
          <pc:docMk/>
          <pc:sldMk cId="1294794088" sldId="517"/>
        </pc:sldMkLst>
        <pc:spChg chg="mod">
          <ac:chgData name="Anatoliy Kigel" userId="7432c6c4687b0a9c" providerId="LiveId" clId="{01F772CB-420E-4D46-9647-AD6416A85122}" dt="2021-11-01T21:04:27.503" v="36" actId="20577"/>
          <ac:spMkLst>
            <pc:docMk/>
            <pc:sldMk cId="1294794088" sldId="517"/>
            <ac:spMk id="5" creationId="{00000000-0000-0000-0000-000000000000}"/>
          </ac:spMkLst>
        </pc:spChg>
      </pc:sldChg>
      <pc:sldChg chg="modSp mod">
        <pc:chgData name="Anatoliy Kigel" userId="7432c6c4687b0a9c" providerId="LiveId" clId="{01F772CB-420E-4D46-9647-AD6416A85122}" dt="2021-11-01T21:04:31.357" v="38" actId="20577"/>
        <pc:sldMkLst>
          <pc:docMk/>
          <pc:sldMk cId="3192488334" sldId="524"/>
        </pc:sldMkLst>
        <pc:spChg chg="mod">
          <ac:chgData name="Anatoliy Kigel" userId="7432c6c4687b0a9c" providerId="LiveId" clId="{01F772CB-420E-4D46-9647-AD6416A85122}" dt="2021-11-01T21:04:31.357" v="38" actId="20577"/>
          <ac:spMkLst>
            <pc:docMk/>
            <pc:sldMk cId="3192488334" sldId="524"/>
            <ac:spMk id="5" creationId="{00000000-0000-0000-0000-000000000000}"/>
          </ac:spMkLst>
        </pc:spChg>
      </pc:sldChg>
      <pc:sldChg chg="del">
        <pc:chgData name="Anatoliy Kigel" userId="7432c6c4687b0a9c" providerId="LiveId" clId="{01F772CB-420E-4D46-9647-AD6416A85122}" dt="2021-11-01T21:03:16.293" v="0" actId="47"/>
        <pc:sldMkLst>
          <pc:docMk/>
          <pc:sldMk cId="1102660651" sldId="745"/>
        </pc:sldMkLst>
      </pc:sldChg>
      <pc:sldChg chg="del">
        <pc:chgData name="Anatoliy Kigel" userId="7432c6c4687b0a9c" providerId="LiveId" clId="{01F772CB-420E-4D46-9647-AD6416A85122}" dt="2021-11-01T21:03:16.293" v="0" actId="47"/>
        <pc:sldMkLst>
          <pc:docMk/>
          <pc:sldMk cId="3277879645" sldId="780"/>
        </pc:sldMkLst>
      </pc:sldChg>
      <pc:sldChg chg="del">
        <pc:chgData name="Anatoliy Kigel" userId="7432c6c4687b0a9c" providerId="LiveId" clId="{01F772CB-420E-4D46-9647-AD6416A85122}" dt="2021-11-01T21:03:22.534" v="1" actId="47"/>
        <pc:sldMkLst>
          <pc:docMk/>
          <pc:sldMk cId="2265213440" sldId="782"/>
        </pc:sldMkLst>
      </pc:sldChg>
      <pc:sldChg chg="modSp add del mod">
        <pc:chgData name="Anatoliy Kigel" userId="7432c6c4687b0a9c" providerId="LiveId" clId="{01F772CB-420E-4D46-9647-AD6416A85122}" dt="2021-11-01T21:04:09.188" v="23" actId="20577"/>
        <pc:sldMkLst>
          <pc:docMk/>
          <pc:sldMk cId="2253094792" sldId="784"/>
        </pc:sldMkLst>
        <pc:spChg chg="mod">
          <ac:chgData name="Anatoliy Kigel" userId="7432c6c4687b0a9c" providerId="LiveId" clId="{01F772CB-420E-4D46-9647-AD6416A85122}" dt="2021-11-01T21:04:09.188" v="23" actId="20577"/>
          <ac:spMkLst>
            <pc:docMk/>
            <pc:sldMk cId="2253094792" sldId="784"/>
            <ac:spMk id="5" creationId="{00000000-0000-0000-0000-000000000000}"/>
          </ac:spMkLst>
        </pc:spChg>
      </pc:sldChg>
      <pc:sldChg chg="del">
        <pc:chgData name="Anatoliy Kigel" userId="7432c6c4687b0a9c" providerId="LiveId" clId="{01F772CB-420E-4D46-9647-AD6416A85122}" dt="2021-11-01T21:03:22.534" v="1" actId="47"/>
        <pc:sldMkLst>
          <pc:docMk/>
          <pc:sldMk cId="1327075948" sldId="790"/>
        </pc:sldMkLst>
      </pc:sldChg>
      <pc:sldChg chg="modSp mod">
        <pc:chgData name="Anatoliy Kigel" userId="7432c6c4687b0a9c" providerId="LiveId" clId="{01F772CB-420E-4D46-9647-AD6416A85122}" dt="2021-11-01T21:04:19.681" v="30" actId="20577"/>
        <pc:sldMkLst>
          <pc:docMk/>
          <pc:sldMk cId="1744366878" sldId="793"/>
        </pc:sldMkLst>
        <pc:spChg chg="mod">
          <ac:chgData name="Anatoliy Kigel" userId="7432c6c4687b0a9c" providerId="LiveId" clId="{01F772CB-420E-4D46-9647-AD6416A85122}" dt="2021-11-01T21:04:19.681" v="30" actId="20577"/>
          <ac:spMkLst>
            <pc:docMk/>
            <pc:sldMk cId="1744366878" sldId="793"/>
            <ac:spMk id="5" creationId="{00000000-0000-0000-0000-000000000000}"/>
          </ac:spMkLst>
        </pc:spChg>
      </pc:sldChg>
      <pc:sldChg chg="modSp mod">
        <pc:chgData name="Anatoliy Kigel" userId="7432c6c4687b0a9c" providerId="LiveId" clId="{01F772CB-420E-4D46-9647-AD6416A85122}" dt="2021-11-01T21:04:24.489" v="34" actId="20577"/>
        <pc:sldMkLst>
          <pc:docMk/>
          <pc:sldMk cId="3553682159" sldId="794"/>
        </pc:sldMkLst>
        <pc:spChg chg="mod">
          <ac:chgData name="Anatoliy Kigel" userId="7432c6c4687b0a9c" providerId="LiveId" clId="{01F772CB-420E-4D46-9647-AD6416A85122}" dt="2021-11-01T21:04:24.489" v="34" actId="20577"/>
          <ac:spMkLst>
            <pc:docMk/>
            <pc:sldMk cId="3553682159" sldId="794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3199094F-BAE2-4558-A9B8-69EDDCA19CFF}"/>
    <pc:docChg chg="modSld">
      <pc:chgData name="Anatoliy Kigel" userId="7432c6c4687b0a9c" providerId="LiveId" clId="{3199094F-BAE2-4558-A9B8-69EDDCA19CFF}" dt="2021-05-23T12:23:20.229" v="13" actId="20577"/>
      <pc:docMkLst>
        <pc:docMk/>
      </pc:docMkLst>
      <pc:sldChg chg="modSp mod">
        <pc:chgData name="Anatoliy Kigel" userId="7432c6c4687b0a9c" providerId="LiveId" clId="{3199094F-BAE2-4558-A9B8-69EDDCA19CFF}" dt="2021-05-23T12:23:20.229" v="13" actId="20577"/>
        <pc:sldMkLst>
          <pc:docMk/>
          <pc:sldMk cId="1276987537" sldId="770"/>
        </pc:sldMkLst>
        <pc:spChg chg="mod">
          <ac:chgData name="Anatoliy Kigel" userId="7432c6c4687b0a9c" providerId="LiveId" clId="{3199094F-BAE2-4558-A9B8-69EDDCA19CFF}" dt="2021-05-23T12:23:20.229" v="13" actId="20577"/>
          <ac:spMkLst>
            <pc:docMk/>
            <pc:sldMk cId="1276987537" sldId="770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B312FD8F-ECD7-4532-98BE-9FC60AD9D146}"/>
    <pc:docChg chg="undo custSel addSld delSld">
      <pc:chgData name="Anatoliy Kigel" userId="7432c6c4687b0a9c" providerId="LiveId" clId="{B312FD8F-ECD7-4532-98BE-9FC60AD9D146}" dt="2021-03-18T09:26:48.865" v="2" actId="47"/>
      <pc:docMkLst>
        <pc:docMk/>
      </pc:docMkLst>
      <pc:sldChg chg="add del">
        <pc:chgData name="Anatoliy Kigel" userId="7432c6c4687b0a9c" providerId="LiveId" clId="{B312FD8F-ECD7-4532-98BE-9FC60AD9D146}" dt="2021-03-18T09:26:48.865" v="2" actId="47"/>
        <pc:sldMkLst>
          <pc:docMk/>
          <pc:sldMk cId="3058707686" sldId="755"/>
        </pc:sldMkLst>
      </pc:sldChg>
    </pc:docChg>
  </pc:docChgLst>
  <pc:docChgLst>
    <pc:chgData name="Anatoliy Kigel" userId="7432c6c4687b0a9c" providerId="LiveId" clId="{44EE398A-5353-4CFB-8EF6-C9E277344365}"/>
    <pc:docChg chg="undo custSel addSld delSld modSld">
      <pc:chgData name="Anatoliy Kigel" userId="7432c6c4687b0a9c" providerId="LiveId" clId="{44EE398A-5353-4CFB-8EF6-C9E277344365}" dt="2021-05-23T12:29:24.366" v="67" actId="20577"/>
      <pc:docMkLst>
        <pc:docMk/>
      </pc:docMkLst>
      <pc:sldChg chg="add">
        <pc:chgData name="Anatoliy Kigel" userId="7432c6c4687b0a9c" providerId="LiveId" clId="{44EE398A-5353-4CFB-8EF6-C9E277344365}" dt="2021-05-23T12:27:53.088" v="34"/>
        <pc:sldMkLst>
          <pc:docMk/>
          <pc:sldMk cId="1730929203" sldId="458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3745233857" sldId="459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3373656211" sldId="471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2606695204" sldId="472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3394780914" sldId="483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1909362233" sldId="486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1320529591" sldId="488"/>
        </pc:sldMkLst>
      </pc:sldChg>
      <pc:sldChg chg="modSp add mod">
        <pc:chgData name="Anatoliy Kigel" userId="7432c6c4687b0a9c" providerId="LiveId" clId="{44EE398A-5353-4CFB-8EF6-C9E277344365}" dt="2021-05-23T12:28:02.589" v="59" actId="403"/>
        <pc:sldMkLst>
          <pc:docMk/>
          <pc:sldMk cId="1127949560" sldId="490"/>
        </pc:sldMkLst>
        <pc:spChg chg="mod">
          <ac:chgData name="Anatoliy Kigel" userId="7432c6c4687b0a9c" providerId="LiveId" clId="{44EE398A-5353-4CFB-8EF6-C9E277344365}" dt="2021-05-23T12:28:02.589" v="59" actId="403"/>
          <ac:spMkLst>
            <pc:docMk/>
            <pc:sldMk cId="1127949560" sldId="49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44EE398A-5353-4CFB-8EF6-C9E277344365}" dt="2021-05-23T12:26:53.532" v="21" actId="20577"/>
        <pc:sldMkLst>
          <pc:docMk/>
          <pc:sldMk cId="1294794088" sldId="517"/>
        </pc:sldMkLst>
        <pc:spChg chg="mod">
          <ac:chgData name="Anatoliy Kigel" userId="7432c6c4687b0a9c" providerId="LiveId" clId="{44EE398A-5353-4CFB-8EF6-C9E277344365}" dt="2021-05-23T12:26:53.532" v="21" actId="20577"/>
          <ac:spMkLst>
            <pc:docMk/>
            <pc:sldMk cId="1294794088" sldId="517"/>
            <ac:spMk id="5" creationId="{00000000-0000-0000-0000-000000000000}"/>
          </ac:spMkLst>
        </pc:spChg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1977168002" sldId="518"/>
        </pc:sldMkLst>
      </pc:sldChg>
      <pc:sldChg chg="modSp add mod">
        <pc:chgData name="Anatoliy Kigel" userId="7432c6c4687b0a9c" providerId="LiveId" clId="{44EE398A-5353-4CFB-8EF6-C9E277344365}" dt="2021-05-23T12:26:40.375" v="2" actId="1076"/>
        <pc:sldMkLst>
          <pc:docMk/>
          <pc:sldMk cId="3836868747" sldId="520"/>
        </pc:sldMkLst>
        <pc:picChg chg="mod">
          <ac:chgData name="Anatoliy Kigel" userId="7432c6c4687b0a9c" providerId="LiveId" clId="{44EE398A-5353-4CFB-8EF6-C9E277344365}" dt="2021-05-23T12:26:40.375" v="2" actId="1076"/>
          <ac:picMkLst>
            <pc:docMk/>
            <pc:sldMk cId="3836868747" sldId="520"/>
            <ac:picMk id="5" creationId="{00000000-0000-0000-0000-000000000000}"/>
          </ac:picMkLst>
        </pc:picChg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1329569496" sldId="521"/>
        </pc:sldMkLst>
      </pc:sldChg>
      <pc:sldChg chg="modSp add mod">
        <pc:chgData name="Anatoliy Kigel" userId="7432c6c4687b0a9c" providerId="LiveId" clId="{44EE398A-5353-4CFB-8EF6-C9E277344365}" dt="2021-05-23T12:29:24.366" v="67" actId="20577"/>
        <pc:sldMkLst>
          <pc:docMk/>
          <pc:sldMk cId="3192488334" sldId="524"/>
        </pc:sldMkLst>
        <pc:spChg chg="mod">
          <ac:chgData name="Anatoliy Kigel" userId="7432c6c4687b0a9c" providerId="LiveId" clId="{44EE398A-5353-4CFB-8EF6-C9E277344365}" dt="2021-05-23T12:29:24.366" v="67" actId="20577"/>
          <ac:spMkLst>
            <pc:docMk/>
            <pc:sldMk cId="3192488334" sldId="524"/>
            <ac:spMk id="5" creationId="{00000000-0000-0000-0000-000000000000}"/>
          </ac:spMkLst>
        </pc:spChg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3542865426" sldId="525"/>
        </pc:sldMkLst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1386633940" sldId="526"/>
        </pc:sldMkLst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3558920657" sldId="53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41042041" sldId="66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585602570" sldId="663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138019995" sldId="664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111343950" sldId="665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749797906" sldId="666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805651636" sldId="667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333790527" sldId="668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799333895" sldId="669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496240173" sldId="670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728081698" sldId="671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865568566" sldId="67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132679530" sldId="673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126177414" sldId="674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459731777" sldId="677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926092290" sldId="678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594424640" sldId="679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808792706" sldId="680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209773782" sldId="681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862328757" sldId="68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720125890" sldId="683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838450627" sldId="684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797305502" sldId="685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740344479" sldId="686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892354783" sldId="688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355572594" sldId="691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815826169" sldId="69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638916192" sldId="749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823234347" sldId="7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794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525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tbootstrap.com/docs/5.0/layout/grid/#row-colum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etbootstrap.com/docs/5.0/layout/grid/#grid-op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grid/#grid-option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ninjamo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qups.com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ireframe.cc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hemewagon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hemeforest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youtu.be/SW_UCzFO7X0?t=16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etbootstrap.com/docs/5.0/layout/gri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Bootstrap Grid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ru-RU" sz="4400" b="1">
                <a:solidFill>
                  <a:srgbClr val="FFFF00"/>
                </a:solidFill>
                <a:latin typeface="+mj-lt"/>
              </a:rPr>
              <a:t>Проектирование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8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</a:t>
            </a:r>
            <a:r>
              <a:rPr lang="ru-RU" sz="6000" b="1" dirty="0"/>
              <a:t> Классы </a:t>
            </a:r>
            <a:r>
              <a:rPr lang="en-US" sz="6000" b="1" dirty="0">
                <a:solidFill>
                  <a:srgbClr val="FFFF00"/>
                </a:solidFill>
              </a:rPr>
              <a:t>.</a:t>
            </a:r>
            <a:r>
              <a:rPr lang="en-US" sz="6000" b="1" dirty="0" err="1">
                <a:solidFill>
                  <a:srgbClr val="FFFF00"/>
                </a:solidFill>
              </a:rPr>
              <a:t>row</a:t>
            </a:r>
            <a:r>
              <a:rPr lang="en-US" sz="6000" b="1" dirty="0" err="1">
                <a:solidFill>
                  <a:srgbClr val="92D050"/>
                </a:solidFill>
              </a:rPr>
              <a:t>.row</a:t>
            </a:r>
            <a:r>
              <a:rPr lang="en-US" sz="6000" b="1" dirty="0">
                <a:solidFill>
                  <a:srgbClr val="92D050"/>
                </a:solidFill>
              </a:rPr>
              <a:t>-cols-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5309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-30619" y="3135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Классы </a:t>
            </a:r>
            <a:r>
              <a:rPr lang="en-US" sz="4800" b="1" dirty="0">
                <a:solidFill>
                  <a:srgbClr val="0070C0"/>
                </a:solidFill>
              </a:rPr>
              <a:t>.</a:t>
            </a:r>
            <a:r>
              <a:rPr lang="en-US" sz="4800" b="1" dirty="0" err="1">
                <a:solidFill>
                  <a:srgbClr val="0070C0"/>
                </a:solidFill>
              </a:rPr>
              <a:t>row</a:t>
            </a:r>
            <a:r>
              <a:rPr lang="en-US" sz="4800" b="1" dirty="0" err="1">
                <a:solidFill>
                  <a:srgbClr val="00B050"/>
                </a:solidFill>
              </a:rPr>
              <a:t>.row</a:t>
            </a:r>
            <a:r>
              <a:rPr lang="en-US" sz="4800" b="1" dirty="0">
                <a:solidFill>
                  <a:srgbClr val="00B050"/>
                </a:solidFill>
              </a:rPr>
              <a:t>-cols-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594928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https://getbootstrap.com/docs/5.0/layout/grid/#row-columns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1628800"/>
            <a:ext cx="4968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Реализуют схему: «</a:t>
            </a:r>
            <a:r>
              <a:rPr lang="ru-RU" sz="2400" i="1" dirty="0"/>
              <a:t>Все по </a:t>
            </a:r>
            <a:r>
              <a:rPr lang="en-US" sz="2400" i="1" dirty="0"/>
              <a:t>N-</a:t>
            </a:r>
            <a:r>
              <a:rPr lang="ru-RU" sz="2400" i="1" dirty="0"/>
              <a:t>штук в ряд</a:t>
            </a:r>
            <a:r>
              <a:rPr lang="ru-RU" sz="2400" dirty="0"/>
              <a:t>». Класс </a:t>
            </a:r>
            <a:r>
              <a:rPr lang="en-US" sz="2400" b="1" dirty="0"/>
              <a:t>.row </a:t>
            </a:r>
            <a:r>
              <a:rPr lang="ru-RU" sz="2400" dirty="0"/>
              <a:t>задаётся для </a:t>
            </a:r>
            <a:r>
              <a:rPr lang="ru-RU" sz="2400" b="1" dirty="0"/>
              <a:t>родительского элемента</a:t>
            </a:r>
            <a:r>
              <a:rPr lang="ru-RU" sz="2400" dirty="0"/>
              <a:t> (который станет </a:t>
            </a:r>
            <a:r>
              <a:rPr lang="en-US" sz="2400" b="1" dirty="0"/>
              <a:t>flex-</a:t>
            </a:r>
            <a:r>
              <a:rPr lang="ru-RU" sz="2400" b="1" dirty="0"/>
              <a:t>контейнером</a:t>
            </a:r>
            <a:r>
              <a:rPr lang="ru-RU" sz="2400" dirty="0"/>
              <a:t>), и для него же задаётся класс задающий количество колонок в нём (</a:t>
            </a:r>
            <a:r>
              <a:rPr lang="en-US" sz="2400" b="1" dirty="0"/>
              <a:t>row-cols-2</a:t>
            </a:r>
            <a:r>
              <a:rPr lang="en-US" sz="2400" dirty="0"/>
              <a:t>,</a:t>
            </a:r>
            <a:r>
              <a:rPr lang="en-US" sz="2400" b="1" dirty="0"/>
              <a:t> row-cols-5</a:t>
            </a:r>
            <a:r>
              <a:rPr lang="en-US" sz="2400" dirty="0"/>
              <a:t> </a:t>
            </a:r>
            <a:r>
              <a:rPr lang="ru-RU" sz="2400" dirty="0"/>
              <a:t>и т.п. </a:t>
            </a:r>
            <a:r>
              <a:rPr lang="ru-RU" sz="2400" b="1" dirty="0"/>
              <a:t>до 6 максимум</a:t>
            </a:r>
            <a:r>
              <a:rPr lang="ru-RU" sz="2400" dirty="0"/>
              <a:t>). Возможно применение адаптивных классов</a:t>
            </a:r>
            <a:r>
              <a:rPr lang="en-US" sz="2400" dirty="0"/>
              <a:t> </a:t>
            </a:r>
            <a:r>
              <a:rPr lang="en-US" sz="2400" b="1" dirty="0"/>
              <a:t>row-cols-md-* </a:t>
            </a:r>
            <a:r>
              <a:rPr lang="en-US" sz="2400" dirty="0"/>
              <a:t>(</a:t>
            </a:r>
            <a:r>
              <a:rPr lang="ru-RU" sz="2400" dirty="0"/>
              <a:t>например: </a:t>
            </a:r>
            <a:r>
              <a:rPr lang="en-US" sz="2400" b="1" dirty="0"/>
              <a:t>row-cols-md-3</a:t>
            </a:r>
            <a:r>
              <a:rPr lang="en-US" sz="2400" dirty="0"/>
              <a:t>, </a:t>
            </a:r>
            <a:r>
              <a:rPr lang="en-US" sz="2400" b="1" dirty="0"/>
              <a:t>row-cols-lg-4 </a:t>
            </a:r>
            <a:r>
              <a:rPr lang="ru-RU" sz="2400" dirty="0"/>
              <a:t>и т.п.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772816"/>
            <a:ext cx="6291585" cy="3420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30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5. </a:t>
            </a:r>
            <a:r>
              <a:rPr lang="ru-RU" sz="6000" b="1" dirty="0">
                <a:solidFill>
                  <a:schemeClr val="bg1"/>
                </a:solidFill>
              </a:rPr>
              <a:t>Классы </a:t>
            </a:r>
            <a:r>
              <a:rPr lang="en-US" sz="6000" b="1" dirty="0">
                <a:solidFill>
                  <a:srgbClr val="FFFF00"/>
                </a:solidFill>
              </a:rPr>
              <a:t>.row </a:t>
            </a:r>
            <a:r>
              <a:rPr lang="en-US" sz="6000" b="1" dirty="0">
                <a:solidFill>
                  <a:schemeClr val="bg1"/>
                </a:solidFill>
              </a:rPr>
              <a:t>&gt; </a:t>
            </a:r>
            <a:r>
              <a:rPr lang="en-US" sz="6000" b="1" dirty="0">
                <a:solidFill>
                  <a:srgbClr val="92D050"/>
                </a:solidFill>
              </a:rPr>
              <a:t>.col-N</a:t>
            </a:r>
            <a:r>
              <a:rPr lang="ru-RU" sz="6000" b="1" dirty="0">
                <a:solidFill>
                  <a:srgbClr val="92D050"/>
                </a:solidFill>
              </a:rPr>
              <a:t> </a:t>
            </a:r>
            <a:endParaRPr lang="en-US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-30619" y="2606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Классы </a:t>
            </a:r>
            <a:r>
              <a:rPr lang="en-US" sz="4800" b="1" dirty="0">
                <a:solidFill>
                  <a:srgbClr val="0070C0"/>
                </a:solidFill>
              </a:rPr>
              <a:t>.row </a:t>
            </a:r>
            <a:r>
              <a:rPr lang="en-US" sz="4800" b="1" dirty="0"/>
              <a:t>&gt; </a:t>
            </a:r>
            <a:r>
              <a:rPr lang="en-US" sz="4800" b="1" dirty="0">
                <a:solidFill>
                  <a:srgbClr val="00B050"/>
                </a:solidFill>
              </a:rPr>
              <a:t>.col-N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10176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https://getbootstrap.com/docs/5.0/layout/grid/#grid-options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00055" y="1268760"/>
            <a:ext cx="49685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Реализуют схему: «</a:t>
            </a:r>
            <a:r>
              <a:rPr lang="ru-RU" sz="2400" i="1" dirty="0"/>
              <a:t>Пространство делится на 12 равных колонок, каждый блок занимает часть этих колонок</a:t>
            </a:r>
            <a:r>
              <a:rPr lang="ru-RU" sz="2400" dirty="0"/>
              <a:t>». Класс </a:t>
            </a:r>
            <a:r>
              <a:rPr lang="en-US" sz="2400" b="1" dirty="0"/>
              <a:t>.row </a:t>
            </a:r>
            <a:r>
              <a:rPr lang="ru-RU" sz="2400" dirty="0"/>
              <a:t>задаётся для </a:t>
            </a:r>
            <a:r>
              <a:rPr lang="ru-RU" sz="2400" b="1" dirty="0"/>
              <a:t>родительского элемента</a:t>
            </a:r>
            <a:r>
              <a:rPr lang="ru-RU" sz="2400" dirty="0"/>
              <a:t> (который станет </a:t>
            </a:r>
            <a:r>
              <a:rPr lang="en-US" sz="2400" b="1" dirty="0"/>
              <a:t>flex-</a:t>
            </a:r>
            <a:r>
              <a:rPr lang="ru-RU" sz="2400" b="1" dirty="0"/>
              <a:t>контейнером</a:t>
            </a:r>
            <a:r>
              <a:rPr lang="ru-RU" sz="2400" dirty="0"/>
              <a:t>). Классы </a:t>
            </a:r>
            <a:r>
              <a:rPr lang="en-US" sz="2400" b="1" dirty="0"/>
              <a:t>col</a:t>
            </a:r>
            <a:r>
              <a:rPr lang="ru-RU" sz="2400" b="1" dirty="0"/>
              <a:t>-</a:t>
            </a:r>
            <a:r>
              <a:rPr lang="en-US" sz="2400" b="1" dirty="0"/>
              <a:t>N</a:t>
            </a:r>
            <a:r>
              <a:rPr lang="en-US" sz="2400" dirty="0"/>
              <a:t> (</a:t>
            </a:r>
            <a:r>
              <a:rPr lang="ru-RU" sz="2400" dirty="0"/>
              <a:t>например </a:t>
            </a:r>
            <a:r>
              <a:rPr lang="en-US" sz="2400" b="1" dirty="0"/>
              <a:t>col-4</a:t>
            </a:r>
            <a:r>
              <a:rPr lang="en-US" sz="2400" dirty="0"/>
              <a:t>,</a:t>
            </a:r>
            <a:r>
              <a:rPr lang="en-US" sz="2400" b="1" dirty="0"/>
              <a:t> col-7</a:t>
            </a:r>
            <a:r>
              <a:rPr lang="en-US" sz="2400" dirty="0"/>
              <a:t>,</a:t>
            </a:r>
            <a:r>
              <a:rPr lang="en-US" sz="2400" b="1" dirty="0"/>
              <a:t> col-12 </a:t>
            </a:r>
            <a:r>
              <a:rPr lang="ru-RU" sz="2400" dirty="0"/>
              <a:t>и т.п.</a:t>
            </a:r>
            <a:r>
              <a:rPr lang="en-US" sz="2400" dirty="0"/>
              <a:t>)</a:t>
            </a:r>
            <a:r>
              <a:rPr lang="ru-RU" sz="2400" dirty="0"/>
              <a:t> задаются для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(по сути </a:t>
            </a:r>
            <a:r>
              <a:rPr lang="ru-RU" sz="2400" b="1" dirty="0"/>
              <a:t>для ячеек </a:t>
            </a:r>
            <a:r>
              <a:rPr lang="ru-RU" sz="2400" dirty="0"/>
              <a:t>в этой «сетке»). Возможно применение адаптивных классов </a:t>
            </a:r>
            <a:r>
              <a:rPr lang="en-US" sz="2400" b="1" dirty="0"/>
              <a:t>col-* </a:t>
            </a:r>
            <a:r>
              <a:rPr lang="en-US" sz="2400" dirty="0"/>
              <a:t>(</a:t>
            </a:r>
            <a:r>
              <a:rPr lang="ru-RU" sz="2400" dirty="0"/>
              <a:t>например: </a:t>
            </a:r>
            <a:r>
              <a:rPr lang="en-US" sz="2400" b="1" dirty="0"/>
              <a:t>col-md</a:t>
            </a:r>
            <a:r>
              <a:rPr lang="ru-RU" sz="2400" b="1" dirty="0"/>
              <a:t>-3</a:t>
            </a:r>
            <a:r>
              <a:rPr lang="en-US" sz="2400" dirty="0"/>
              <a:t>, </a:t>
            </a:r>
            <a:r>
              <a:rPr lang="en-US" sz="2400" b="1" dirty="0"/>
              <a:t>col-</a:t>
            </a:r>
            <a:r>
              <a:rPr lang="en-US" sz="2400" b="1" dirty="0" err="1"/>
              <a:t>lg</a:t>
            </a:r>
            <a:r>
              <a:rPr lang="ru-RU" sz="2400" b="1" dirty="0"/>
              <a:t>-7</a:t>
            </a:r>
            <a:r>
              <a:rPr lang="en-US" sz="2400" b="1" dirty="0"/>
              <a:t> </a:t>
            </a:r>
            <a:r>
              <a:rPr lang="ru-RU" sz="2400" dirty="0"/>
              <a:t>и т.п.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434285"/>
            <a:ext cx="5930460" cy="4271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90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6. </a:t>
            </a:r>
            <a:r>
              <a:rPr lang="ru-RU" sz="6000" b="1" dirty="0">
                <a:solidFill>
                  <a:schemeClr val="bg1"/>
                </a:solidFill>
              </a:rPr>
              <a:t>Адаптивные классы 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rgbClr val="92D050"/>
                </a:solidFill>
              </a:rPr>
              <a:t>Bootstrap Grid</a:t>
            </a:r>
          </a:p>
        </p:txBody>
      </p:sp>
    </p:spTree>
    <p:extLst>
      <p:ext uri="{BB962C8B-B14F-4D97-AF65-F5344CB8AC3E}">
        <p14:creationId xmlns:p14="http://schemas.microsoft.com/office/powerpoint/2010/main" val="355368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Адаптивность по версии </a:t>
            </a:r>
            <a:r>
              <a:rPr lang="en-US" sz="3200" b="1" dirty="0"/>
              <a:t>Bootstrap</a:t>
            </a:r>
            <a:r>
              <a:rPr lang="ru-RU" sz="3200" b="1" dirty="0"/>
              <a:t> </a:t>
            </a:r>
            <a:r>
              <a:rPr lang="en-US" sz="3200" b="1" dirty="0"/>
              <a:t>Grid</a:t>
            </a:r>
            <a:r>
              <a:rPr lang="ru-RU" sz="3200" b="1" dirty="0"/>
              <a:t>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9456" y="5195317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Bootstrap Grid </a:t>
            </a:r>
            <a:r>
              <a:rPr lang="en-US" sz="2400" dirty="0"/>
              <a:t>– </a:t>
            </a:r>
            <a:r>
              <a:rPr lang="ru-RU" sz="2400" dirty="0"/>
              <a:t>адаптивный инструмент. В зависимости от категории устройства размеры и количество элементов в  ряду может меняться</a:t>
            </a:r>
            <a:r>
              <a:rPr lang="ru-RU" sz="2000" dirty="0"/>
              <a:t>. 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908720"/>
            <a:ext cx="10594479" cy="41479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616494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3"/>
              </a:rPr>
              <a:t>https://getbootstrap.com/docs/5.0/layout/grid/#grid-options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430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7</a:t>
            </a:r>
            <a:r>
              <a:rPr lang="ru-RU" sz="7200" b="1" dirty="0"/>
              <a:t>. Проектирование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9479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8353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Layout</a:t>
            </a:r>
            <a:r>
              <a:rPr lang="ru-RU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  <a:endParaRPr lang="ru-RU" sz="8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8886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Раньше терминология была простая</a:t>
            </a:r>
            <a:endParaRPr lang="uk-UA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94407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Layout</a:t>
            </a:r>
            <a:r>
              <a:rPr lang="ru-RU" sz="3200" dirty="0"/>
              <a:t> –</a:t>
            </a:r>
            <a:r>
              <a:rPr lang="en-US" sz="3200" dirty="0"/>
              <a:t> </a:t>
            </a:r>
            <a:r>
              <a:rPr lang="ru-RU" sz="3200" dirty="0"/>
              <a:t>макет страницы («картинка») </a:t>
            </a:r>
            <a:endParaRPr lang="en-US" sz="3200" dirty="0"/>
          </a:p>
          <a:p>
            <a:pPr algn="ctr"/>
            <a:r>
              <a:rPr lang="en-US" sz="3200" b="1" dirty="0"/>
              <a:t>Template</a:t>
            </a:r>
            <a:r>
              <a:rPr lang="ru-RU" sz="3200" b="1" dirty="0"/>
              <a:t> </a:t>
            </a:r>
            <a:r>
              <a:rPr lang="ru-RU" sz="3200" dirty="0"/>
              <a:t>– сверстанные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977168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099" y="1780361"/>
            <a:ext cx="5879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Layout</a:t>
            </a:r>
            <a:r>
              <a:rPr lang="ru-RU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Потом терминология усложнилась</a:t>
            </a:r>
            <a:endParaRPr lang="uk-UA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22672" y="501607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Wireframe</a:t>
            </a:r>
            <a:r>
              <a:rPr lang="en-US" sz="3200" dirty="0"/>
              <a:t> – </a:t>
            </a:r>
            <a:r>
              <a:rPr lang="ru-RU" sz="3200" dirty="0" err="1"/>
              <a:t>низкодетализированный</a:t>
            </a:r>
            <a:r>
              <a:rPr lang="ru-RU" sz="3200" dirty="0"/>
              <a:t> макет страницы.</a:t>
            </a:r>
          </a:p>
          <a:p>
            <a:pPr algn="ctr"/>
            <a:r>
              <a:rPr lang="en-US" sz="3200" b="1" dirty="0"/>
              <a:t>Mockup</a:t>
            </a:r>
            <a:r>
              <a:rPr lang="en-US" sz="3200" dirty="0"/>
              <a:t> – </a:t>
            </a:r>
            <a:r>
              <a:rPr lang="ru-RU" sz="3200" dirty="0" err="1"/>
              <a:t>высокодетализированый</a:t>
            </a:r>
            <a:r>
              <a:rPr lang="ru-RU" sz="3200" dirty="0"/>
              <a:t> макет страницы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1984" y="1722869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Wireframe</a:t>
            </a:r>
            <a:r>
              <a:rPr lang="en-US" sz="4800" b="1" dirty="0"/>
              <a:t> </a:t>
            </a:r>
          </a:p>
          <a:p>
            <a:pPr algn="ctr"/>
            <a:r>
              <a:rPr lang="en-US" sz="4800" b="1" dirty="0">
                <a:solidFill>
                  <a:srgbClr val="00B050"/>
                </a:solidFill>
              </a:rPr>
              <a:t>Mockup</a:t>
            </a:r>
            <a:endParaRPr lang="en-US" sz="4800" b="1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80011" y="1727511"/>
            <a:ext cx="864096" cy="156501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20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9160" y="188641"/>
            <a:ext cx="738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Wireframe – </a:t>
            </a:r>
            <a:r>
              <a:rPr lang="ru-RU" sz="3600" b="1" dirty="0">
                <a:solidFill>
                  <a:srgbClr val="0070C0"/>
                </a:solidFill>
              </a:rPr>
              <a:t>«проволочный каркас»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91241" y="5517233"/>
            <a:ext cx="660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Wireframe</a:t>
            </a:r>
            <a:r>
              <a:rPr lang="en-US" sz="2400" i="1" dirty="0"/>
              <a:t> – </a:t>
            </a:r>
            <a:r>
              <a:rPr lang="ru-RU" sz="2400" i="1" dirty="0"/>
              <a:t>упрошенный макет страницы, схематическое изображение страницы, как правило низкой детализации.</a:t>
            </a:r>
            <a:r>
              <a:rPr lang="en-US" sz="2400" i="1" dirty="0"/>
              <a:t> 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865828"/>
            <a:ext cx="6048672" cy="445238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3686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FF00"/>
                </a:solidFill>
              </a:rPr>
              <a:t>Важно!</a:t>
            </a:r>
            <a:br>
              <a:rPr lang="ru-RU" sz="6000" b="1" dirty="0"/>
            </a:br>
            <a:r>
              <a:rPr lang="en-US" sz="6000" b="1" dirty="0">
                <a:solidFill>
                  <a:srgbClr val="92D050"/>
                </a:solidFill>
              </a:rPr>
              <a:t>Bootstrap Grid </a:t>
            </a:r>
            <a:r>
              <a:rPr lang="ru-RU" sz="7200" b="1" dirty="0"/>
              <a:t>≠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CSS Grid</a:t>
            </a:r>
            <a:endParaRPr lang="ru-RU" sz="6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ru-RU" sz="3600" b="1" dirty="0">
                <a:solidFill>
                  <a:schemeClr val="bg1">
                    <a:lumMod val="85000"/>
                  </a:schemeClr>
                </a:solidFill>
              </a:rPr>
              <a:t>* это никак не связанные технологии</a:t>
            </a:r>
            <a:endParaRPr lang="uk-UA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9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59697" y="252675"/>
            <a:ext cx="5915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Mockup – </a:t>
            </a:r>
            <a:r>
              <a:rPr lang="ru-RU" sz="3600" b="1" dirty="0">
                <a:solidFill>
                  <a:srgbClr val="00B050"/>
                </a:solidFill>
              </a:rPr>
              <a:t>«макет страницы»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3136" y="5478324"/>
            <a:ext cx="829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Mockup</a:t>
            </a:r>
            <a:r>
              <a:rPr lang="en-US" sz="2400" i="1" dirty="0"/>
              <a:t> – </a:t>
            </a:r>
            <a:r>
              <a:rPr lang="ru-RU" sz="2400" i="1" dirty="0"/>
              <a:t>макет страницы, изображение (картинка) того как страница будет выглядеть в реальности.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19" y="1373444"/>
            <a:ext cx="7527160" cy="371174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2956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8</a:t>
            </a:r>
            <a:r>
              <a:rPr lang="ru-RU" sz="6000" b="1" dirty="0"/>
              <a:t>.</a:t>
            </a:r>
            <a:r>
              <a:rPr lang="en-US" sz="6000" b="1" dirty="0"/>
              <a:t> </a:t>
            </a:r>
            <a:r>
              <a:rPr lang="ru-RU" sz="6000" b="1" dirty="0"/>
              <a:t>Инструменты </a:t>
            </a:r>
            <a:br>
              <a:rPr lang="ru-RU" sz="6000" b="1" dirty="0"/>
            </a:br>
            <a:r>
              <a:rPr lang="ru-RU" sz="6000" b="1" dirty="0">
                <a:solidFill>
                  <a:srgbClr val="92D050"/>
                </a:solidFill>
              </a:rPr>
              <a:t>проектирования</a:t>
            </a:r>
            <a:endParaRPr lang="en-US" sz="6000" b="1" dirty="0">
              <a:solidFill>
                <a:srgbClr val="92D050"/>
              </a:solidFill>
            </a:endParaRPr>
          </a:p>
          <a:p>
            <a:pPr algn="ctr"/>
            <a:r>
              <a:rPr lang="ru-RU" sz="6000" b="1" dirty="0"/>
              <a:t>и </a:t>
            </a:r>
            <a:r>
              <a:rPr lang="ru-RU" sz="6000" b="1" dirty="0" err="1">
                <a:solidFill>
                  <a:srgbClr val="FFFF00"/>
                </a:solidFill>
              </a:rPr>
              <a:t>прототипирования</a:t>
            </a:r>
            <a:endParaRPr lang="ru-RU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8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shopify.com/s/files/1/0042/9602/products/responsive-pad-tall2.jpeg?v=157903614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8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65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Инструменты проектирования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63552" y="3441194"/>
            <a:ext cx="5346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2"/>
              </a:rPr>
              <a:t>https://ninjamock.com/</a:t>
            </a:r>
            <a:endParaRPr lang="ru-RU" sz="4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505264"/>
            <a:ext cx="2160239" cy="57974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2063553" y="1785010"/>
            <a:ext cx="48553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4"/>
              </a:rPr>
              <a:t>https://wireframe.cc/</a:t>
            </a:r>
            <a:endParaRPr lang="ru-RU" sz="4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0" y="1785010"/>
            <a:ext cx="2160238" cy="66007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063552" y="4945424"/>
            <a:ext cx="4851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6"/>
              </a:rPr>
              <a:t>https://moqups.com/</a:t>
            </a:r>
            <a:endParaRPr lang="ru-RU" sz="4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199" y="4897611"/>
            <a:ext cx="2160239" cy="7749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663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9</a:t>
            </a:r>
            <a:r>
              <a:rPr lang="ru-RU" sz="7200" b="1"/>
              <a:t>. </a:t>
            </a:r>
            <a:r>
              <a:rPr lang="ru-RU" sz="7200" b="1" dirty="0"/>
              <a:t>Готовые шаблоны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2794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2031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https://themewagon.com/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Theme Wagon – </a:t>
            </a:r>
            <a:r>
              <a:rPr lang="ru-RU" sz="3600" b="1" dirty="0"/>
              <a:t>сервис готовых шаблонов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206570"/>
            <a:ext cx="5616624" cy="438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392144" y="1180052"/>
            <a:ext cx="360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«</a:t>
            </a:r>
            <a:r>
              <a:rPr lang="en-US" sz="2400" b="1" dirty="0"/>
              <a:t>Theme Wagon</a:t>
            </a:r>
            <a:r>
              <a:rPr lang="ru-RU" sz="2400" b="1" dirty="0"/>
              <a:t>»</a:t>
            </a:r>
            <a:r>
              <a:rPr lang="en-US" sz="2400" dirty="0"/>
              <a:t> - </a:t>
            </a:r>
            <a:r>
              <a:rPr lang="ru-RU" sz="2400" dirty="0"/>
              <a:t>один из ресурсов которые предлагают верстальщикам </a:t>
            </a:r>
            <a:r>
              <a:rPr lang="ru-RU" sz="2400" b="1" dirty="0"/>
              <a:t>готовые шаблоны</a:t>
            </a:r>
            <a:r>
              <a:rPr lang="ru-RU" sz="2400" dirty="0"/>
              <a:t> (темы) которые могут быть использованы в качестве основы для разработки своих проектов. По большей части шаблоны бесплатны для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373656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745233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72454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Пора освежить резюме…!</a:t>
            </a:r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72" y="1317593"/>
            <a:ext cx="8884740" cy="405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Обновляем резюме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1730929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606695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8462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67681" y="6002124"/>
            <a:ext cx="3944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https://themeforest.net/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99656" y="217897"/>
            <a:ext cx="665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Envato</a:t>
            </a:r>
            <a:r>
              <a:rPr lang="en-US" sz="3600" b="1" dirty="0"/>
              <a:t> Market (ex. </a:t>
            </a:r>
            <a:r>
              <a:rPr lang="en-US" sz="3600" b="1" dirty="0" err="1"/>
              <a:t>ThemeForest</a:t>
            </a:r>
            <a:r>
              <a:rPr lang="en-US" sz="3600" b="1" dirty="0"/>
              <a:t>) 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«</a:t>
            </a:r>
            <a:r>
              <a:rPr lang="en-US" sz="2800" b="1" dirty="0" err="1"/>
              <a:t>Envato</a:t>
            </a:r>
            <a:r>
              <a:rPr lang="en-US" sz="2800" b="1" dirty="0"/>
              <a:t> Market</a:t>
            </a:r>
            <a:r>
              <a:rPr lang="ru-RU" sz="2800" b="1" dirty="0"/>
              <a:t>»</a:t>
            </a:r>
            <a:r>
              <a:rPr lang="en-US" sz="2800" dirty="0"/>
              <a:t> - </a:t>
            </a:r>
            <a:r>
              <a:rPr lang="ru-RU" sz="2800" dirty="0"/>
              <a:t>крупнейший магазин </a:t>
            </a:r>
            <a:r>
              <a:rPr lang="ru-RU" sz="2800" b="1" dirty="0"/>
              <a:t>платных</a:t>
            </a:r>
            <a:r>
              <a:rPr lang="ru-RU" sz="2800" dirty="0"/>
              <a:t> готовых шаблонов.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775" y="1412777"/>
            <a:ext cx="6656273" cy="3417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artlab.club/uploads/images/00/00/28/2015/06/18/0u4fdd0f63-543a6310-167730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124744"/>
            <a:ext cx="4405498" cy="245857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8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1. Вспомним о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3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90936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2340" y="332656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/>
              <a:t>Пора двигаться дальше…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259124" y="5085184"/>
            <a:ext cx="964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Вы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rgbClr val="FF0000"/>
                </a:solidFill>
              </a:rPr>
              <a:t>обязательно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rgbClr val="00B050"/>
                </a:solidFill>
              </a:rPr>
              <a:t>посмотрите ролик…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234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https://youtu.be/SW_UCzFO7X0?t=167</a:t>
            </a:r>
            <a:endParaRPr lang="uk-UA" sz="2800" b="1" dirty="0"/>
          </a:p>
        </p:txBody>
      </p:sp>
      <p:pic>
        <p:nvPicPr>
          <p:cNvPr id="2" name="Picture 2" descr="https://i.ytimg.com/vi/vgpKEH3rEGs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50"/>
          <a:stretch/>
        </p:blipFill>
        <p:spPr bwMode="auto">
          <a:xfrm>
            <a:off x="2069698" y="1249015"/>
            <a:ext cx="8027923" cy="3519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2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335360" y="1700808"/>
            <a:ext cx="6336704" cy="399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8048" y="1312307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Flexbox – </a:t>
            </a:r>
            <a:r>
              <a:rPr lang="ru-RU" sz="36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18035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Вспомним </a:t>
            </a:r>
            <a:br>
              <a:rPr lang="ru-RU" sz="6000" b="1" dirty="0"/>
            </a:br>
            <a:r>
              <a:rPr lang="ru-RU" sz="6000" b="1" dirty="0"/>
              <a:t>проблемы </a:t>
            </a:r>
            <a:r>
              <a:rPr lang="it-IT" sz="6000" b="1" dirty="0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en-US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4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2" r="675" b="1939"/>
          <a:stretch/>
        </p:blipFill>
        <p:spPr bwMode="auto">
          <a:xfrm>
            <a:off x="1331310" y="1412776"/>
            <a:ext cx="9529380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Как добиться подобного расположения компонентов?</a:t>
            </a:r>
          </a:p>
        </p:txBody>
      </p:sp>
    </p:spTree>
    <p:extLst>
      <p:ext uri="{BB962C8B-B14F-4D97-AF65-F5344CB8AC3E}">
        <p14:creationId xmlns:p14="http://schemas.microsoft.com/office/powerpoint/2010/main" val="396438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Bootstrap Grid*</a:t>
            </a:r>
          </a:p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sz="2800" b="1" dirty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Bootstrap </a:t>
            </a:r>
            <a:r>
              <a:rPr lang="ru-RU" sz="2800" b="1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75000"/>
                  </a:schemeClr>
                </a:solidFill>
              </a:rPr>
              <a:t>построен на базе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Flexbox</a:t>
            </a:r>
            <a:endParaRPr lang="uk-UA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9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28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Bootstrap Grid</a:t>
            </a:r>
            <a:r>
              <a:rPr lang="ru-RU" sz="3200" b="1" dirty="0"/>
              <a:t> 5</a:t>
            </a:r>
            <a:r>
              <a:rPr lang="en-US" sz="3200" b="1" dirty="0"/>
              <a:t> –</a:t>
            </a:r>
            <a:r>
              <a:rPr lang="ru-RU" sz="3200" b="1" dirty="0"/>
              <a:t> многоколоночное размещение элементов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472" y="5445224"/>
            <a:ext cx="9433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Одна из опор </a:t>
            </a:r>
            <a:r>
              <a:rPr lang="en-US" sz="2000" b="1" dirty="0"/>
              <a:t>Bootstrap</a:t>
            </a:r>
            <a:r>
              <a:rPr lang="en-US" sz="2000" dirty="0"/>
              <a:t> – </a:t>
            </a:r>
            <a:r>
              <a:rPr lang="en-US" sz="2000" b="1" dirty="0"/>
              <a:t>Grid</a:t>
            </a:r>
            <a:r>
              <a:rPr lang="en-US" sz="2000" dirty="0"/>
              <a:t> (</a:t>
            </a:r>
            <a:r>
              <a:rPr lang="ru-RU" sz="2000" dirty="0"/>
              <a:t>«сетка»</a:t>
            </a:r>
            <a:r>
              <a:rPr lang="en-US" sz="2000" dirty="0"/>
              <a:t>)</a:t>
            </a:r>
            <a:r>
              <a:rPr lang="ru-RU" sz="2000" dirty="0"/>
              <a:t> размещения элементов, позволяющая размещать элементы в несколько столбцов, размер (и количество) которых будет адаптироваться под размеры экрана.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467981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https://getbootstrap.com/docs/5.0/layout/grid/</a:t>
            </a:r>
            <a:endParaRPr lang="ru-RU" sz="2400" b="1" dirty="0"/>
          </a:p>
        </p:txBody>
      </p:sp>
      <p:pic>
        <p:nvPicPr>
          <p:cNvPr id="7" name="Picture 2" descr="https://camo.githubusercontent.com/e2d234e3d1e05223788a3a8590d4286dfbe2f221de0373b3191b5c56b15d0570/68747470733a2f2f662e636c6f75642e6769746875622e636f6d2f6173736574732f313833353939372f3933373539392f35336230316265632d303065312d313165332d393366302d3134636163663836306165352e706e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2" r="2112"/>
          <a:stretch/>
        </p:blipFill>
        <p:spPr bwMode="auto">
          <a:xfrm>
            <a:off x="0" y="1340768"/>
            <a:ext cx="12192000" cy="3100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22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Немного практики с </a:t>
            </a:r>
            <a:r>
              <a:rPr lang="en-US" sz="4400" b="1" dirty="0"/>
              <a:t>Bootstrap Grid</a:t>
            </a:r>
            <a:endParaRPr lang="ru-RU" sz="4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3932" y="5427221"/>
            <a:ext cx="109241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Шаблон с разметкой в </a:t>
            </a:r>
            <a:r>
              <a:rPr lang="ru-RU" sz="2800" dirty="0" err="1"/>
              <a:t>репозитории</a:t>
            </a:r>
            <a:r>
              <a:rPr lang="ru-RU" sz="2800" dirty="0"/>
              <a:t> занятия</a:t>
            </a:r>
            <a:r>
              <a:rPr lang="en-US" sz="2800" dirty="0"/>
              <a:t>: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/demo-template</a:t>
            </a:r>
            <a:endParaRPr lang="uk-UA" sz="28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33" y="1352541"/>
            <a:ext cx="10924134" cy="3804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94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5506</TotalTime>
  <Words>717</Words>
  <Application>Microsoft Office PowerPoint</Application>
  <PresentationFormat>Широкий екран</PresentationFormat>
  <Paragraphs>89</Paragraphs>
  <Slides>31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4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899</cp:revision>
  <dcterms:created xsi:type="dcterms:W3CDTF">2014-11-20T09:08:59Z</dcterms:created>
  <dcterms:modified xsi:type="dcterms:W3CDTF">2021-11-01T21:04:35Z</dcterms:modified>
</cp:coreProperties>
</file>