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web44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site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WEB44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rgbClr val="3333CC"/>
                </a:solidFill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900</Words>
  <Application>Microsoft Office PowerPoint</Application>
  <PresentationFormat>Широкий екран</PresentationFormat>
  <Paragraphs>135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2022-06-03T17:02:18Z</dcterms:modified>
</cp:coreProperties>
</file>