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94" r:id="rId22"/>
    <p:sldId id="395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94"/>
            <p14:sldId id="395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delSld modSld modSection">
      <pc:chgData name="Anatoliy Kigel" userId="7432c6c4687b0a9c" providerId="LiveId" clId="{9F95820F-F509-418B-82B8-792B22D34A7F}" dt="2022-05-30T16:54:49.505" v="8" actId="47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30.05.2022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0r55MCfkMf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web44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rgbClr val="0070C0"/>
                </a:solidFill>
                <a:latin typeface="+mj-lt"/>
              </a:rPr>
              <a:t>site</a:t>
            </a:r>
            <a:endParaRPr lang="uk-UA"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WEB44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130622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110171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110171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150527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76470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340768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340768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497426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B2F12-01F3-477A-AD10-E7A9F63E40B7}"/>
              </a:ext>
            </a:extLst>
          </p:cNvPr>
          <p:cNvSpPr txBox="1"/>
          <p:nvPr/>
        </p:nvSpPr>
        <p:spPr>
          <a:xfrm>
            <a:off x="-1" y="5980638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000" b="1" dirty="0"/>
              <a:t>О </a:t>
            </a:r>
            <a:r>
              <a:rPr lang="en-US" sz="2000" b="1" dirty="0"/>
              <a:t>DNS </a:t>
            </a:r>
            <a:r>
              <a:rPr lang="ru-RU" sz="2000" b="1" dirty="0"/>
              <a:t>простыми словами: </a:t>
            </a:r>
            <a:r>
              <a:rPr lang="uk-UA" sz="2000" b="1" dirty="0">
                <a:hlinkClick r:id="rId4"/>
              </a:rPr>
              <a:t>https://www.youtube.com/watch?v=0r55MCfkMfM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915</Words>
  <Application>Microsoft Office PowerPoint</Application>
  <PresentationFormat>Широкий екран</PresentationFormat>
  <Paragraphs>136</Paragraphs>
  <Slides>33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2022-05-30T16:54:54Z</dcterms:modified>
</cp:coreProperties>
</file>