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386" r:id="rId2"/>
    <p:sldId id="326" r:id="rId3"/>
    <p:sldId id="327" r:id="rId4"/>
    <p:sldId id="391" r:id="rId5"/>
    <p:sldId id="392" r:id="rId6"/>
    <p:sldId id="393" r:id="rId7"/>
    <p:sldId id="396" r:id="rId8"/>
    <p:sldId id="397" r:id="rId9"/>
    <p:sldId id="398" r:id="rId10"/>
    <p:sldId id="328" r:id="rId11"/>
    <p:sldId id="339" r:id="rId12"/>
    <p:sldId id="340" r:id="rId13"/>
    <p:sldId id="342" r:id="rId14"/>
    <p:sldId id="390" r:id="rId15"/>
    <p:sldId id="341" r:id="rId16"/>
    <p:sldId id="384" r:id="rId17"/>
    <p:sldId id="385" r:id="rId18"/>
    <p:sldId id="376" r:id="rId19"/>
    <p:sldId id="377" r:id="rId20"/>
    <p:sldId id="362" r:id="rId21"/>
    <p:sldId id="259" r:id="rId22"/>
    <p:sldId id="347" r:id="rId23"/>
    <p:sldId id="289" r:id="rId24"/>
    <p:sldId id="290" r:id="rId25"/>
    <p:sldId id="352" r:id="rId26"/>
    <p:sldId id="351" r:id="rId27"/>
    <p:sldId id="371" r:id="rId28"/>
    <p:sldId id="294" r:id="rId29"/>
    <p:sldId id="295" r:id="rId3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6"/>
            <p14:sldId id="326"/>
            <p14:sldId id="327"/>
            <p14:sldId id="391"/>
            <p14:sldId id="392"/>
            <p14:sldId id="393"/>
            <p14:sldId id="396"/>
            <p14:sldId id="397"/>
            <p14:sldId id="398"/>
            <p14:sldId id="328"/>
            <p14:sldId id="339"/>
            <p14:sldId id="340"/>
            <p14:sldId id="342"/>
            <p14:sldId id="390"/>
            <p14:sldId id="341"/>
            <p14:sldId id="384"/>
            <p14:sldId id="385"/>
            <p14:sldId id="376"/>
            <p14:sldId id="377"/>
            <p14:sldId id="362"/>
            <p14:sldId id="259"/>
            <p14:sldId id="347"/>
            <p14:sldId id="289"/>
            <p14:sldId id="290"/>
            <p14:sldId id="352"/>
            <p14:sldId id="351"/>
            <p14:sldId id="371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81C7F5-4F88-4773-9DB9-77B73DD9AA2D}" v="2" dt="2022-06-04T11:11:43.8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60"/>
  </p:normalViewPr>
  <p:slideViewPr>
    <p:cSldViewPr>
      <p:cViewPr varScale="1">
        <p:scale>
          <a:sx n="108" d="100"/>
          <a:sy n="108" d="100"/>
        </p:scale>
        <p:origin x="582" y="12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D5E7417-C80E-48B4-9E37-4FED77A3C1F8}"/>
    <pc:docChg chg="undo custSel addSld delSld modSld modSection">
      <pc:chgData name="Anatoliy Kigel" userId="7432c6c4687b0a9c" providerId="LiveId" clId="{BD5E7417-C80E-48B4-9E37-4FED77A3C1F8}" dt="2021-01-31T03:58:26.981" v="2" actId="47"/>
      <pc:docMkLst>
        <pc:docMk/>
      </pc:docMkLst>
      <pc:sldChg chg="add">
        <pc:chgData name="Anatoliy Kigel" userId="7432c6c4687b0a9c" providerId="LiveId" clId="{BD5E7417-C80E-48B4-9E37-4FED77A3C1F8}" dt="2021-01-31T03:58:00.152" v="0"/>
        <pc:sldMkLst>
          <pc:docMk/>
          <pc:sldMk cId="8605600" sldId="291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1199415110" sldId="394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388B5A77-BF27-49C9-A551-1615B0C5848F}"/>
    <pc:docChg chg="undo custSel modSld">
      <pc:chgData name="Anatoliy Kigel" userId="7432c6c4687b0a9c" providerId="LiveId" clId="{388B5A77-BF27-49C9-A551-1615B0C5848F}" dt="2022-02-01T10:53:58.633" v="66"/>
      <pc:docMkLst>
        <pc:docMk/>
      </pc:docMkLst>
      <pc:sldChg chg="modSp mod">
        <pc:chgData name="Anatoliy Kigel" userId="7432c6c4687b0a9c" providerId="LiveId" clId="{388B5A77-BF27-49C9-A551-1615B0C5848F}" dt="2022-01-28T08:08:45.062" v="39" actId="20577"/>
        <pc:sldMkLst>
          <pc:docMk/>
          <pc:sldMk cId="4251564744" sldId="386"/>
        </pc:sldMkLst>
        <pc:spChg chg="mod">
          <ac:chgData name="Anatoliy Kigel" userId="7432c6c4687b0a9c" providerId="LiveId" clId="{388B5A77-BF27-49C9-A551-1615B0C5848F}" dt="2022-01-28T08:08:45.062" v="39" actId="20577"/>
          <ac:spMkLst>
            <pc:docMk/>
            <pc:sldMk cId="4251564744" sldId="386"/>
            <ac:spMk id="9" creationId="{00000000-0000-0000-0000-000000000000}"/>
          </ac:spMkLst>
        </pc:spChg>
      </pc:sldChg>
      <pc:sldChg chg="modSp mod">
        <pc:chgData name="Anatoliy Kigel" userId="7432c6c4687b0a9c" providerId="LiveId" clId="{388B5A77-BF27-49C9-A551-1615B0C5848F}" dt="2022-01-28T08:08:56.606" v="64" actId="20577"/>
        <pc:sldMkLst>
          <pc:docMk/>
          <pc:sldMk cId="3912136908" sldId="391"/>
        </pc:sldMkLst>
        <pc:spChg chg="mod">
          <ac:chgData name="Anatoliy Kigel" userId="7432c6c4687b0a9c" providerId="LiveId" clId="{388B5A77-BF27-49C9-A551-1615B0C5848F}" dt="2022-01-28T08:08:56.606" v="64" actId="20577"/>
          <ac:spMkLst>
            <pc:docMk/>
            <pc:sldMk cId="3912136908" sldId="391"/>
            <ac:spMk id="5" creationId="{00000000-0000-0000-0000-000000000000}"/>
          </ac:spMkLst>
        </pc:spChg>
      </pc:sldChg>
      <pc:sldChg chg="addSp modSp">
        <pc:chgData name="Anatoliy Kigel" userId="7432c6c4687b0a9c" providerId="LiveId" clId="{388B5A77-BF27-49C9-A551-1615B0C5848F}" dt="2022-02-01T10:53:57.230" v="65"/>
        <pc:sldMkLst>
          <pc:docMk/>
          <pc:sldMk cId="1817544786" sldId="392"/>
        </pc:sldMkLst>
        <pc:spChg chg="add mod">
          <ac:chgData name="Anatoliy Kigel" userId="7432c6c4687b0a9c" providerId="LiveId" clId="{388B5A77-BF27-49C9-A551-1615B0C5848F}" dt="2022-02-01T10:53:57.230" v="65"/>
          <ac:spMkLst>
            <pc:docMk/>
            <pc:sldMk cId="1817544786" sldId="392"/>
            <ac:spMk id="13" creationId="{021D971E-51ED-41E2-85A9-1B9B982D552B}"/>
          </ac:spMkLst>
        </pc:spChg>
      </pc:sldChg>
      <pc:sldChg chg="addSp modSp mod">
        <pc:chgData name="Anatoliy Kigel" userId="7432c6c4687b0a9c" providerId="LiveId" clId="{388B5A77-BF27-49C9-A551-1615B0C5848F}" dt="2022-02-01T10:53:58.633" v="66"/>
        <pc:sldMkLst>
          <pc:docMk/>
          <pc:sldMk cId="44952471" sldId="393"/>
        </pc:sldMkLst>
        <pc:spChg chg="mod">
          <ac:chgData name="Anatoliy Kigel" userId="7432c6c4687b0a9c" providerId="LiveId" clId="{388B5A77-BF27-49C9-A551-1615B0C5848F}" dt="2022-01-26T11:05:49.212" v="2" actId="6549"/>
          <ac:spMkLst>
            <pc:docMk/>
            <pc:sldMk cId="44952471" sldId="393"/>
            <ac:spMk id="2" creationId="{00000000-0000-0000-0000-000000000000}"/>
          </ac:spMkLst>
        </pc:spChg>
        <pc:spChg chg="add mod">
          <ac:chgData name="Anatoliy Kigel" userId="7432c6c4687b0a9c" providerId="LiveId" clId="{388B5A77-BF27-49C9-A551-1615B0C5848F}" dt="2022-02-01T10:53:58.633" v="66"/>
          <ac:spMkLst>
            <pc:docMk/>
            <pc:sldMk cId="44952471" sldId="393"/>
            <ac:spMk id="20" creationId="{FC29BBD4-73FA-4BE5-9961-2FBD6276E4B4}"/>
          </ac:spMkLst>
        </pc:spChg>
      </pc:sldChg>
    </pc:docChg>
  </pc:docChgLst>
  <pc:docChgLst>
    <pc:chgData name="Anatoliy Kigel" userId="7432c6c4687b0a9c" providerId="LiveId" clId="{723E3D34-00C4-40F0-994E-8963D91EB1A5}"/>
    <pc:docChg chg="undo redo custSel addSld delSld modSld sldOrd modSection">
      <pc:chgData name="Anatoliy Kigel" userId="7432c6c4687b0a9c" providerId="LiveId" clId="{723E3D34-00C4-40F0-994E-8963D91EB1A5}" dt="2021-12-04T19:41:58.797" v="553" actId="255"/>
      <pc:docMkLst>
        <pc:docMk/>
      </pc:docMkLst>
      <pc:sldChg chg="modSp add mod">
        <pc:chgData name="Anatoliy Kigel" userId="7432c6c4687b0a9c" providerId="LiveId" clId="{723E3D34-00C4-40F0-994E-8963D91EB1A5}" dt="2021-12-04T19:19:41.868" v="29" actId="20577"/>
        <pc:sldMkLst>
          <pc:docMk/>
          <pc:sldMk cId="3369205468" sldId="259"/>
        </pc:sldMkLst>
        <pc:spChg chg="mod">
          <ac:chgData name="Anatoliy Kigel" userId="7432c6c4687b0a9c" providerId="LiveId" clId="{723E3D34-00C4-40F0-994E-8963D91EB1A5}" dt="2021-12-04T19:19:18.033" v="6" actId="5793"/>
          <ac:spMkLst>
            <pc:docMk/>
            <pc:sldMk cId="3369205468" sldId="259"/>
            <ac:spMk id="6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19:41.868" v="29" actId="20577"/>
          <ac:spMkLst>
            <pc:docMk/>
            <pc:sldMk cId="3369205468" sldId="259"/>
            <ac:spMk id="10" creationId="{00000000-0000-0000-0000-000000000000}"/>
          </ac:spMkLst>
        </pc:spChg>
      </pc:sldChg>
      <pc:sldChg chg="add del">
        <pc:chgData name="Anatoliy Kigel" userId="7432c6c4687b0a9c" providerId="LiveId" clId="{723E3D34-00C4-40F0-994E-8963D91EB1A5}" dt="2021-12-04T19:38:26.615" v="399"/>
        <pc:sldMkLst>
          <pc:docMk/>
          <pc:sldMk cId="2717058134" sldId="294"/>
        </pc:sldMkLst>
      </pc:sldChg>
      <pc:sldChg chg="addSp delSp modSp add del mod">
        <pc:chgData name="Anatoliy Kigel" userId="7432c6c4687b0a9c" providerId="LiveId" clId="{723E3D34-00C4-40F0-994E-8963D91EB1A5}" dt="2021-12-04T19:41:58.797" v="553" actId="255"/>
        <pc:sldMkLst>
          <pc:docMk/>
          <pc:sldMk cId="3063730818" sldId="295"/>
        </pc:sldMkLst>
        <pc:spChg chg="mod">
          <ac:chgData name="Anatoliy Kigel" userId="7432c6c4687b0a9c" providerId="LiveId" clId="{723E3D34-00C4-40F0-994E-8963D91EB1A5}" dt="2021-12-04T19:41:34.750" v="533" actId="1036"/>
          <ac:spMkLst>
            <pc:docMk/>
            <pc:sldMk cId="3063730818" sldId="295"/>
            <ac:spMk id="3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41:58.797" v="553" actId="255"/>
          <ac:spMkLst>
            <pc:docMk/>
            <pc:sldMk cId="3063730818" sldId="295"/>
            <ac:spMk id="10" creationId="{8FA622E4-C4C0-42CF-94B7-9DCBAB5E658A}"/>
          </ac:spMkLst>
        </pc:spChg>
        <pc:picChg chg="add del mod">
          <ac:chgData name="Anatoliy Kigel" userId="7432c6c4687b0a9c" providerId="LiveId" clId="{723E3D34-00C4-40F0-994E-8963D91EB1A5}" dt="2021-12-04T19:41:10.054" v="513" actId="478"/>
          <ac:picMkLst>
            <pc:docMk/>
            <pc:sldMk cId="3063730818" sldId="295"/>
            <ac:picMk id="2" creationId="{69D62D8E-F614-425E-BE0E-EB22D7223FCE}"/>
          </ac:picMkLst>
        </pc:picChg>
        <pc:picChg chg="add del mod">
          <ac:chgData name="Anatoliy Kigel" userId="7432c6c4687b0a9c" providerId="LiveId" clId="{723E3D34-00C4-40F0-994E-8963D91EB1A5}" dt="2021-12-04T19:40:25.318" v="509" actId="478"/>
          <ac:picMkLst>
            <pc:docMk/>
            <pc:sldMk cId="3063730818" sldId="295"/>
            <ac:picMk id="5" creationId="{8A70857D-A78A-4904-A708-1195CC714DC9}"/>
          </ac:picMkLst>
        </pc:picChg>
        <pc:picChg chg="add mod">
          <ac:chgData name="Anatoliy Kigel" userId="7432c6c4687b0a9c" providerId="LiveId" clId="{723E3D34-00C4-40F0-994E-8963D91EB1A5}" dt="2021-12-04T19:41:52.556" v="550" actId="1035"/>
          <ac:picMkLst>
            <pc:docMk/>
            <pc:sldMk cId="3063730818" sldId="295"/>
            <ac:picMk id="6" creationId="{A10E65BD-4C06-4E19-93F2-789B054E008E}"/>
          </ac:picMkLst>
        </pc:picChg>
        <pc:picChg chg="del">
          <ac:chgData name="Anatoliy Kigel" userId="7432c6c4687b0a9c" providerId="LiveId" clId="{723E3D34-00C4-40F0-994E-8963D91EB1A5}" dt="2021-12-04T19:38:30.254" v="402" actId="478"/>
          <ac:picMkLst>
            <pc:docMk/>
            <pc:sldMk cId="3063730818" sldId="295"/>
            <ac:picMk id="1026" creationId="{E98A6534-EC32-424A-B588-008EAFD5CF1D}"/>
          </ac:picMkLst>
        </pc:picChg>
      </pc:sldChg>
      <pc:sldChg chg="addSp delSp modSp mod">
        <pc:chgData name="Anatoliy Kigel" userId="7432c6c4687b0a9c" providerId="LiveId" clId="{723E3D34-00C4-40F0-994E-8963D91EB1A5}" dt="2021-12-04T19:34:46.052" v="312" actId="403"/>
        <pc:sldMkLst>
          <pc:docMk/>
          <pc:sldMk cId="3024081519" sldId="326"/>
        </pc:sldMkLst>
        <pc:spChg chg="del">
          <ac:chgData name="Anatoliy Kigel" userId="7432c6c4687b0a9c" providerId="LiveId" clId="{723E3D34-00C4-40F0-994E-8963D91EB1A5}" dt="2021-12-04T19:34:40.425" v="305" actId="478"/>
          <ac:spMkLst>
            <pc:docMk/>
            <pc:sldMk cId="3024081519" sldId="326"/>
            <ac:spMk id="8" creationId="{00000000-0000-0000-0000-000000000000}"/>
          </ac:spMkLst>
        </pc:spChg>
        <pc:spChg chg="add mod">
          <ac:chgData name="Anatoliy Kigel" userId="7432c6c4687b0a9c" providerId="LiveId" clId="{723E3D34-00C4-40F0-994E-8963D91EB1A5}" dt="2021-12-04T19:34:46.052" v="312" actId="403"/>
          <ac:spMkLst>
            <pc:docMk/>
            <pc:sldMk cId="3024081519" sldId="326"/>
            <ac:spMk id="12" creationId="{815CB6D8-D6ED-4791-9CF6-B4A7317822A1}"/>
          </ac:spMkLst>
        </pc:spChg>
      </pc:sldChg>
      <pc:sldChg chg="addSp delSp modSp mod">
        <pc:chgData name="Anatoliy Kigel" userId="7432c6c4687b0a9c" providerId="LiveId" clId="{723E3D34-00C4-40F0-994E-8963D91EB1A5}" dt="2021-12-04T19:35:03.665" v="318" actId="1036"/>
        <pc:sldMkLst>
          <pc:docMk/>
          <pc:sldMk cId="967116229" sldId="327"/>
        </pc:sldMkLst>
        <pc:spChg chg="del">
          <ac:chgData name="Anatoliy Kigel" userId="7432c6c4687b0a9c" providerId="LiveId" clId="{723E3D34-00C4-40F0-994E-8963D91EB1A5}" dt="2021-12-04T19:34:56.033" v="313" actId="478"/>
          <ac:spMkLst>
            <pc:docMk/>
            <pc:sldMk cId="967116229" sldId="327"/>
            <ac:spMk id="10" creationId="{00000000-0000-0000-0000-000000000000}"/>
          </ac:spMkLst>
        </pc:spChg>
        <pc:spChg chg="add del mod">
          <ac:chgData name="Anatoliy Kigel" userId="7432c6c4687b0a9c" providerId="LiveId" clId="{723E3D34-00C4-40F0-994E-8963D91EB1A5}" dt="2021-12-04T19:34:57.954" v="315" actId="478"/>
          <ac:spMkLst>
            <pc:docMk/>
            <pc:sldMk cId="967116229" sldId="327"/>
            <ac:spMk id="13" creationId="{40423E3F-7D6C-4C32-8C45-BAB5DB505182}"/>
          </ac:spMkLst>
        </pc:spChg>
        <pc:spChg chg="add mod">
          <ac:chgData name="Anatoliy Kigel" userId="7432c6c4687b0a9c" providerId="LiveId" clId="{723E3D34-00C4-40F0-994E-8963D91EB1A5}" dt="2021-12-04T19:35:03.665" v="318" actId="1036"/>
          <ac:spMkLst>
            <pc:docMk/>
            <pc:sldMk cId="967116229" sldId="327"/>
            <ac:spMk id="14" creationId="{E3748363-7743-43ED-B9C6-D07AAC7D095B}"/>
          </ac:spMkLst>
        </pc:spChg>
      </pc:sldChg>
      <pc:sldChg chg="modSp mod">
        <pc:chgData name="Anatoliy Kigel" userId="7432c6c4687b0a9c" providerId="LiveId" clId="{723E3D34-00C4-40F0-994E-8963D91EB1A5}" dt="2021-12-04T19:36:10.665" v="366" actId="1035"/>
        <pc:sldMkLst>
          <pc:docMk/>
          <pc:sldMk cId="706587884" sldId="339"/>
        </pc:sldMkLst>
        <pc:spChg chg="mod">
          <ac:chgData name="Anatoliy Kigel" userId="7432c6c4687b0a9c" providerId="LiveId" clId="{723E3D34-00C4-40F0-994E-8963D91EB1A5}" dt="2021-12-04T19:35:54.549" v="350" actId="1036"/>
          <ac:spMkLst>
            <pc:docMk/>
            <pc:sldMk cId="706587884" sldId="339"/>
            <ac:spMk id="4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36:10.665" v="366" actId="1035"/>
          <ac:spMkLst>
            <pc:docMk/>
            <pc:sldMk cId="706587884" sldId="339"/>
            <ac:spMk id="7" creationId="{00000000-0000-0000-0000-000000000000}"/>
          </ac:spMkLst>
        </pc:spChg>
      </pc:sldChg>
      <pc:sldChg chg="delSp modSp mod ord">
        <pc:chgData name="Anatoliy Kigel" userId="7432c6c4687b0a9c" providerId="LiveId" clId="{723E3D34-00C4-40F0-994E-8963D91EB1A5}" dt="2021-12-04T19:27:42.744" v="304" actId="1076"/>
        <pc:sldMkLst>
          <pc:docMk/>
          <pc:sldMk cId="3468376918" sldId="352"/>
        </pc:sldMkLst>
        <pc:spChg chg="mod">
          <ac:chgData name="Anatoliy Kigel" userId="7432c6c4687b0a9c" providerId="LiveId" clId="{723E3D34-00C4-40F0-994E-8963D91EB1A5}" dt="2021-12-04T19:27:42.744" v="304" actId="1076"/>
          <ac:spMkLst>
            <pc:docMk/>
            <pc:sldMk cId="3468376918" sldId="352"/>
            <ac:spMk id="3" creationId="{00000000-0000-0000-0000-000000000000}"/>
          </ac:spMkLst>
        </pc:spChg>
        <pc:spChg chg="del mod">
          <ac:chgData name="Anatoliy Kigel" userId="7432c6c4687b0a9c" providerId="LiveId" clId="{723E3D34-00C4-40F0-994E-8963D91EB1A5}" dt="2021-12-04T19:20:34.517" v="42"/>
          <ac:spMkLst>
            <pc:docMk/>
            <pc:sldMk cId="3468376918" sldId="352"/>
            <ac:spMk id="9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27:36.718" v="303" actId="1036"/>
          <ac:spMkLst>
            <pc:docMk/>
            <pc:sldMk cId="3468376918" sldId="352"/>
            <ac:spMk id="10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21:50.719" v="158" actId="20577"/>
          <ac:spMkLst>
            <pc:docMk/>
            <pc:sldMk cId="3468376918" sldId="352"/>
            <ac:spMk id="13" creationId="{00000000-0000-0000-0000-000000000000}"/>
          </ac:spMkLst>
        </pc:spChg>
        <pc:spChg chg="del">
          <ac:chgData name="Anatoliy Kigel" userId="7432c6c4687b0a9c" providerId="LiveId" clId="{723E3D34-00C4-40F0-994E-8963D91EB1A5}" dt="2021-12-04T19:20:04.476" v="30" actId="478"/>
          <ac:spMkLst>
            <pc:docMk/>
            <pc:sldMk cId="3468376918" sldId="352"/>
            <ac:spMk id="18" creationId="{00000000-0000-0000-0000-000000000000}"/>
          </ac:spMkLst>
        </pc:spChg>
      </pc:sldChg>
      <pc:sldChg chg="add del">
        <pc:chgData name="Anatoliy Kigel" userId="7432c6c4687b0a9c" providerId="LiveId" clId="{723E3D34-00C4-40F0-994E-8963D91EB1A5}" dt="2021-12-04T19:38:26.970" v="400" actId="47"/>
        <pc:sldMkLst>
          <pc:docMk/>
          <pc:sldMk cId="3411364876" sldId="354"/>
        </pc:sldMkLst>
      </pc:sldChg>
      <pc:sldChg chg="add del">
        <pc:chgData name="Anatoliy Kigel" userId="7432c6c4687b0a9c" providerId="LiveId" clId="{723E3D34-00C4-40F0-994E-8963D91EB1A5}" dt="2021-12-04T19:38:26.970" v="400" actId="47"/>
        <pc:sldMkLst>
          <pc:docMk/>
          <pc:sldMk cId="334713351" sldId="355"/>
        </pc:sldMkLst>
      </pc:sldChg>
      <pc:sldChg chg="del">
        <pc:chgData name="Anatoliy Kigel" userId="7432c6c4687b0a9c" providerId="LiveId" clId="{723E3D34-00C4-40F0-994E-8963D91EB1A5}" dt="2021-12-04T19:19:12.699" v="1" actId="47"/>
        <pc:sldMkLst>
          <pc:docMk/>
          <pc:sldMk cId="3983426764" sldId="357"/>
        </pc:sldMkLst>
      </pc:sldChg>
      <pc:sldChg chg="del">
        <pc:chgData name="Anatoliy Kigel" userId="7432c6c4687b0a9c" providerId="LiveId" clId="{723E3D34-00C4-40F0-994E-8963D91EB1A5}" dt="2021-12-04T19:19:13.504" v="2" actId="47"/>
        <pc:sldMkLst>
          <pc:docMk/>
          <pc:sldMk cId="2475172343" sldId="358"/>
        </pc:sldMkLst>
      </pc:sldChg>
      <pc:sldChg chg="modSp mod">
        <pc:chgData name="Anatoliy Kigel" userId="7432c6c4687b0a9c" providerId="LiveId" clId="{723E3D34-00C4-40F0-994E-8963D91EB1A5}" dt="2021-12-04T19:19:34.212" v="27" actId="20577"/>
        <pc:sldMkLst>
          <pc:docMk/>
          <pc:sldMk cId="1238102294" sldId="362"/>
        </pc:sldMkLst>
        <pc:spChg chg="mod">
          <ac:chgData name="Anatoliy Kigel" userId="7432c6c4687b0a9c" providerId="LiveId" clId="{723E3D34-00C4-40F0-994E-8963D91EB1A5}" dt="2021-12-04T19:19:34.212" v="27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23E3D34-00C4-40F0-994E-8963D91EB1A5}" dt="2021-12-04T19:37:29.798" v="394" actId="403"/>
        <pc:sldMkLst>
          <pc:docMk/>
          <pc:sldMk cId="2301730362" sldId="371"/>
        </pc:sldMkLst>
        <pc:spChg chg="mod">
          <ac:chgData name="Anatoliy Kigel" userId="7432c6c4687b0a9c" providerId="LiveId" clId="{723E3D34-00C4-40F0-994E-8963D91EB1A5}" dt="2021-12-04T19:37:29.798" v="394" actId="403"/>
          <ac:spMkLst>
            <pc:docMk/>
            <pc:sldMk cId="2301730362" sldId="371"/>
            <ac:spMk id="10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37:27.960" v="392" actId="1035"/>
          <ac:spMkLst>
            <pc:docMk/>
            <pc:sldMk cId="2301730362" sldId="371"/>
            <ac:spMk id="12" creationId="{00000000-0000-0000-0000-000000000000}"/>
          </ac:spMkLst>
        </pc:spChg>
      </pc:sldChg>
      <pc:sldChg chg="modSp mod">
        <pc:chgData name="Anatoliy Kigel" userId="7432c6c4687b0a9c" providerId="LiveId" clId="{723E3D34-00C4-40F0-994E-8963D91EB1A5}" dt="2021-12-04T19:35:27.359" v="319" actId="14100"/>
        <pc:sldMkLst>
          <pc:docMk/>
          <pc:sldMk cId="2177473164" sldId="398"/>
        </pc:sldMkLst>
        <pc:picChg chg="mod">
          <ac:chgData name="Anatoliy Kigel" userId="7432c6c4687b0a9c" providerId="LiveId" clId="{723E3D34-00C4-40F0-994E-8963D91EB1A5}" dt="2021-12-04T19:35:27.359" v="319" actId="14100"/>
          <ac:picMkLst>
            <pc:docMk/>
            <pc:sldMk cId="2177473164" sldId="398"/>
            <ac:picMk id="3" creationId="{00000000-0000-0000-0000-000000000000}"/>
          </ac:picMkLst>
        </pc:picChg>
      </pc:sldChg>
    </pc:docChg>
  </pc:docChgLst>
  <pc:docChgLst>
    <pc:chgData name="Anatoliy Kigel" userId="7432c6c4687b0a9c" providerId="LiveId" clId="{F5F9CB96-94A3-4E8E-AAD2-BB8BE314B938}"/>
    <pc:docChg chg="undo custSel delSld modSld modSection">
      <pc:chgData name="Anatoliy Kigel" userId="7432c6c4687b0a9c" providerId="LiveId" clId="{F5F9CB96-94A3-4E8E-AAD2-BB8BE314B938}" dt="2021-02-03T18:04:49.046" v="244" actId="14100"/>
      <pc:docMkLst>
        <pc:docMk/>
      </pc:docMkLst>
      <pc:sldChg chg="modSp mod">
        <pc:chgData name="Anatoliy Kigel" userId="7432c6c4687b0a9c" providerId="LiveId" clId="{F5F9CB96-94A3-4E8E-AAD2-BB8BE314B938}" dt="2021-01-31T04:33:43.014" v="7" actId="20577"/>
        <pc:sldMkLst>
          <pc:docMk/>
          <pc:sldMk cId="3110395867" sldId="328"/>
        </pc:sldMkLst>
        <pc:spChg chg="mod">
          <ac:chgData name="Anatoliy Kigel" userId="7432c6c4687b0a9c" providerId="LiveId" clId="{F5F9CB96-94A3-4E8E-AAD2-BB8BE314B938}" dt="2021-01-31T04:33:43.014" v="7" actId="20577"/>
          <ac:spMkLst>
            <pc:docMk/>
            <pc:sldMk cId="3110395867" sldId="3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3.527" v="2" actId="20577"/>
        <pc:sldMkLst>
          <pc:docMk/>
          <pc:sldMk cId="1238102294" sldId="362"/>
        </pc:sldMkLst>
        <pc:spChg chg="mod">
          <ac:chgData name="Anatoliy Kigel" userId="7432c6c4687b0a9c" providerId="LiveId" clId="{F5F9CB96-94A3-4E8E-AAD2-BB8BE314B938}" dt="2021-01-31T04:33:33.527" v="2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6.141" v="3" actId="20577"/>
        <pc:sldMkLst>
          <pc:docMk/>
          <pc:sldMk cId="1007243238" sldId="376"/>
        </pc:sldMkLst>
        <pc:spChg chg="mod">
          <ac:chgData name="Anatoliy Kigel" userId="7432c6c4687b0a9c" providerId="LiveId" clId="{F5F9CB96-94A3-4E8E-AAD2-BB8BE314B938}" dt="2021-01-31T04:33:36.141" v="3" actId="20577"/>
          <ac:spMkLst>
            <pc:docMk/>
            <pc:sldMk cId="1007243238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8.774" v="5" actId="20577"/>
        <pc:sldMkLst>
          <pc:docMk/>
          <pc:sldMk cId="1720814297" sldId="384"/>
        </pc:sldMkLst>
        <pc:spChg chg="mod">
          <ac:chgData name="Anatoliy Kigel" userId="7432c6c4687b0a9c" providerId="LiveId" clId="{F5F9CB96-94A3-4E8E-AAD2-BB8BE314B938}" dt="2021-01-31T04:33:38.774" v="5" actId="20577"/>
          <ac:spMkLst>
            <pc:docMk/>
            <pc:sldMk cId="1720814297" sldId="38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F5F9CB96-94A3-4E8E-AAD2-BB8BE314B938}" dt="2021-02-03T18:04:49.046" v="244" actId="14100"/>
        <pc:sldMkLst>
          <pc:docMk/>
          <pc:sldMk cId="44952471" sldId="393"/>
        </pc:sldMkLst>
        <pc:spChg chg="mod">
          <ac:chgData name="Anatoliy Kigel" userId="7432c6c4687b0a9c" providerId="LiveId" clId="{F5F9CB96-94A3-4E8E-AAD2-BB8BE314B938}" dt="2021-02-03T18:04:04.725" v="238" actId="6549"/>
          <ac:spMkLst>
            <pc:docMk/>
            <pc:sldMk cId="44952471" sldId="393"/>
            <ac:spMk id="2" creationId="{00000000-0000-0000-0000-000000000000}"/>
          </ac:spMkLst>
        </pc:spChg>
        <pc:grpChg chg="add mod">
          <ac:chgData name="Anatoliy Kigel" userId="7432c6c4687b0a9c" providerId="LiveId" clId="{F5F9CB96-94A3-4E8E-AAD2-BB8BE314B938}" dt="2021-02-03T18:04:49.046" v="244" actId="14100"/>
          <ac:grpSpMkLst>
            <pc:docMk/>
            <pc:sldMk cId="44952471" sldId="393"/>
            <ac:grpSpMk id="7" creationId="{E3044FAA-76FF-484C-8772-57AC13D71856}"/>
          </ac:grpSpMkLst>
        </pc:grpChg>
        <pc:grpChg chg="del mod">
          <ac:chgData name="Anatoliy Kigel" userId="7432c6c4687b0a9c" providerId="LiveId" clId="{F5F9CB96-94A3-4E8E-AAD2-BB8BE314B938}" dt="2021-02-03T17:28:41.588" v="13" actId="478"/>
          <ac:grpSpMkLst>
            <pc:docMk/>
            <pc:sldMk cId="44952471" sldId="393"/>
            <ac:grpSpMk id="13" creationId="{00000000-0000-0000-0000-000000000000}"/>
          </ac:grpSpMkLst>
        </pc:grp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4" creationId="{145DE559-FAF9-4483-8136-FB4E6291B425}"/>
          </ac:picMkLst>
        </pc:picChg>
        <pc:picChg chg="add mod modCrop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6" creationId="{E0C14291-B461-4B1F-8B75-CB9160D55C74}"/>
          </ac:picMkLst>
        </pc:picChg>
        <pc:picChg chg="add mod">
          <ac:chgData name="Anatoliy Kigel" userId="7432c6c4687b0a9c" providerId="LiveId" clId="{F5F9CB96-94A3-4E8E-AAD2-BB8BE314B938}" dt="2021-02-03T18:04:29.152" v="243" actId="1076"/>
          <ac:picMkLst>
            <pc:docMk/>
            <pc:sldMk cId="44952471" sldId="393"/>
            <ac:picMk id="9" creationId="{FE887D8A-B03B-418D-BF66-36465B5AD3A9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5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6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7" creationId="{00000000-0000-0000-0000-000000000000}"/>
          </ac:picMkLst>
        </pc:picChg>
        <pc:picChg chg="add del mod">
          <ac:chgData name="Anatoliy Kigel" userId="7432c6c4687b0a9c" providerId="LiveId" clId="{F5F9CB96-94A3-4E8E-AAD2-BB8BE314B938}" dt="2021-02-03T17:33:22.447" v="122" actId="478"/>
          <ac:picMkLst>
            <pc:docMk/>
            <pc:sldMk cId="44952471" sldId="393"/>
            <ac:picMk id="18" creationId="{3BC18B84-C1AF-4FA2-9010-AB2B02DBAF6B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19" creationId="{36ED3037-E16F-49E0-B6D9-B7291976101E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1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2" creationId="{D50CE074-E25F-47FF-B871-D8BBBD02A57F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3" creationId="{A3E30BB2-9C55-481E-AACD-B24019B6A689}"/>
          </ac:picMkLst>
        </pc:picChg>
        <pc:picChg chg="del mod">
          <ac:chgData name="Anatoliy Kigel" userId="7432c6c4687b0a9c" providerId="LiveId" clId="{F5F9CB96-94A3-4E8E-AAD2-BB8BE314B938}" dt="2021-02-03T17:35:16.527" v="207" actId="21"/>
          <ac:picMkLst>
            <pc:docMk/>
            <pc:sldMk cId="44952471" sldId="393"/>
            <ac:picMk id="24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6" creationId="{570F6208-56D0-4FEB-A5CC-9C23F4EC8F95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7" creationId="{BC5E448F-3F11-4790-9AA2-C3DCF3C6E5C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8" creationId="{10F844F2-3673-4370-9A77-D02946B1B932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9" creationId="{5617D938-F6FA-4E1D-98EA-9B984AA9B63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0" creationId="{599E79FC-E50D-4C78-971A-9E40054A5F0C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1" creationId="{68FBB6D2-ACEF-4543-85F7-58267F5FE84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2" creationId="{2CFECED8-6964-4DF6-BBDA-0B8630EF763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3" creationId="{B8D68226-8E79-4944-B66D-D255970BF0D8}"/>
          </ac:picMkLst>
        </pc:picChg>
        <pc:picChg chg="add del mod">
          <ac:chgData name="Anatoliy Kigel" userId="7432c6c4687b0a9c" providerId="LiveId" clId="{F5F9CB96-94A3-4E8E-AAD2-BB8BE314B938}" dt="2021-02-03T17:45:43.661" v="228" actId="478"/>
          <ac:picMkLst>
            <pc:docMk/>
            <pc:sldMk cId="44952471" sldId="393"/>
            <ac:picMk id="34" creationId="{E22B44C4-5BFE-43D5-B9EC-7B36A145E97B}"/>
          </ac:picMkLst>
        </pc:picChg>
        <pc:picChg chg="add mod">
          <ac:chgData name="Anatoliy Kigel" userId="7432c6c4687b0a9c" providerId="LiveId" clId="{F5F9CB96-94A3-4E8E-AAD2-BB8BE314B938}" dt="2021-02-03T18:04:22.443" v="241" actId="1076"/>
          <ac:picMkLst>
            <pc:docMk/>
            <pc:sldMk cId="44952471" sldId="393"/>
            <ac:picMk id="35" creationId="{392A13E7-C414-4F4F-9AC3-592E38BD0BDA}"/>
          </ac:picMkLst>
        </pc:picChg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1199415110" sldId="394"/>
        </pc:sldMkLst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2992149249" sldId="395"/>
        </pc:sldMkLst>
      </pc:sldChg>
      <pc:sldChg chg="modSp mod">
        <pc:chgData name="Anatoliy Kigel" userId="7432c6c4687b0a9c" providerId="LiveId" clId="{F5F9CB96-94A3-4E8E-AAD2-BB8BE314B938}" dt="2021-01-31T04:33:50.620" v="8" actId="20577"/>
        <pc:sldMkLst>
          <pc:docMk/>
          <pc:sldMk cId="375110279" sldId="396"/>
        </pc:sldMkLst>
        <pc:spChg chg="mod">
          <ac:chgData name="Anatoliy Kigel" userId="7432c6c4687b0a9c" providerId="LiveId" clId="{F5F9CB96-94A3-4E8E-AAD2-BB8BE314B938}" dt="2021-01-31T04:33:50.620" v="8" actId="20577"/>
          <ac:spMkLst>
            <pc:docMk/>
            <pc:sldMk cId="375110279" sldId="39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08D79416-EFB2-4A5C-A7EA-6EF9355031D1}"/>
    <pc:docChg chg="delSld modSld modSection">
      <pc:chgData name="Anatoliy Kigel" userId="7432c6c4687b0a9c" providerId="LiveId" clId="{08D79416-EFB2-4A5C-A7EA-6EF9355031D1}" dt="2021-03-25T21:34:38.231" v="3" actId="20577"/>
      <pc:docMkLst>
        <pc:docMk/>
      </pc:docMkLst>
      <pc:sldChg chg="del">
        <pc:chgData name="Anatoliy Kigel" userId="7432c6c4687b0a9c" providerId="LiveId" clId="{08D79416-EFB2-4A5C-A7EA-6EF9355031D1}" dt="2021-03-25T21:34:05.877" v="0" actId="47"/>
        <pc:sldMkLst>
          <pc:docMk/>
          <pc:sldMk cId="8605600" sldId="291"/>
        </pc:sldMkLst>
      </pc:sldChg>
      <pc:sldChg chg="modSp mod">
        <pc:chgData name="Anatoliy Kigel" userId="7432c6c4687b0a9c" providerId="LiveId" clId="{08D79416-EFB2-4A5C-A7EA-6EF9355031D1}" dt="2021-03-25T21:34:38.231" v="3" actId="20577"/>
        <pc:sldMkLst>
          <pc:docMk/>
          <pc:sldMk cId="2301730362" sldId="371"/>
        </pc:sldMkLst>
        <pc:spChg chg="mod">
          <ac:chgData name="Anatoliy Kigel" userId="7432c6c4687b0a9c" providerId="LiveId" clId="{08D79416-EFB2-4A5C-A7EA-6EF9355031D1}" dt="2021-03-25T21:34:38.231" v="3" actId="20577"/>
          <ac:spMkLst>
            <pc:docMk/>
            <pc:sldMk cId="2301730362" sldId="371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6281C7F5-4F88-4773-9DB9-77B73DD9AA2D}"/>
    <pc:docChg chg="undo custSel addSld delSld modSld modSection">
      <pc:chgData name="Anatoliy Kigel" userId="7432c6c4687b0a9c" providerId="LiveId" clId="{6281C7F5-4F88-4773-9DB9-77B73DD9AA2D}" dt="2022-06-04T11:12:50.817" v="67" actId="1036"/>
      <pc:docMkLst>
        <pc:docMk/>
      </pc:docMkLst>
      <pc:sldChg chg="add del">
        <pc:chgData name="Anatoliy Kigel" userId="7432c6c4687b0a9c" providerId="LiveId" clId="{6281C7F5-4F88-4773-9DB9-77B73DD9AA2D}" dt="2022-06-03T17:04:32.628" v="1" actId="47"/>
        <pc:sldMkLst>
          <pc:docMk/>
          <pc:sldMk cId="1831295201" sldId="288"/>
        </pc:sldMkLst>
      </pc:sldChg>
      <pc:sldChg chg="add">
        <pc:chgData name="Anatoliy Kigel" userId="7432c6c4687b0a9c" providerId="LiveId" clId="{6281C7F5-4F88-4773-9DB9-77B73DD9AA2D}" dt="2022-06-03T17:04:31.255" v="0"/>
        <pc:sldMkLst>
          <pc:docMk/>
          <pc:sldMk cId="3874926999" sldId="289"/>
        </pc:sldMkLst>
      </pc:sldChg>
      <pc:sldChg chg="add">
        <pc:chgData name="Anatoliy Kigel" userId="7432c6c4687b0a9c" providerId="LiveId" clId="{6281C7F5-4F88-4773-9DB9-77B73DD9AA2D}" dt="2022-06-03T17:04:31.255" v="0"/>
        <pc:sldMkLst>
          <pc:docMk/>
          <pc:sldMk cId="2134033093" sldId="290"/>
        </pc:sldMkLst>
      </pc:sldChg>
      <pc:sldChg chg="del">
        <pc:chgData name="Anatoliy Kigel" userId="7432c6c4687b0a9c" providerId="LiveId" clId="{6281C7F5-4F88-4773-9DB9-77B73DD9AA2D}" dt="2022-06-03T17:04:39.124" v="2" actId="47"/>
        <pc:sldMkLst>
          <pc:docMk/>
          <pc:sldMk cId="3960645647" sldId="350"/>
        </pc:sldMkLst>
      </pc:sldChg>
      <pc:sldChg chg="addSp delSp modSp mod">
        <pc:chgData name="Anatoliy Kigel" userId="7432c6c4687b0a9c" providerId="LiveId" clId="{6281C7F5-4F88-4773-9DB9-77B73DD9AA2D}" dt="2022-06-04T11:12:50.817" v="67" actId="1036"/>
        <pc:sldMkLst>
          <pc:docMk/>
          <pc:sldMk cId="44952471" sldId="393"/>
        </pc:sldMkLst>
        <pc:spChg chg="mod">
          <ac:chgData name="Anatoliy Kigel" userId="7432c6c4687b0a9c" providerId="LiveId" clId="{6281C7F5-4F88-4773-9DB9-77B73DD9AA2D}" dt="2022-06-04T11:12:50.188" v="66" actId="1035"/>
          <ac:spMkLst>
            <pc:docMk/>
            <pc:sldMk cId="44952471" sldId="393"/>
            <ac:spMk id="2" creationId="{00000000-0000-0000-0000-000000000000}"/>
          </ac:spMkLst>
        </pc:spChg>
        <pc:spChg chg="mod">
          <ac:chgData name="Anatoliy Kigel" userId="7432c6c4687b0a9c" providerId="LiveId" clId="{6281C7F5-4F88-4773-9DB9-77B73DD9AA2D}" dt="2022-06-04T11:12:18.877" v="39" actId="122"/>
          <ac:spMkLst>
            <pc:docMk/>
            <pc:sldMk cId="44952471" sldId="393"/>
            <ac:spMk id="25" creationId="{00000000-0000-0000-0000-000000000000}"/>
          </ac:spMkLst>
        </pc:spChg>
        <pc:grpChg chg="del">
          <ac:chgData name="Anatoliy Kigel" userId="7432c6c4687b0a9c" providerId="LiveId" clId="{6281C7F5-4F88-4773-9DB9-77B73DD9AA2D}" dt="2022-06-04T11:10:12.970" v="11" actId="478"/>
          <ac:grpSpMkLst>
            <pc:docMk/>
            <pc:sldMk cId="44952471" sldId="393"/>
            <ac:grpSpMk id="7" creationId="{E3044FAA-76FF-484C-8772-57AC13D71856}"/>
          </ac:grpSpMkLst>
        </pc:grpChg>
        <pc:picChg chg="del">
          <ac:chgData name="Anatoliy Kigel" userId="7432c6c4687b0a9c" providerId="LiveId" clId="{6281C7F5-4F88-4773-9DB9-77B73DD9AA2D}" dt="2022-06-04T11:10:10.721" v="9" actId="478"/>
          <ac:picMkLst>
            <pc:docMk/>
            <pc:sldMk cId="44952471" sldId="393"/>
            <ac:picMk id="4" creationId="{145DE559-FAF9-4483-8136-FB4E6291B425}"/>
          </ac:picMkLst>
        </pc:picChg>
        <pc:picChg chg="add mod">
          <ac:chgData name="Anatoliy Kigel" userId="7432c6c4687b0a9c" providerId="LiveId" clId="{6281C7F5-4F88-4773-9DB9-77B73DD9AA2D}" dt="2022-06-04T11:12:50.817" v="67" actId="1036"/>
          <ac:picMkLst>
            <pc:docMk/>
            <pc:sldMk cId="44952471" sldId="393"/>
            <ac:picMk id="5" creationId="{FE354D3A-506D-F493-22EF-B16A1C5F094C}"/>
          </ac:picMkLst>
        </pc:picChg>
        <pc:picChg chg="del">
          <ac:chgData name="Anatoliy Kigel" userId="7432c6c4687b0a9c" providerId="LiveId" clId="{6281C7F5-4F88-4773-9DB9-77B73DD9AA2D}" dt="2022-06-04T11:09:49.625" v="3" actId="478"/>
          <ac:picMkLst>
            <pc:docMk/>
            <pc:sldMk cId="44952471" sldId="393"/>
            <ac:picMk id="9" creationId="{FE887D8A-B03B-418D-BF66-36465B5AD3A9}"/>
          </ac:picMkLst>
        </pc:picChg>
        <pc:picChg chg="mod">
          <ac:chgData name="Anatoliy Kigel" userId="7432c6c4687b0a9c" providerId="LiveId" clId="{6281C7F5-4F88-4773-9DB9-77B73DD9AA2D}" dt="2022-06-04T11:12:32.826" v="63" actId="1076"/>
          <ac:picMkLst>
            <pc:docMk/>
            <pc:sldMk cId="44952471" sldId="393"/>
            <ac:picMk id="35" creationId="{392A13E7-C414-4F4F-9AC3-592E38BD0B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04.06.2022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185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04.06.2022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04.06.2022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04.06.2022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04.06.2022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04.06.2022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04.06.2022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04.06.2022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04.06.2022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04.06.2022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04.06.2022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04.06.2022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04.06.2022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siter.ru/tutorials/html5/semantic_element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ilebase-xyz/site-folder-example/archive/v2022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7411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err="1">
                <a:solidFill>
                  <a:srgbClr val="FFFF00"/>
                </a:solidFill>
                <a:latin typeface="+mj-lt"/>
              </a:rPr>
              <a:t>H</a:t>
            </a:r>
            <a:r>
              <a:rPr lang="en-US" sz="4000" b="1" dirty="0" err="1">
                <a:solidFill>
                  <a:schemeClr val="bg1"/>
                </a:solidFill>
                <a:latin typeface="+mj-lt"/>
              </a:rPr>
              <a:t>yper</a:t>
            </a:r>
            <a:r>
              <a:rPr lang="en-US" sz="4000" b="1" dirty="0" err="1">
                <a:solidFill>
                  <a:srgbClr val="FFFF00"/>
                </a:solidFill>
                <a:latin typeface="+mj-lt"/>
              </a:rPr>
              <a:t>T</a:t>
            </a:r>
            <a:r>
              <a:rPr lang="en-US" sz="4000" b="1" dirty="0" err="1">
                <a:solidFill>
                  <a:schemeClr val="bg1"/>
                </a:solidFill>
                <a:latin typeface="+mj-lt"/>
              </a:rPr>
              <a:t>ext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0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arkup </a:t>
            </a:r>
            <a:r>
              <a:rPr lang="en-US" sz="4000" b="1" dirty="0">
                <a:solidFill>
                  <a:srgbClr val="FFFF00"/>
                </a:solidFill>
                <a:latin typeface="+mj-lt"/>
              </a:rPr>
              <a:t>L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anguage </a:t>
            </a:r>
            <a:r>
              <a:rPr lang="ru-RU" sz="4000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000" b="1" dirty="0">
                <a:solidFill>
                  <a:srgbClr val="FFFF00"/>
                </a:solidFill>
                <a:latin typeface="+mj-lt"/>
              </a:rPr>
              <a:t>Структура проекта</a:t>
            </a:r>
            <a:endParaRPr lang="uk-UA" sz="40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6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</a:t>
            </a:r>
            <a:r>
              <a:rPr lang="uk-UA" sz="6600" b="1" dirty="0"/>
              <a:t>. </a:t>
            </a:r>
            <a:r>
              <a:rPr lang="uk-UA" sz="6600" b="1" dirty="0" err="1"/>
              <a:t>Строчно</a:t>
            </a:r>
            <a:r>
              <a:rPr lang="uk-UA" sz="6600" b="1" dirty="0"/>
              <a:t>/</a:t>
            </a:r>
            <a:r>
              <a:rPr lang="uk-UA" sz="6600" b="1" dirty="0" err="1"/>
              <a:t>блочная</a:t>
            </a:r>
            <a:r>
              <a:rPr lang="uk-UA" sz="6600" b="1" dirty="0"/>
              <a:t> модель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11039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27448" y="3501008"/>
            <a:ext cx="10009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70C0"/>
                </a:solidFill>
              </a:rPr>
              <a:t>СТРОЧНЫЕ</a:t>
            </a:r>
            <a:r>
              <a:rPr lang="ru-RU" sz="4800" b="1" dirty="0"/>
              <a:t> или </a:t>
            </a:r>
            <a:r>
              <a:rPr lang="ru-RU" sz="4800" b="1" dirty="0">
                <a:solidFill>
                  <a:srgbClr val="00B050"/>
                </a:solidFill>
              </a:rPr>
              <a:t>БЛОЧНЫЕ</a:t>
            </a:r>
            <a:endParaRPr lang="ru-RU" sz="4800" b="1" dirty="0"/>
          </a:p>
          <a:p>
            <a:pPr algn="ctr"/>
            <a:r>
              <a:rPr lang="en-US" sz="4800" b="1" dirty="0">
                <a:solidFill>
                  <a:srgbClr val="0070C0"/>
                </a:solidFill>
              </a:rPr>
              <a:t>INLINE</a:t>
            </a:r>
            <a:r>
              <a:rPr lang="en-US" sz="4800" b="1" dirty="0"/>
              <a:t> </a:t>
            </a:r>
            <a:r>
              <a:rPr lang="ru-RU" sz="4800" b="1" dirty="0"/>
              <a:t>/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rgbClr val="00B050"/>
                </a:solidFill>
              </a:rPr>
              <a:t>BLOCK</a:t>
            </a:r>
            <a:endParaRPr lang="uk-UA" sz="48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2544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Все теги внутри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&lt;BODY&gt; </a:t>
            </a:r>
            <a:r>
              <a:rPr lang="ru-RU" sz="4000" b="1" dirty="0"/>
              <a:t>относятся </a:t>
            </a:r>
            <a:endParaRPr lang="en-US" sz="4000" b="1" dirty="0"/>
          </a:p>
          <a:p>
            <a:pPr algn="ctr"/>
            <a:r>
              <a:rPr lang="ru-RU" sz="4000" b="1" dirty="0"/>
              <a:t>к одной из двух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70658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4973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/>
              <a:t>Строчно</a:t>
            </a:r>
            <a:r>
              <a:rPr lang="ru-RU" sz="4800" b="1" dirty="0"/>
              <a:t>/блочная модель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74" name="AutoShape 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6" name="AutoShape 4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8" name="AutoShape 6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0" name="AutoShape 8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2" name="AutoShape 10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4" name="AutoShape 1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86" name="Picture 14" descr="http://image.zn.ua/media/images/original/Nov2014/1029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1163653"/>
            <a:ext cx="7844753" cy="5217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0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4377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Строчные и блочные теги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63552" y="2080010"/>
            <a:ext cx="8388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Блочным</a:t>
            </a:r>
            <a:r>
              <a:rPr lang="ru-RU" sz="2400" dirty="0"/>
              <a:t> называется элемент, который занимает на странице прямоугольную область. Такой элемент занимает всю доступную ширину, а высота элемента определяется его содержимым (он всегда начинается с новой строки).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63552" y="414908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Строчными</a:t>
            </a:r>
            <a:r>
              <a:rPr lang="ru-RU" sz="2400" dirty="0"/>
              <a:t> называются такие элементы документа, которые являются непосредственно частью строки текста без (как правило внутри блочного элемента).</a:t>
            </a:r>
          </a:p>
        </p:txBody>
      </p:sp>
    </p:spTree>
    <p:extLst>
      <p:ext uri="{BB962C8B-B14F-4D97-AF65-F5344CB8AC3E}">
        <p14:creationId xmlns:p14="http://schemas.microsoft.com/office/powerpoint/2010/main" val="24272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" y="1"/>
            <a:ext cx="12196941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79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664" y="769766"/>
            <a:ext cx="640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Блочные (</a:t>
            </a:r>
            <a:r>
              <a:rPr lang="en-US" sz="5400" b="1" dirty="0"/>
              <a:t>Block</a:t>
            </a:r>
            <a:r>
              <a:rPr lang="ru-RU" sz="5400" b="1" dirty="0"/>
              <a:t>)</a:t>
            </a:r>
            <a:r>
              <a:rPr lang="en-US" sz="5400" b="1" dirty="0"/>
              <a:t> </a:t>
            </a:r>
            <a:r>
              <a:rPr lang="uk-UA" sz="5400" b="1" dirty="0"/>
              <a:t>теги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8180" y="220486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&lt;h6&gt;,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760" y="3789040"/>
            <a:ext cx="6728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Строчные (</a:t>
            </a:r>
            <a:r>
              <a:rPr lang="en-US" sz="5400" b="1" dirty="0"/>
              <a:t>Inline</a:t>
            </a:r>
            <a:r>
              <a:rPr lang="ru-RU" sz="5400" b="1" dirty="0"/>
              <a:t>) теги</a:t>
            </a:r>
            <a:endParaRPr lang="uk-UA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007" y="5157193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&gt;, &lt;u&gt;,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&lt;span&gt;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3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</a:t>
            </a:r>
            <a:r>
              <a:rPr lang="uk-UA" sz="6600" b="1" dirty="0"/>
              <a:t>. </a:t>
            </a:r>
            <a:r>
              <a:rPr lang="uk-UA" sz="6600" b="1" dirty="0" err="1"/>
              <a:t>Валидация</a:t>
            </a:r>
            <a:r>
              <a:rPr lang="uk-UA" sz="6600" b="1" dirty="0"/>
              <a:t> </a:t>
            </a:r>
            <a:r>
              <a:rPr lang="uk-UA" sz="6600" b="1" dirty="0" err="1"/>
              <a:t>разметки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720814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Валидатор</a:t>
            </a:r>
            <a:r>
              <a:rPr lang="ru-RU" sz="4400" b="1" dirty="0"/>
              <a:t> разметки</a:t>
            </a:r>
            <a:r>
              <a:rPr lang="en-US" sz="4400" b="1" dirty="0"/>
              <a:t> (HTML)</a:t>
            </a:r>
            <a:r>
              <a:rPr lang="ru-RU" sz="4400" b="1" dirty="0"/>
              <a:t> от </a:t>
            </a:r>
            <a:r>
              <a:rPr lang="en-US" sz="4400" b="1" dirty="0"/>
              <a:t>W3C</a:t>
            </a:r>
            <a:endParaRPr lang="uk-UA" sz="44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0" y="963870"/>
            <a:ext cx="9879840" cy="40333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75720" y="5940569"/>
            <a:ext cx="4472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https://validator.w3.org/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dirty="0"/>
              <a:t> – проверка на соответствие (</a:t>
            </a:r>
            <a:r>
              <a:rPr lang="ru-RU" sz="2800" i="1" dirty="0"/>
              <a:t>проверка на корректность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57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5. </a:t>
            </a:r>
            <a:r>
              <a:rPr lang="uk-UA" sz="6600" b="1" dirty="0"/>
              <a:t>Семантика </a:t>
            </a:r>
            <a:r>
              <a:rPr lang="en-US" sz="6600" b="1" dirty="0"/>
              <a:t>HTML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0724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4112" y="1557838"/>
            <a:ext cx="3816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HTML 5.x </a:t>
            </a:r>
            <a:r>
              <a:rPr lang="ru-RU" sz="2800" dirty="0"/>
              <a:t>принёс ряд тегов, которые не несут оформления, но своими названиями поясняют смысловую нагрузку содержимого которое в них размещают.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6040" y="293747"/>
            <a:ext cx="573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/>
              <a:t>Семантика </a:t>
            </a:r>
            <a:r>
              <a:rPr lang="en-US" sz="4800" b="1" dirty="0"/>
              <a:t>HTML</a:t>
            </a:r>
          </a:p>
        </p:txBody>
      </p:sp>
      <p:pic>
        <p:nvPicPr>
          <p:cNvPr id="1026" name="Picture 2" descr="http://rightblog.ru/wp-content/uploads/2015/09/HTML5-semantin-infografic_rightblog.ru_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21715"/>
          <a:stretch/>
        </p:blipFill>
        <p:spPr bwMode="auto">
          <a:xfrm>
            <a:off x="0" y="0"/>
            <a:ext cx="61744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097216" y="5334307"/>
            <a:ext cx="4104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hlinkClick r:id="rId3"/>
              </a:rPr>
              <a:t>https://msiter.ru/tutorials/html5/semantic_elements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8919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CB6D8-D6ED-4791-9CF6-B4A7317822A1}"/>
              </a:ext>
            </a:extLst>
          </p:cNvPr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ru-RU" sz="4400" b="1" dirty="0" err="1"/>
              <a:t>yper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ru-RU" sz="4400" b="1" dirty="0" err="1"/>
              <a:t>ext</a:t>
            </a:r>
            <a:r>
              <a:rPr lang="ru-RU" sz="4400" b="1" dirty="0"/>
              <a:t> 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ru-RU" sz="4400" b="1" dirty="0" err="1"/>
              <a:t>arkup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ru-RU" sz="4400" b="1" dirty="0"/>
              <a:t>anguage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240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6.</a:t>
            </a:r>
            <a:r>
              <a:rPr lang="ru-RU" sz="6600" b="1" dirty="0"/>
              <a:t> Проблемы в </a:t>
            </a:r>
            <a:r>
              <a:rPr lang="en-US" sz="6600" b="1" dirty="0"/>
              <a:t>HTML</a:t>
            </a:r>
            <a:r>
              <a:rPr lang="ru-RU" sz="6600" b="1" dirty="0"/>
              <a:t>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3810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5452" y="5589240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Есть проблемы:</a:t>
            </a:r>
            <a:r>
              <a:rPr lang="ru-RU" sz="2400" b="1" dirty="0"/>
              <a:t> «</a:t>
            </a:r>
            <a:r>
              <a:rPr lang="ru-RU" sz="2400" dirty="0"/>
              <a:t>захламление» </a:t>
            </a:r>
            <a:r>
              <a:rPr lang="en-US" sz="2400" b="1" dirty="0"/>
              <a:t>HTML</a:t>
            </a:r>
            <a:r>
              <a:rPr lang="ru-RU" sz="2400" b="1" dirty="0"/>
              <a:t>-разметки</a:t>
            </a:r>
            <a:r>
              <a:rPr lang="ru-RU" sz="2400" dirty="0"/>
              <a:t>, дублирование кода, сложности</a:t>
            </a:r>
            <a:r>
              <a:rPr lang="uk-UA" sz="2400" dirty="0"/>
              <a:t> при</a:t>
            </a:r>
            <a:r>
              <a:rPr lang="ru-RU" sz="2400" dirty="0"/>
              <a:t> внесении изменений…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HTML </a:t>
            </a:r>
            <a:r>
              <a:rPr lang="ru-RU" sz="4400" b="1" dirty="0"/>
              <a:t>и оформление</a:t>
            </a:r>
            <a:r>
              <a:rPr lang="en-US" sz="4400" b="1" dirty="0"/>
              <a:t>…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1D4994-93F9-4475-B5BC-08B4E6AA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301"/>
            <a:ext cx="12192000" cy="380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9205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1256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192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5680" y="4721055"/>
            <a:ext cx="6122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Крупный фотобанк с </a:t>
            </a:r>
            <a:r>
              <a:rPr lang="ru-RU" sz="3200" b="1" i="1" dirty="0"/>
              <a:t>бесплатными</a:t>
            </a:r>
            <a:r>
              <a:rPr lang="ru-RU" sz="3200" i="1" dirty="0"/>
              <a:t> фотографиями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15681" y="5805264"/>
            <a:ext cx="612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https://unsplash.com/</a:t>
            </a:r>
            <a:endParaRPr lang="uk-UA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326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Фотобанк</a:t>
            </a:r>
            <a:r>
              <a:rPr lang="en-US" sz="4800" b="1" dirty="0"/>
              <a:t>  </a:t>
            </a:r>
            <a:r>
              <a:rPr lang="en-US" sz="4800" b="1" dirty="0" err="1"/>
              <a:t>Unsplash</a:t>
            </a:r>
            <a:endParaRPr lang="uk-UA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267599"/>
            <a:ext cx="6122931" cy="31915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926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944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>
                <a:solidFill>
                  <a:srgbClr val="3333CC"/>
                </a:solidFill>
              </a:rPr>
              <a:t>https://html-css.co.ua/dovidnuk-html-tags/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1903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929866"/>
            <a:ext cx="7952791" cy="4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3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0" y="5222478"/>
            <a:ext cx="12192000" cy="5107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ru-RU" sz="2400" b="1" dirty="0"/>
              <a:t>Обратите на них внимание в справочнике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0" y="629816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Ряд «новых» тегов которые вам пригодятся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07568" y="1997839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&lt;div&gt;, &lt;span&gt;, &lt;h1&gt;-&lt;h6&gt;,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ru-RU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&lt;li&gt;, &lt;table&gt;, &lt;tr&gt;,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&lt;td&gt;</a:t>
            </a:r>
            <a:endParaRPr lang="ru-RU" sz="3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fontAlgn="base"/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&lt;header&gt;, &lt;footer&gt;, &lt;main&gt;, &lt;section&gt;, &lt;aside&gt;, &lt;nav&gt;</a:t>
            </a:r>
          </a:p>
        </p:txBody>
      </p:sp>
    </p:spTree>
    <p:extLst>
      <p:ext uri="{BB962C8B-B14F-4D97-AF65-F5344CB8AC3E}">
        <p14:creationId xmlns:p14="http://schemas.microsoft.com/office/powerpoint/2010/main" val="3468376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25190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3040" y="1844824"/>
            <a:ext cx="4252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 образу и подобию </a:t>
            </a:r>
            <a:r>
              <a:rPr lang="ru-RU" sz="2800" b="1" dirty="0">
                <a:solidFill>
                  <a:srgbClr val="00B050"/>
                </a:solidFill>
              </a:rPr>
              <a:t>сверстать</a:t>
            </a:r>
            <a:r>
              <a:rPr lang="ru-RU" sz="2800" b="1" dirty="0"/>
              <a:t> </a:t>
            </a:r>
            <a:r>
              <a:rPr lang="ru-RU" sz="2800" dirty="0"/>
              <a:t>своё </a:t>
            </a:r>
            <a:r>
              <a:rPr lang="ru-RU" sz="2800" b="1" dirty="0"/>
              <a:t>резюме</a:t>
            </a:r>
            <a:r>
              <a:rPr lang="ru-RU" sz="2800" dirty="0"/>
              <a:t> и </a:t>
            </a:r>
            <a:r>
              <a:rPr lang="ru-RU" sz="2800" b="1" dirty="0">
                <a:solidFill>
                  <a:srgbClr val="00B050"/>
                </a:solidFill>
              </a:rPr>
              <a:t>выложить на хостинг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b="1" dirty="0"/>
              <a:t>neocities.org</a:t>
            </a:r>
            <a:r>
              <a:rPr lang="en-US" sz="2800" dirty="0"/>
              <a:t>)</a:t>
            </a:r>
            <a:r>
              <a:rPr lang="ru-RU" sz="2800" dirty="0"/>
              <a:t>. Если не хочется разглашать личную информацию – можно приукрасить.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ru-RU" sz="2800" dirty="0">
                <a:sym typeface="Wingdings" panose="05000000000000000000" pitchFamily="2" charset="2"/>
              </a:rPr>
              <a:t>Теги </a:t>
            </a:r>
            <a:r>
              <a:rPr lang="en-US" sz="2800" b="1" dirty="0">
                <a:sym typeface="Wingdings" panose="05000000000000000000" pitchFamily="2" charset="2"/>
              </a:rPr>
              <a:t>&lt;</a:t>
            </a:r>
            <a:r>
              <a:rPr lang="en-US" sz="2800" b="1" dirty="0" err="1">
                <a:sym typeface="Wingdings" panose="05000000000000000000" pitchFamily="2" charset="2"/>
              </a:rPr>
              <a:t>ul</a:t>
            </a:r>
            <a:r>
              <a:rPr lang="en-US" sz="2800" b="1" dirty="0">
                <a:sym typeface="Wingdings" panose="05000000000000000000" pitchFamily="2" charset="2"/>
              </a:rPr>
              <a:t>&gt;/&lt;li&gt; </a:t>
            </a:r>
            <a:r>
              <a:rPr lang="ru-RU" sz="2800" dirty="0">
                <a:sym typeface="Wingdings" panose="05000000000000000000" pitchFamily="2" charset="2"/>
              </a:rPr>
              <a:t>и </a:t>
            </a:r>
            <a:r>
              <a:rPr lang="en-US" sz="2800" b="1" dirty="0">
                <a:sym typeface="Wingdings" panose="05000000000000000000" pitchFamily="2" charset="2"/>
              </a:rPr>
              <a:t>&lt;table&gt; </a:t>
            </a:r>
            <a:r>
              <a:rPr lang="ru-RU" sz="2800" dirty="0">
                <a:sym typeface="Wingdings" panose="05000000000000000000" pitchFamily="2" charset="2"/>
              </a:rPr>
              <a:t>могут тут вам помочь 😉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113040" y="548680"/>
            <a:ext cx="58876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000" b="1" dirty="0"/>
              <a:t>Домашнее задания</a:t>
            </a:r>
            <a:endParaRPr lang="uk-UA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03912" cy="685800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730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83631" y="5592142"/>
            <a:ext cx="66247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Язык </a:t>
            </a:r>
            <a:r>
              <a:rPr lang="en-US" sz="3200" b="1" dirty="0">
                <a:solidFill>
                  <a:srgbClr val="0070C0"/>
                </a:solidFill>
              </a:rPr>
              <a:t>CSS</a:t>
            </a:r>
            <a:r>
              <a:rPr lang="ru-RU" sz="3200" b="1" dirty="0"/>
              <a:t> и </a:t>
            </a:r>
            <a:r>
              <a:rPr lang="ru-RU" sz="3200" b="1" dirty="0">
                <a:solidFill>
                  <a:srgbClr val="00B050"/>
                </a:solidFill>
              </a:rPr>
              <a:t>задание оформления </a:t>
            </a:r>
            <a:r>
              <a:rPr lang="ru-RU" sz="3200" b="1" dirty="0"/>
              <a:t>элементов страницы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0" y="116632"/>
            <a:ext cx="12192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800" b="1" dirty="0"/>
              <a:t>На следующем занятии</a:t>
            </a:r>
            <a:endParaRPr lang="uk-UA" sz="38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0E65BD-4C06-4E19-93F2-789B054E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12192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одиночными;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48363-7743-43ED-B9C6-D07AAC7D095B}"/>
              </a:ext>
            </a:extLst>
          </p:cNvPr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ru-RU" sz="4400" b="1" dirty="0" err="1"/>
              <a:t>yper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ru-RU" sz="4400" b="1" dirty="0" err="1"/>
              <a:t>ext</a:t>
            </a:r>
            <a:r>
              <a:rPr lang="ru-RU" sz="4400" b="1" dirty="0"/>
              <a:t> 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ru-RU" sz="4400" b="1" dirty="0" err="1"/>
              <a:t>arkup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ru-RU" sz="4400" b="1" dirty="0"/>
              <a:t>anguage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6711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r>
              <a:rPr lang="uk-UA" sz="6600" b="1" dirty="0"/>
              <a:t>. Структура </a:t>
            </a:r>
            <a:r>
              <a:rPr lang="ru-RU" sz="6600" b="1"/>
              <a:t>проекта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91213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91344" y="0"/>
            <a:ext cx="5032935" cy="6858000"/>
            <a:chOff x="414993" y="0"/>
            <a:chExt cx="5032935" cy="685800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2"/>
            <a:srcRect l="19028" b="3800"/>
            <a:stretch/>
          </p:blipFill>
          <p:spPr>
            <a:xfrm>
              <a:off x="761200" y="0"/>
              <a:ext cx="4686728" cy="6858000"/>
            </a:xfrm>
            <a:prstGeom prst="rect">
              <a:avLst/>
            </a:prstGeom>
          </p:spPr>
        </p:pic>
        <p:pic>
          <p:nvPicPr>
            <p:cNvPr id="102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93" y="4462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48" y="2172812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256490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4249136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5490955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5951984" y="476672"/>
            <a:ext cx="486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Абсолютный путь: </a:t>
            </a:r>
            <a:r>
              <a:rPr lang="en-US" b="1" dirty="0">
                <a:solidFill>
                  <a:srgbClr val="00B050"/>
                </a:solidFill>
              </a:rPr>
              <a:t>https://site.com/page1.html</a:t>
            </a:r>
            <a:r>
              <a:rPr lang="ru-RU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1984" y="105273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Относительный путь: </a:t>
            </a:r>
            <a:r>
              <a:rPr lang="en-US" b="1" dirty="0"/>
              <a:t> </a:t>
            </a:r>
            <a:r>
              <a:rPr lang="ru-RU" b="1" dirty="0">
                <a:solidFill>
                  <a:srgbClr val="0070C0"/>
                </a:solidFill>
              </a:rPr>
              <a:t>.</a:t>
            </a:r>
            <a:r>
              <a:rPr lang="en-US" b="1" dirty="0">
                <a:solidFill>
                  <a:srgbClr val="0070C0"/>
                </a:solidFill>
              </a:rPr>
              <a:t>/page1.html</a:t>
            </a:r>
          </a:p>
          <a:p>
            <a:pPr algn="r"/>
            <a:r>
              <a:rPr lang="en-US" b="1" dirty="0">
                <a:solidFill>
                  <a:srgbClr val="0070C0"/>
                </a:solidFill>
              </a:rPr>
              <a:t>   ./assets/</a:t>
            </a:r>
            <a:r>
              <a:rPr lang="en-US" b="1" dirty="0" err="1">
                <a:solidFill>
                  <a:srgbClr val="0070C0"/>
                </a:solidFill>
              </a:rPr>
              <a:t>img</a:t>
            </a:r>
            <a:r>
              <a:rPr lang="en-US" b="1" dirty="0">
                <a:solidFill>
                  <a:srgbClr val="0070C0"/>
                </a:solidFill>
              </a:rPr>
              <a:t>/pic1.jpg</a:t>
            </a:r>
            <a:r>
              <a:rPr lang="ru-RU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951984" y="2190343"/>
            <a:ext cx="56886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  <a:latin typeface="+mj-lt"/>
              </a:rPr>
              <a:t>Абсолютный 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 точное местонахождение файла (страницы), а 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 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к файлу относительно какой-либо "отправной точки" (файл, каталога). При 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относительном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пути доменное имя будет добавлено к пути браузером чтобы получить 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абсолютный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путь.</a:t>
            </a:r>
            <a:endParaRPr lang="ru-RU" sz="2000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67300" y="5013176"/>
            <a:ext cx="588934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Предложенная структура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 не захламлять «корень» сайта файлами (а оставить там только файлы страниц) и при этом обеспечивает чёткое разделение файлов-ресурсов по типам. </a:t>
            </a:r>
          </a:p>
        </p:txBody>
      </p:sp>
      <p:sp>
        <p:nvSpPr>
          <p:cNvPr id="13" name="Номер слайда 36">
            <a:extLst>
              <a:ext uri="{FF2B5EF4-FFF2-40B4-BE49-F238E27FC236}">
                <a16:creationId xmlns:a16="http://schemas.microsoft.com/office/drawing/2014/main" id="{021D971E-51ED-41E2-85A9-1B9B982D552B}"/>
              </a:ext>
            </a:extLst>
          </p:cNvPr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4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" y="313492"/>
            <a:ext cx="1219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Удобная структура для домашних заданий на хостинге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688" y="4005064"/>
            <a:ext cx="122886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/>
              <a:t>Пример: </a:t>
            </a:r>
            <a:r>
              <a:rPr lang="en-US" sz="2500" b="1" dirty="0">
                <a:hlinkClick r:id="rId2"/>
              </a:rPr>
              <a:t>https://github.com/filebase-xyz/site-folder-example/archive/v2022.zip</a:t>
            </a:r>
            <a:endParaRPr lang="ru-RU" sz="2500" b="1" dirty="0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92A13E7-C414-4F4F-9AC3-592E38BD0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51" y="4818029"/>
            <a:ext cx="1512168" cy="1512168"/>
          </a:xfrm>
          <a:prstGeom prst="rect">
            <a:avLst/>
          </a:prstGeom>
        </p:spPr>
      </p:pic>
      <p:sp>
        <p:nvSpPr>
          <p:cNvPr id="20" name="Номер слайда 36">
            <a:extLst>
              <a:ext uri="{FF2B5EF4-FFF2-40B4-BE49-F238E27FC236}">
                <a16:creationId xmlns:a16="http://schemas.microsoft.com/office/drawing/2014/main" id="{FC29BBD4-73FA-4BE5-9961-2FBD6276E4B4}"/>
              </a:ext>
            </a:extLst>
          </p:cNvPr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354D3A-506D-F493-22EF-B16A1C5F0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1196752"/>
            <a:ext cx="7481167" cy="237626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95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2</a:t>
            </a:r>
            <a:r>
              <a:rPr lang="uk-UA" sz="6600" b="1" dirty="0"/>
              <a:t>. </a:t>
            </a:r>
            <a:r>
              <a:rPr lang="uk-UA" sz="6600" b="1" dirty="0" err="1"/>
              <a:t>Инструменты</a:t>
            </a:r>
            <a:r>
              <a:rPr lang="uk-UA" sz="6600" b="1" dirty="0"/>
              <a:t> </a:t>
            </a:r>
            <a:r>
              <a:rPr lang="uk-UA" sz="6600" b="1" dirty="0" err="1"/>
              <a:t>разработчика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7511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7515"/>
            <a:ext cx="12192000" cy="4040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Network</a:t>
            </a:r>
            <a:r>
              <a:rPr lang="en-US" sz="2400" dirty="0"/>
              <a:t> </a:t>
            </a:r>
            <a:r>
              <a:rPr lang="ru-RU" sz="2400" dirty="0"/>
              <a:t>отображает все процессы связанные с выполнением </a:t>
            </a:r>
            <a:r>
              <a:rPr lang="en-US" sz="2400" b="1" dirty="0"/>
              <a:t>HTTP-</a:t>
            </a:r>
            <a:r>
              <a:rPr lang="uk-UA" sz="2400" b="1" dirty="0" err="1"/>
              <a:t>запросов</a:t>
            </a:r>
            <a:r>
              <a:rPr lang="uk-UA" sz="2400" b="1" dirty="0"/>
              <a:t> </a:t>
            </a:r>
            <a:r>
              <a:rPr lang="uk-UA" sz="2400" dirty="0"/>
              <a:t>(и </a:t>
            </a:r>
            <a:r>
              <a:rPr lang="ru-RU" sz="2400" dirty="0"/>
              <a:t>получения</a:t>
            </a:r>
            <a:r>
              <a:rPr lang="uk-UA" sz="2400" dirty="0"/>
              <a:t> </a:t>
            </a:r>
            <a:r>
              <a:rPr lang="en-US" sz="2400" b="1" dirty="0"/>
              <a:t>HTTP-</a:t>
            </a:r>
            <a:r>
              <a:rPr lang="uk-UA" sz="2400" b="1" dirty="0" err="1"/>
              <a:t>ответов</a:t>
            </a:r>
            <a:r>
              <a:rPr lang="uk-UA" sz="2400" dirty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510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ru-RU" sz="2400" dirty="0"/>
              <a:t>отображает текущую версию разметки (</a:t>
            </a:r>
            <a:r>
              <a:rPr lang="en-US" sz="2400" b="1" dirty="0"/>
              <a:t>HTML-</a:t>
            </a:r>
            <a:r>
              <a:rPr lang="ru-RU" sz="2400" b="1" dirty="0"/>
              <a:t>теги</a:t>
            </a:r>
            <a:r>
              <a:rPr lang="ru-RU" sz="2400" dirty="0"/>
              <a:t>, и связанны</a:t>
            </a:r>
            <a:r>
              <a:rPr lang="uk-UA" sz="2400" dirty="0"/>
              <a:t>е</a:t>
            </a:r>
            <a:r>
              <a:rPr lang="en-US" sz="2400" dirty="0"/>
              <a:t> </a:t>
            </a:r>
            <a:r>
              <a:rPr lang="ru-RU" sz="2400" dirty="0"/>
              <a:t>с ними </a:t>
            </a:r>
            <a:r>
              <a:rPr lang="en-US" sz="2400" b="1" dirty="0"/>
              <a:t>CSS-</a:t>
            </a:r>
            <a:r>
              <a:rPr lang="uk-UA" sz="2400" b="1" dirty="0" err="1"/>
              <a:t>стили</a:t>
            </a:r>
            <a:r>
              <a:rPr lang="ru-RU" sz="2400" dirty="0"/>
              <a:t>)</a:t>
            </a:r>
            <a:r>
              <a:rPr lang="uk-UA" sz="2400" dirty="0"/>
              <a:t>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21836"/>
            <a:ext cx="12192001" cy="4036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4731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</TotalTime>
  <Words>729</Words>
  <Application>Microsoft Office PowerPoint</Application>
  <PresentationFormat>Широкий екран</PresentationFormat>
  <Paragraphs>86</Paragraphs>
  <Slides>29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664</cp:revision>
  <dcterms:created xsi:type="dcterms:W3CDTF">2014-11-20T09:08:59Z</dcterms:created>
  <dcterms:modified xsi:type="dcterms:W3CDTF">2022-06-04T11:12:53Z</dcterms:modified>
</cp:coreProperties>
</file>