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86" r:id="rId2"/>
    <p:sldId id="326" r:id="rId3"/>
    <p:sldId id="327" r:id="rId4"/>
    <p:sldId id="391" r:id="rId5"/>
    <p:sldId id="392" r:id="rId6"/>
    <p:sldId id="396" r:id="rId7"/>
    <p:sldId id="397" r:id="rId8"/>
    <p:sldId id="398" r:id="rId9"/>
    <p:sldId id="328" r:id="rId10"/>
    <p:sldId id="339" r:id="rId11"/>
    <p:sldId id="340" r:id="rId12"/>
    <p:sldId id="342" r:id="rId13"/>
    <p:sldId id="390" r:id="rId14"/>
    <p:sldId id="341" r:id="rId15"/>
    <p:sldId id="384" r:id="rId16"/>
    <p:sldId id="385" r:id="rId17"/>
    <p:sldId id="376" r:id="rId18"/>
    <p:sldId id="377" r:id="rId19"/>
    <p:sldId id="362" r:id="rId20"/>
    <p:sldId id="259" r:id="rId21"/>
    <p:sldId id="347" r:id="rId22"/>
    <p:sldId id="289" r:id="rId23"/>
    <p:sldId id="290" r:id="rId24"/>
    <p:sldId id="352" r:id="rId25"/>
    <p:sldId id="351" r:id="rId26"/>
    <p:sldId id="371" r:id="rId27"/>
    <p:sldId id="294" r:id="rId28"/>
    <p:sldId id="295" r:id="rId2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76"/>
            <p14:sldId id="377"/>
            <p14:sldId id="362"/>
            <p14:sldId id="259"/>
            <p14:sldId id="347"/>
            <p14:sldId id="289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1C7F5-4F88-4773-9DB9-77B73DD9AA2D}" v="17" dt="2022-06-05T17:33:1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6281C7F5-4F88-4773-9DB9-77B73DD9AA2D}"/>
    <pc:docChg chg="undo custSel addSld delSld modSld sldOrd modSection">
      <pc:chgData name="Anatoliy Kigel" userId="7432c6c4687b0a9c" providerId="LiveId" clId="{6281C7F5-4F88-4773-9DB9-77B73DD9AA2D}" dt="2022-06-05T17:33:19.526" v="176" actId="1038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modSp mod ord">
        <pc:chgData name="Anatoliy Kigel" userId="7432c6c4687b0a9c" providerId="LiveId" clId="{6281C7F5-4F88-4773-9DB9-77B73DD9AA2D}" dt="2022-06-05T17:14:31.678" v="144"/>
        <pc:sldMkLst>
          <pc:docMk/>
          <pc:sldMk cId="3468376918" sldId="352"/>
        </pc:sldMkLst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3" creationId="{00000000-0000-0000-0000-000000000000}"/>
          </ac:spMkLst>
        </pc:spChg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647673204" sldId="360"/>
        </pc:sldMkLst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554092839" sldId="365"/>
        </pc:sldMkLst>
      </pc:sldChg>
      <pc:sldChg chg="addSp delSp modSp mod">
        <pc:chgData name="Anatoliy Kigel" userId="7432c6c4687b0a9c" providerId="LiveId" clId="{6281C7F5-4F88-4773-9DB9-77B73DD9AA2D}" dt="2022-06-05T17:33:19.526" v="176" actId="1038"/>
        <pc:sldMkLst>
          <pc:docMk/>
          <pc:sldMk cId="2301730362" sldId="371"/>
        </pc:sldMkLst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2" creationId="{00000000-0000-0000-0000-000000000000}"/>
          </ac:spMkLst>
        </pc:spChg>
        <pc:picChg chg="del">
          <ac:chgData name="Anatoliy Kigel" userId="7432c6c4687b0a9c" providerId="LiveId" clId="{6281C7F5-4F88-4773-9DB9-77B73DD9AA2D}" dt="2022-06-05T17:31:06.522" v="155" actId="478"/>
          <ac:picMkLst>
            <pc:docMk/>
            <pc:sldMk cId="2301730362" sldId="371"/>
            <ac:picMk id="2" creationId="{00000000-0000-0000-0000-000000000000}"/>
          </ac:picMkLst>
        </pc:picChg>
        <pc:picChg chg="add mod">
          <ac:chgData name="Anatoliy Kigel" userId="7432c6c4687b0a9c" providerId="LiveId" clId="{6281C7F5-4F88-4773-9DB9-77B73DD9AA2D}" dt="2022-06-05T17:33:19.526" v="176" actId="1038"/>
          <ac:picMkLst>
            <pc:docMk/>
            <pc:sldMk cId="2301730362" sldId="371"/>
            <ac:picMk id="1026" creationId="{2167926F-2BA7-59AC-8016-BC0712D056FD}"/>
          </ac:picMkLst>
        </pc:picChg>
      </pc:sldChg>
      <pc:sldChg chg="delSp modSp mod">
        <pc:chgData name="Anatoliy Kigel" userId="7432c6c4687b0a9c" providerId="LiveId" clId="{6281C7F5-4F88-4773-9DB9-77B73DD9AA2D}" dt="2022-06-05T17:17:00.231" v="154" actId="1036"/>
        <pc:sldMkLst>
          <pc:docMk/>
          <pc:sldMk cId="2689196661" sldId="377"/>
        </pc:sldMkLst>
        <pc:spChg chg="del">
          <ac:chgData name="Anatoliy Kigel" userId="7432c6c4687b0a9c" providerId="LiveId" clId="{6281C7F5-4F88-4773-9DB9-77B73DD9AA2D}" dt="2022-06-05T17:16:53.404" v="145" actId="478"/>
          <ac:spMkLst>
            <pc:docMk/>
            <pc:sldMk cId="2689196661" sldId="377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7:00.231" v="154" actId="1036"/>
          <ac:spMkLst>
            <pc:docMk/>
            <pc:sldMk cId="2689196661" sldId="377"/>
            <ac:spMk id="7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6:59.106" v="150" actId="1036"/>
          <ac:spMkLst>
            <pc:docMk/>
            <pc:sldMk cId="2689196661" sldId="377"/>
            <ac:spMk id="10" creationId="{00000000-0000-0000-0000-000000000000}"/>
          </ac:spMkLst>
        </pc:spChg>
      </pc:sldChg>
      <pc:sldChg chg="addSp delSp modSp del mod">
        <pc:chgData name="Anatoliy Kigel" userId="7432c6c4687b0a9c" providerId="LiveId" clId="{6281C7F5-4F88-4773-9DB9-77B73DD9AA2D}" dt="2022-06-05T17:00:56.287" v="68" actId="47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05.06.2022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05.06.2022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905794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581779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80576" y="619294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5680" y="4721055"/>
            <a:ext cx="6122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Крупный фотобанк с </a:t>
            </a:r>
            <a:r>
              <a:rPr lang="ru-RU" sz="3200" b="1" i="1" dirty="0"/>
              <a:t>бесплатными</a:t>
            </a:r>
            <a:r>
              <a:rPr lang="ru-RU" sz="3200" i="1" dirty="0"/>
              <a:t> фотографиями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15681" y="5805264"/>
            <a:ext cx="6122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https://unsplash.com/</a:t>
            </a:r>
            <a:endParaRPr lang="uk-UA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326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Фотобанк</a:t>
            </a:r>
            <a:r>
              <a:rPr lang="en-US" sz="4800" b="1" dirty="0"/>
              <a:t>  </a:t>
            </a:r>
            <a:r>
              <a:rPr lang="en-US" sz="4800" b="1" dirty="0" err="1"/>
              <a:t>Unsplash</a:t>
            </a:r>
            <a:endParaRPr lang="uk-UA" sz="4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1267599"/>
            <a:ext cx="6122931" cy="31915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92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9449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https://html-css.co.ua/dovidnuk-html-tags/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7" y="929866"/>
            <a:ext cx="7952791" cy="48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20717" y="5572171"/>
            <a:ext cx="12192000" cy="5788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800" b="1" dirty="0"/>
              <a:t>Обратите на них внимание в справочнике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0717" y="70694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Ряд тегов которые пригодятся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0717" y="255689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&lt;p&gt;,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&lt;article&gt;, &lt;audio&gt;,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844824"/>
            <a:ext cx="4252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Если не хочется разглашать личную информацию – можно приукрасить.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096000" y="548680"/>
            <a:ext cx="588761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26F-2BA7-59AC-8016-BC0712D05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r="35179" b="24258"/>
          <a:stretch/>
        </p:blipFill>
        <p:spPr bwMode="auto">
          <a:xfrm>
            <a:off x="42936" y="116632"/>
            <a:ext cx="4252864" cy="667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693</Words>
  <Application>Microsoft Office PowerPoint</Application>
  <PresentationFormat>Широкий екран</PresentationFormat>
  <Paragraphs>82</Paragraphs>
  <Slides>28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2022-06-05T17:33:19Z</dcterms:modified>
</cp:coreProperties>
</file>