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92" r:id="rId2"/>
    <p:sldId id="362" r:id="rId3"/>
    <p:sldId id="363" r:id="rId4"/>
    <p:sldId id="261" r:id="rId5"/>
    <p:sldId id="262" r:id="rId6"/>
    <p:sldId id="263" r:id="rId7"/>
    <p:sldId id="293" r:id="rId8"/>
    <p:sldId id="294" r:id="rId9"/>
    <p:sldId id="295" r:id="rId10"/>
    <p:sldId id="29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99" r:id="rId30"/>
    <p:sldId id="289" r:id="rId31"/>
    <p:sldId id="364" r:id="rId32"/>
    <p:sldId id="291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92"/>
            <p14:sldId id="362"/>
            <p14:sldId id="363"/>
            <p14:sldId id="261"/>
            <p14:sldId id="262"/>
            <p14:sldId id="263"/>
            <p14:sldId id="293"/>
            <p14:sldId id="294"/>
            <p14:sldId id="295"/>
            <p14:sldId id="29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99"/>
            <p14:sldId id="289"/>
            <p14:sldId id="364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8321C-CD3C-4FB6-9D81-4B0234E6D730}" v="10" dt="2022-06-09T06:30:56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108" d="100"/>
          <a:sy n="108" d="100"/>
        </p:scale>
        <p:origin x="40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82FE350-9770-4394-850F-AFA5A72F402C}"/>
    <pc:docChg chg="delSld modSld sldOrd modSection">
      <pc:chgData name="Anatoliy Kigel" userId="7432c6c4687b0a9c" providerId="LiveId" clId="{082FE350-9770-4394-850F-AFA5A72F402C}" dt="2021-02-07T18:38:05.993" v="3" actId="47"/>
      <pc:docMkLst>
        <pc:docMk/>
      </pc:docMkLst>
      <pc:sldChg chg="del">
        <pc:chgData name="Anatoliy Kigel" userId="7432c6c4687b0a9c" providerId="LiveId" clId="{082FE350-9770-4394-850F-AFA5A72F402C}" dt="2021-02-07T18:36:11.344" v="2" actId="47"/>
        <pc:sldMkLst>
          <pc:docMk/>
          <pc:sldMk cId="4162438002" sldId="260"/>
        </pc:sldMkLst>
      </pc:sldChg>
      <pc:sldChg chg="ord">
        <pc:chgData name="Anatoliy Kigel" userId="7432c6c4687b0a9c" providerId="LiveId" clId="{082FE350-9770-4394-850F-AFA5A72F402C}" dt="2021-02-07T18:35:36.822" v="1"/>
        <pc:sldMkLst>
          <pc:docMk/>
          <pc:sldMk cId="2578747616" sldId="263"/>
        </pc:sldMkLst>
      </pc:sldChg>
      <pc:sldChg chg="del">
        <pc:chgData name="Anatoliy Kigel" userId="7432c6c4687b0a9c" providerId="LiveId" clId="{082FE350-9770-4394-850F-AFA5A72F402C}" dt="2021-02-07T18:38:05.993" v="3" actId="47"/>
        <pc:sldMkLst>
          <pc:docMk/>
          <pc:sldMk cId="1483766494" sldId="287"/>
        </pc:sldMkLst>
      </pc:sldChg>
    </pc:docChg>
  </pc:docChgLst>
  <pc:docChgLst>
    <pc:chgData name="Anatoliy Kigel" userId="7432c6c4687b0a9c" providerId="LiveId" clId="{E68C3C30-56CE-4ED1-BBD4-1E517B62AFB4}"/>
    <pc:docChg chg="custSel addSld delSld modSld modSection">
      <pc:chgData name="Anatoliy Kigel" userId="7432c6c4687b0a9c" providerId="LiveId" clId="{E68C3C30-56CE-4ED1-BBD4-1E517B62AFB4}" dt="2021-12-08T08:24:29.808" v="138" actId="47"/>
      <pc:docMkLst>
        <pc:docMk/>
      </pc:docMkLst>
      <pc:sldChg chg="del">
        <pc:chgData name="Anatoliy Kigel" userId="7432c6c4687b0a9c" providerId="LiveId" clId="{E68C3C30-56CE-4ED1-BBD4-1E517B62AFB4}" dt="2021-12-08T08:18:05.295" v="7" actId="47"/>
        <pc:sldMkLst>
          <pc:docMk/>
          <pc:sldMk cId="157215366" sldId="258"/>
        </pc:sldMkLst>
      </pc:sldChg>
      <pc:sldChg chg="del">
        <pc:chgData name="Anatoliy Kigel" userId="7432c6c4687b0a9c" providerId="LiveId" clId="{E68C3C30-56CE-4ED1-BBD4-1E517B62AFB4}" dt="2021-12-08T08:18:05.295" v="7" actId="47"/>
        <pc:sldMkLst>
          <pc:docMk/>
          <pc:sldMk cId="3369205468" sldId="259"/>
        </pc:sldMkLst>
      </pc:sldChg>
      <pc:sldChg chg="modSp mod">
        <pc:chgData name="Anatoliy Kigel" userId="7432c6c4687b0a9c" providerId="LiveId" clId="{E68C3C30-56CE-4ED1-BBD4-1E517B62AFB4}" dt="2021-12-08T08:18:26.686" v="19" actId="1076"/>
        <pc:sldMkLst>
          <pc:docMk/>
          <pc:sldMk cId="2793501215" sldId="262"/>
        </pc:sldMkLst>
        <pc:spChg chg="mod">
          <ac:chgData name="Anatoliy Kigel" userId="7432c6c4687b0a9c" providerId="LiveId" clId="{E68C3C30-56CE-4ED1-BBD4-1E517B62AFB4}" dt="2021-12-08T08:18:26.686" v="19" actId="1076"/>
          <ac:spMkLst>
            <pc:docMk/>
            <pc:sldMk cId="2793501215" sldId="262"/>
            <ac:spMk id="10" creationId="{00000000-0000-0000-0000-000000000000}"/>
          </ac:spMkLst>
        </pc:spChg>
      </pc:sldChg>
      <pc:sldChg chg="addSp delSp modSp mod">
        <pc:chgData name="Anatoliy Kigel" userId="7432c6c4687b0a9c" providerId="LiveId" clId="{E68C3C30-56CE-4ED1-BBD4-1E517B62AFB4}" dt="2021-12-08T08:21:23.700" v="41" actId="403"/>
        <pc:sldMkLst>
          <pc:docMk/>
          <pc:sldMk cId="102787947" sldId="271"/>
        </pc:sldMkLst>
        <pc:spChg chg="mod">
          <ac:chgData name="Anatoliy Kigel" userId="7432c6c4687b0a9c" providerId="LiveId" clId="{E68C3C30-56CE-4ED1-BBD4-1E517B62AFB4}" dt="2021-12-08T08:21:23.700" v="41" actId="403"/>
          <ac:spMkLst>
            <pc:docMk/>
            <pc:sldMk cId="102787947" sldId="271"/>
            <ac:spMk id="3" creationId="{00000000-0000-0000-0000-000000000000}"/>
          </ac:spMkLst>
        </pc:spChg>
        <pc:spChg chg="mod">
          <ac:chgData name="Anatoliy Kigel" userId="7432c6c4687b0a9c" providerId="LiveId" clId="{E68C3C30-56CE-4ED1-BBD4-1E517B62AFB4}" dt="2021-12-08T08:21:16.554" v="36" actId="14100"/>
          <ac:spMkLst>
            <pc:docMk/>
            <pc:sldMk cId="102787947" sldId="271"/>
            <ac:spMk id="10" creationId="{00000000-0000-0000-0000-000000000000}"/>
          </ac:spMkLst>
        </pc:spChg>
        <pc:picChg chg="add mod">
          <ac:chgData name="Anatoliy Kigel" userId="7432c6c4687b0a9c" providerId="LiveId" clId="{E68C3C30-56CE-4ED1-BBD4-1E517B62AFB4}" dt="2021-12-08T08:21:21.050" v="38" actId="1440"/>
          <ac:picMkLst>
            <pc:docMk/>
            <pc:sldMk cId="102787947" sldId="271"/>
            <ac:picMk id="4" creationId="{527E2C53-D68C-441D-8598-38DB0CEA7B10}"/>
          </ac:picMkLst>
        </pc:picChg>
        <pc:picChg chg="del">
          <ac:chgData name="Anatoliy Kigel" userId="7432c6c4687b0a9c" providerId="LiveId" clId="{E68C3C30-56CE-4ED1-BBD4-1E517B62AFB4}" dt="2021-12-08T08:20:56.943" v="23" actId="478"/>
          <ac:picMkLst>
            <pc:docMk/>
            <pc:sldMk cId="102787947" sldId="271"/>
            <ac:picMk id="6" creationId="{00000000-0000-0000-0000-000000000000}"/>
          </ac:picMkLst>
        </pc:picChg>
      </pc:sldChg>
      <pc:sldChg chg="del">
        <pc:chgData name="Anatoliy Kigel" userId="7432c6c4687b0a9c" providerId="LiveId" clId="{E68C3C30-56CE-4ED1-BBD4-1E517B62AFB4}" dt="2021-12-08T08:22:13.026" v="43" actId="47"/>
        <pc:sldMkLst>
          <pc:docMk/>
          <pc:sldMk cId="4089884000" sldId="290"/>
        </pc:sldMkLst>
      </pc:sldChg>
      <pc:sldChg chg="addSp delSp modSp mod">
        <pc:chgData name="Anatoliy Kigel" userId="7432c6c4687b0a9c" providerId="LiveId" clId="{E68C3C30-56CE-4ED1-BBD4-1E517B62AFB4}" dt="2021-12-08T08:24:21.995" v="137" actId="1036"/>
        <pc:sldMkLst>
          <pc:docMk/>
          <pc:sldMk cId="2174076186" sldId="291"/>
        </pc:sldMkLst>
        <pc:spChg chg="mod">
          <ac:chgData name="Anatoliy Kigel" userId="7432c6c4687b0a9c" providerId="LiveId" clId="{E68C3C30-56CE-4ED1-BBD4-1E517B62AFB4}" dt="2021-12-08T08:22:31.106" v="54" actId="1035"/>
          <ac:spMkLst>
            <pc:docMk/>
            <pc:sldMk cId="2174076186" sldId="291"/>
            <ac:spMk id="9" creationId="{00000000-0000-0000-0000-000000000000}"/>
          </ac:spMkLst>
        </pc:spChg>
        <pc:spChg chg="del mod">
          <ac:chgData name="Anatoliy Kigel" userId="7432c6c4687b0a9c" providerId="LiveId" clId="{E68C3C30-56CE-4ED1-BBD4-1E517B62AFB4}" dt="2021-12-08T08:22:33.924" v="56" actId="478"/>
          <ac:spMkLst>
            <pc:docMk/>
            <pc:sldMk cId="2174076186" sldId="291"/>
            <ac:spMk id="10" creationId="{00000000-0000-0000-0000-000000000000}"/>
          </ac:spMkLst>
        </pc:spChg>
        <pc:spChg chg="del">
          <ac:chgData name="Anatoliy Kigel" userId="7432c6c4687b0a9c" providerId="LiveId" clId="{E68C3C30-56CE-4ED1-BBD4-1E517B62AFB4}" dt="2021-12-08T08:22:19.786" v="44" actId="478"/>
          <ac:spMkLst>
            <pc:docMk/>
            <pc:sldMk cId="2174076186" sldId="291"/>
            <ac:spMk id="11" creationId="{00000000-0000-0000-0000-000000000000}"/>
          </ac:spMkLst>
        </pc:spChg>
        <pc:spChg chg="add mod">
          <ac:chgData name="Anatoliy Kigel" userId="7432c6c4687b0a9c" providerId="LiveId" clId="{E68C3C30-56CE-4ED1-BBD4-1E517B62AFB4}" dt="2021-12-08T08:23:22.483" v="129" actId="1036"/>
          <ac:spMkLst>
            <pc:docMk/>
            <pc:sldMk cId="2174076186" sldId="291"/>
            <ac:spMk id="12" creationId="{5966E830-EACF-4BF8-9C90-B819D3D8E635}"/>
          </ac:spMkLst>
        </pc:spChg>
        <pc:picChg chg="mod">
          <ac:chgData name="Anatoliy Kigel" userId="7432c6c4687b0a9c" providerId="LiveId" clId="{E68C3C30-56CE-4ED1-BBD4-1E517B62AFB4}" dt="2021-12-08T08:24:21.995" v="137" actId="1036"/>
          <ac:picMkLst>
            <pc:docMk/>
            <pc:sldMk cId="2174076186" sldId="291"/>
            <ac:picMk id="5122" creationId="{00000000-0000-0000-0000-000000000000}"/>
          </ac:picMkLst>
        </pc:picChg>
      </pc:sldChg>
      <pc:sldChg chg="modSp mod">
        <pc:chgData name="Anatoliy Kigel" userId="7432c6c4687b0a9c" providerId="LiveId" clId="{E68C3C30-56CE-4ED1-BBD4-1E517B62AFB4}" dt="2021-12-08T08:17:32.254" v="0" actId="403"/>
        <pc:sldMkLst>
          <pc:docMk/>
          <pc:sldMk cId="3744853815" sldId="292"/>
        </pc:sldMkLst>
        <pc:spChg chg="mod">
          <ac:chgData name="Anatoliy Kigel" userId="7432c6c4687b0a9c" providerId="LiveId" clId="{E68C3C30-56CE-4ED1-BBD4-1E517B62AFB4}" dt="2021-12-08T08:17:32.254" v="0" actId="403"/>
          <ac:spMkLst>
            <pc:docMk/>
            <pc:sldMk cId="3744853815" sldId="292"/>
            <ac:spMk id="9" creationId="{00000000-0000-0000-0000-000000000000}"/>
          </ac:spMkLst>
        </pc:spChg>
      </pc:sldChg>
      <pc:sldChg chg="modSp mod">
        <pc:chgData name="Anatoliy Kigel" userId="7432c6c4687b0a9c" providerId="LiveId" clId="{E68C3C30-56CE-4ED1-BBD4-1E517B62AFB4}" dt="2021-12-08T08:19:12.253" v="22" actId="207"/>
        <pc:sldMkLst>
          <pc:docMk/>
          <pc:sldMk cId="2942600784" sldId="295"/>
        </pc:sldMkLst>
        <pc:spChg chg="mod">
          <ac:chgData name="Anatoliy Kigel" userId="7432c6c4687b0a9c" providerId="LiveId" clId="{E68C3C30-56CE-4ED1-BBD4-1E517B62AFB4}" dt="2021-12-08T08:19:12.253" v="22" actId="207"/>
          <ac:spMkLst>
            <pc:docMk/>
            <pc:sldMk cId="2942600784" sldId="295"/>
            <ac:spMk id="13" creationId="{00000000-0000-0000-0000-000000000000}"/>
          </ac:spMkLst>
        </pc:spChg>
      </pc:sldChg>
      <pc:sldChg chg="modSp add mod">
        <pc:chgData name="Anatoliy Kigel" userId="7432c6c4687b0a9c" providerId="LiveId" clId="{E68C3C30-56CE-4ED1-BBD4-1E517B62AFB4}" dt="2021-12-08T08:18:12.537" v="18" actId="20577"/>
        <pc:sldMkLst>
          <pc:docMk/>
          <pc:sldMk cId="1238102294" sldId="362"/>
        </pc:sldMkLst>
        <pc:spChg chg="mod">
          <ac:chgData name="Anatoliy Kigel" userId="7432c6c4687b0a9c" providerId="LiveId" clId="{E68C3C30-56CE-4ED1-BBD4-1E517B62AFB4}" dt="2021-12-08T08:18:12.537" v="18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add">
        <pc:chgData name="Anatoliy Kigel" userId="7432c6c4687b0a9c" providerId="LiveId" clId="{E68C3C30-56CE-4ED1-BBD4-1E517B62AFB4}" dt="2021-12-08T08:17:54.201" v="1"/>
        <pc:sldMkLst>
          <pc:docMk/>
          <pc:sldMk cId="694098066" sldId="363"/>
        </pc:sldMkLst>
      </pc:sldChg>
      <pc:sldChg chg="add">
        <pc:chgData name="Anatoliy Kigel" userId="7432c6c4687b0a9c" providerId="LiveId" clId="{E68C3C30-56CE-4ED1-BBD4-1E517B62AFB4}" dt="2021-12-08T08:22:11.556" v="42"/>
        <pc:sldMkLst>
          <pc:docMk/>
          <pc:sldMk cId="2717058134" sldId="364"/>
        </pc:sldMkLst>
      </pc:sldChg>
      <pc:sldChg chg="add del">
        <pc:chgData name="Anatoliy Kigel" userId="7432c6c4687b0a9c" providerId="LiveId" clId="{E68C3C30-56CE-4ED1-BBD4-1E517B62AFB4}" dt="2021-12-08T08:24:29.808" v="138" actId="47"/>
        <pc:sldMkLst>
          <pc:docMk/>
          <pc:sldMk cId="3063730818" sldId="365"/>
        </pc:sldMkLst>
      </pc:sldChg>
    </pc:docChg>
  </pc:docChgLst>
  <pc:docChgLst>
    <pc:chgData name="Anatoliy Kigel" userId="7432c6c4687b0a9c" providerId="LiveId" clId="{6DB8321C-CD3C-4FB6-9D81-4B0234E6D730}"/>
    <pc:docChg chg="undo redo custSel addSld delSld modSld sldOrd modSection">
      <pc:chgData name="Anatoliy Kigel" userId="7432c6c4687b0a9c" providerId="LiveId" clId="{6DB8321C-CD3C-4FB6-9D81-4B0234E6D730}" dt="2022-06-09T06:36:55.696" v="818"/>
      <pc:docMkLst>
        <pc:docMk/>
      </pc:docMkLst>
      <pc:sldChg chg="addSp delSp modSp mod">
        <pc:chgData name="Anatoliy Kigel" userId="7432c6c4687b0a9c" providerId="LiveId" clId="{6DB8321C-CD3C-4FB6-9D81-4B0234E6D730}" dt="2022-06-07T09:54:42.984" v="255" actId="22"/>
        <pc:sldMkLst>
          <pc:docMk/>
          <pc:sldMk cId="3967490426" sldId="269"/>
        </pc:sldMkLst>
        <pc:spChg chg="mod">
          <ac:chgData name="Anatoliy Kigel" userId="7432c6c4687b0a9c" providerId="LiveId" clId="{6DB8321C-CD3C-4FB6-9D81-4B0234E6D730}" dt="2022-06-07T09:53:22.043" v="249" actId="1035"/>
          <ac:spMkLst>
            <pc:docMk/>
            <pc:sldMk cId="3967490426" sldId="269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3:29.204" v="253" actId="1076"/>
          <ac:spMkLst>
            <pc:docMk/>
            <pc:sldMk cId="3967490426" sldId="269"/>
            <ac:spMk id="3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3:19.860" v="243" actId="478"/>
          <ac:spMkLst>
            <pc:docMk/>
            <pc:sldMk cId="3967490426" sldId="269"/>
            <ac:spMk id="8" creationId="{00000000-0000-0000-0000-000000000000}"/>
          </ac:spMkLst>
        </pc:spChg>
        <pc:spChg chg="add del">
          <ac:chgData name="Anatoliy Kigel" userId="7432c6c4687b0a9c" providerId="LiveId" clId="{6DB8321C-CD3C-4FB6-9D81-4B0234E6D730}" dt="2022-06-07T09:54:42.984" v="255" actId="22"/>
          <ac:spMkLst>
            <pc:docMk/>
            <pc:sldMk cId="3967490426" sldId="269"/>
            <ac:spMk id="9" creationId="{774CB2A0-0612-C5B3-8783-940D170B91DE}"/>
          </ac:spMkLst>
        </pc:spChg>
      </pc:sldChg>
      <pc:sldChg chg="delSp modSp mod">
        <pc:chgData name="Anatoliy Kigel" userId="7432c6c4687b0a9c" providerId="LiveId" clId="{6DB8321C-CD3C-4FB6-9D81-4B0234E6D730}" dt="2022-06-07T10:06:23.239" v="470" actId="14100"/>
        <pc:sldMkLst>
          <pc:docMk/>
          <pc:sldMk cId="2883037492" sldId="276"/>
        </pc:sldMkLst>
        <pc:spChg chg="mod">
          <ac:chgData name="Anatoliy Kigel" userId="7432c6c4687b0a9c" providerId="LiveId" clId="{6DB8321C-CD3C-4FB6-9D81-4B0234E6D730}" dt="2022-06-07T10:06:23.239" v="470" actId="14100"/>
          <ac:spMkLst>
            <pc:docMk/>
            <pc:sldMk cId="2883037492" sldId="276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2:38.653" v="209" actId="20577"/>
          <ac:spMkLst>
            <pc:docMk/>
            <pc:sldMk cId="2883037492" sldId="276"/>
            <ac:spMk id="3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6:19.541" v="469" actId="14100"/>
          <ac:spMkLst>
            <pc:docMk/>
            <pc:sldMk cId="2883037492" sldId="276"/>
            <ac:spMk id="5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5:56.765" v="467" actId="207"/>
          <ac:spMkLst>
            <pc:docMk/>
            <pc:sldMk cId="2883037492" sldId="276"/>
            <ac:spMk id="6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7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8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9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7.857" v="181" actId="478"/>
          <ac:spMkLst>
            <pc:docMk/>
            <pc:sldMk cId="2883037492" sldId="276"/>
            <ac:spMk id="10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12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13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14" creationId="{00000000-0000-0000-0000-000000000000}"/>
          </ac:spMkLst>
        </pc:spChg>
      </pc:sldChg>
      <pc:sldChg chg="add del">
        <pc:chgData name="Anatoliy Kigel" userId="7432c6c4687b0a9c" providerId="LiveId" clId="{6DB8321C-CD3C-4FB6-9D81-4B0234E6D730}" dt="2022-06-07T10:08:44.425" v="477"/>
        <pc:sldMkLst>
          <pc:docMk/>
          <pc:sldMk cId="2967683891" sldId="278"/>
        </pc:sldMkLst>
      </pc:sldChg>
      <pc:sldChg chg="delSp modSp add del mod">
        <pc:chgData name="Anatoliy Kigel" userId="7432c6c4687b0a9c" providerId="LiveId" clId="{6DB8321C-CD3C-4FB6-9D81-4B0234E6D730}" dt="2022-06-07T10:11:27.532" v="603" actId="20577"/>
        <pc:sldMkLst>
          <pc:docMk/>
          <pc:sldMk cId="1118989646" sldId="279"/>
        </pc:sldMkLst>
        <pc:spChg chg="mod">
          <ac:chgData name="Anatoliy Kigel" userId="7432c6c4687b0a9c" providerId="LiveId" clId="{6DB8321C-CD3C-4FB6-9D81-4B0234E6D730}" dt="2022-06-07T10:11:10.877" v="575" actId="20577"/>
          <ac:spMkLst>
            <pc:docMk/>
            <pc:sldMk cId="1118989646" sldId="279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10:34.526" v="537" actId="6549"/>
          <ac:spMkLst>
            <pc:docMk/>
            <pc:sldMk cId="1118989646" sldId="279"/>
            <ac:spMk id="3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36.792" v="511" actId="1035"/>
          <ac:spMkLst>
            <pc:docMk/>
            <pc:sldMk cId="1118989646" sldId="279"/>
            <ac:spMk id="4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10:24.234" v="534" actId="403"/>
          <ac:spMkLst>
            <pc:docMk/>
            <pc:sldMk cId="1118989646" sldId="279"/>
            <ac:spMk id="6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40.429" v="523" actId="1036"/>
          <ac:spMkLst>
            <pc:docMk/>
            <pc:sldMk cId="1118989646" sldId="279"/>
            <ac:spMk id="8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38.322" v="517" actId="1036"/>
          <ac:spMkLst>
            <pc:docMk/>
            <pc:sldMk cId="1118989646" sldId="279"/>
            <ac:spMk id="9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5.712" v="491" actId="478"/>
          <ac:spMkLst>
            <pc:docMk/>
            <pc:sldMk cId="1118989646" sldId="279"/>
            <ac:spMk id="10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34.487" v="504" actId="1036"/>
          <ac:spMkLst>
            <pc:docMk/>
            <pc:sldMk cId="1118989646" sldId="279"/>
            <ac:spMk id="11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6.574" v="492" actId="478"/>
          <ac:spMkLst>
            <pc:docMk/>
            <pc:sldMk cId="1118989646" sldId="279"/>
            <ac:spMk id="12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4.667" v="490" actId="478"/>
          <ac:spMkLst>
            <pc:docMk/>
            <pc:sldMk cId="1118989646" sldId="279"/>
            <ac:spMk id="13" creationId="{00000000-0000-0000-0000-000000000000}"/>
          </ac:spMkLst>
        </pc:spChg>
        <pc:spChg chg="del mod">
          <ac:chgData name="Anatoliy Kigel" userId="7432c6c4687b0a9c" providerId="LiveId" clId="{6DB8321C-CD3C-4FB6-9D81-4B0234E6D730}" dt="2022-06-07T10:09:23.118" v="489"/>
          <ac:spMkLst>
            <pc:docMk/>
            <pc:sldMk cId="1118989646" sldId="279"/>
            <ac:spMk id="14" creationId="{00000000-0000-0000-0000-000000000000}"/>
          </ac:spMkLst>
        </pc:spChg>
        <pc:spChg chg="del mod">
          <ac:chgData name="Anatoliy Kigel" userId="7432c6c4687b0a9c" providerId="LiveId" clId="{6DB8321C-CD3C-4FB6-9D81-4B0234E6D730}" dt="2022-06-07T10:09:23.117" v="487"/>
          <ac:spMkLst>
            <pc:docMk/>
            <pc:sldMk cId="1118989646" sldId="279"/>
            <ac:spMk id="15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11:27.532" v="603" actId="20577"/>
          <ac:spMkLst>
            <pc:docMk/>
            <pc:sldMk cId="1118989646" sldId="279"/>
            <ac:spMk id="17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7.173" v="493" actId="478"/>
          <ac:spMkLst>
            <pc:docMk/>
            <pc:sldMk cId="1118989646" sldId="279"/>
            <ac:spMk id="18" creationId="{00000000-0000-0000-0000-000000000000}"/>
          </ac:spMkLst>
        </pc:spChg>
        <pc:picChg chg="mod">
          <ac:chgData name="Anatoliy Kigel" userId="7432c6c4687b0a9c" providerId="LiveId" clId="{6DB8321C-CD3C-4FB6-9D81-4B0234E6D730}" dt="2022-06-07T10:09:47.115" v="529" actId="14100"/>
          <ac:picMkLst>
            <pc:docMk/>
            <pc:sldMk cId="1118989646" sldId="279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6DB8321C-CD3C-4FB6-9D81-4B0234E6D730}" dt="2022-06-07T10:08:49.206" v="478" actId="20577"/>
        <pc:sldMkLst>
          <pc:docMk/>
          <pc:sldMk cId="1134302856" sldId="280"/>
        </pc:sldMkLst>
        <pc:spChg chg="mod">
          <ac:chgData name="Anatoliy Kigel" userId="7432c6c4687b0a9c" providerId="LiveId" clId="{6DB8321C-CD3C-4FB6-9D81-4B0234E6D730}" dt="2022-06-07T10:08:49.206" v="478" actId="20577"/>
          <ac:spMkLst>
            <pc:docMk/>
            <pc:sldMk cId="1134302856" sldId="280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6DB8321C-CD3C-4FB6-9D81-4B0234E6D730}" dt="2022-06-07T09:53:13.069" v="242" actId="1036"/>
        <pc:sldMkLst>
          <pc:docMk/>
          <pc:sldMk cId="391471510" sldId="281"/>
        </pc:sldMkLst>
        <pc:spChg chg="mod">
          <ac:chgData name="Anatoliy Kigel" userId="7432c6c4687b0a9c" providerId="LiveId" clId="{6DB8321C-CD3C-4FB6-9D81-4B0234E6D730}" dt="2022-06-07T09:53:13.069" v="242" actId="1036"/>
          <ac:spMkLst>
            <pc:docMk/>
            <pc:sldMk cId="391471510" sldId="281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3:09.993" v="234" actId="403"/>
          <ac:spMkLst>
            <pc:docMk/>
            <pc:sldMk cId="391471510" sldId="281"/>
            <ac:spMk id="3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3:05.469" v="217" actId="478"/>
          <ac:spMkLst>
            <pc:docMk/>
            <pc:sldMk cId="391471510" sldId="281"/>
            <ac:spMk id="5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3:05.469" v="217" actId="478"/>
          <ac:spMkLst>
            <pc:docMk/>
            <pc:sldMk cId="391471510" sldId="281"/>
            <ac:spMk id="15" creationId="{00000000-0000-0000-0000-000000000000}"/>
          </ac:spMkLst>
        </pc:spChg>
      </pc:sldChg>
      <pc:sldChg chg="modSp mod">
        <pc:chgData name="Anatoliy Kigel" userId="7432c6c4687b0a9c" providerId="LiveId" clId="{6DB8321C-CD3C-4FB6-9D81-4B0234E6D730}" dt="2022-06-07T10:08:52.635" v="479" actId="20577"/>
        <pc:sldMkLst>
          <pc:docMk/>
          <pc:sldMk cId="2457775183" sldId="282"/>
        </pc:sldMkLst>
        <pc:spChg chg="mod">
          <ac:chgData name="Anatoliy Kigel" userId="7432c6c4687b0a9c" providerId="LiveId" clId="{6DB8321C-CD3C-4FB6-9D81-4B0234E6D730}" dt="2022-06-07T10:08:52.635" v="479" actId="20577"/>
          <ac:spMkLst>
            <pc:docMk/>
            <pc:sldMk cId="2457775183" sldId="282"/>
            <ac:spMk id="5" creationId="{00000000-0000-0000-0000-000000000000}"/>
          </ac:spMkLst>
        </pc:spChg>
      </pc:sldChg>
      <pc:sldChg chg="modSp mod">
        <pc:chgData name="Anatoliy Kigel" userId="7432c6c4687b0a9c" providerId="LiveId" clId="{6DB8321C-CD3C-4FB6-9D81-4B0234E6D730}" dt="2022-06-07T10:04:52.985" v="458" actId="1035"/>
        <pc:sldMkLst>
          <pc:docMk/>
          <pc:sldMk cId="2907310487" sldId="285"/>
        </pc:sldMkLst>
        <pc:spChg chg="mod">
          <ac:chgData name="Anatoliy Kigel" userId="7432c6c4687b0a9c" providerId="LiveId" clId="{6DB8321C-CD3C-4FB6-9D81-4B0234E6D730}" dt="2022-06-07T10:04:51.925" v="457" actId="1035"/>
          <ac:spMkLst>
            <pc:docMk/>
            <pc:sldMk cId="2907310487" sldId="285"/>
            <ac:spMk id="1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5:24.394" v="273" actId="403"/>
          <ac:spMkLst>
            <pc:docMk/>
            <pc:sldMk cId="2907310487" sldId="285"/>
            <ac:spMk id="13" creationId="{00000000-0000-0000-0000-000000000000}"/>
          </ac:spMkLst>
        </pc:spChg>
        <pc:picChg chg="mod modCrop">
          <ac:chgData name="Anatoliy Kigel" userId="7432c6c4687b0a9c" providerId="LiveId" clId="{6DB8321C-CD3C-4FB6-9D81-4B0234E6D730}" dt="2022-06-07T10:04:52.985" v="458" actId="1035"/>
          <ac:picMkLst>
            <pc:docMk/>
            <pc:sldMk cId="2907310487" sldId="285"/>
            <ac:picMk id="2" creationId="{00000000-0000-0000-0000-000000000000}"/>
          </ac:picMkLst>
        </pc:picChg>
      </pc:sldChg>
      <pc:sldChg chg="addSp delSp modSp del mod">
        <pc:chgData name="Anatoliy Kigel" userId="7432c6c4687b0a9c" providerId="LiveId" clId="{6DB8321C-CD3C-4FB6-9D81-4B0234E6D730}" dt="2022-06-07T06:00:14.020" v="15" actId="47"/>
        <pc:sldMkLst>
          <pc:docMk/>
          <pc:sldMk cId="826304071" sldId="286"/>
        </pc:sldMkLst>
        <pc:spChg chg="mod">
          <ac:chgData name="Anatoliy Kigel" userId="7432c6c4687b0a9c" providerId="LiveId" clId="{6DB8321C-CD3C-4FB6-9D81-4B0234E6D730}" dt="2022-06-07T06:00:00.629" v="13" actId="1035"/>
          <ac:spMkLst>
            <pc:docMk/>
            <pc:sldMk cId="826304071" sldId="286"/>
            <ac:spMk id="12" creationId="{00000000-0000-0000-0000-000000000000}"/>
          </ac:spMkLst>
        </pc:spChg>
        <pc:picChg chg="del">
          <ac:chgData name="Anatoliy Kigel" userId="7432c6c4687b0a9c" providerId="LiveId" clId="{6DB8321C-CD3C-4FB6-9D81-4B0234E6D730}" dt="2022-06-07T05:59:49.916" v="6" actId="478"/>
          <ac:picMkLst>
            <pc:docMk/>
            <pc:sldMk cId="826304071" sldId="286"/>
            <ac:picMk id="3" creationId="{00000000-0000-0000-0000-000000000000}"/>
          </ac:picMkLst>
        </pc:picChg>
        <pc:picChg chg="add mod">
          <ac:chgData name="Anatoliy Kigel" userId="7432c6c4687b0a9c" providerId="LiveId" clId="{6DB8321C-CD3C-4FB6-9D81-4B0234E6D730}" dt="2022-06-07T06:00:01.284" v="14" actId="1035"/>
          <ac:picMkLst>
            <pc:docMk/>
            <pc:sldMk cId="826304071" sldId="286"/>
            <ac:picMk id="4" creationId="{5499F7DF-E796-DC56-77E6-92094571E39D}"/>
          </ac:picMkLst>
        </pc:picChg>
      </pc:sldChg>
      <pc:sldChg chg="modSp mod">
        <pc:chgData name="Anatoliy Kigel" userId="7432c6c4687b0a9c" providerId="LiveId" clId="{6DB8321C-CD3C-4FB6-9D81-4B0234E6D730}" dt="2022-06-09T06:36:55.696" v="818"/>
        <pc:sldMkLst>
          <pc:docMk/>
          <pc:sldMk cId="1305377077" sldId="289"/>
        </pc:sldMkLst>
        <pc:spChg chg="mod">
          <ac:chgData name="Anatoliy Kigel" userId="7432c6c4687b0a9c" providerId="LiveId" clId="{6DB8321C-CD3C-4FB6-9D81-4B0234E6D730}" dt="2022-06-09T06:36:55.696" v="818"/>
          <ac:spMkLst>
            <pc:docMk/>
            <pc:sldMk cId="1305377077" sldId="289"/>
            <ac:spMk id="3" creationId="{00000000-0000-0000-0000-000000000000}"/>
          </ac:spMkLst>
        </pc:spChg>
        <pc:spChg chg="mod">
          <ac:chgData name="Anatoliy Kigel" userId="7432c6c4687b0a9c" providerId="LiveId" clId="{6DB8321C-CD3C-4FB6-9D81-4B0234E6D730}" dt="2022-06-09T06:28:32.129" v="739" actId="113"/>
          <ac:spMkLst>
            <pc:docMk/>
            <pc:sldMk cId="1305377077" sldId="289"/>
            <ac:spMk id="15" creationId="{00000000-0000-0000-0000-000000000000}"/>
          </ac:spMkLst>
        </pc:spChg>
      </pc:sldChg>
      <pc:sldChg chg="addSp delSp modSp mod ord">
        <pc:chgData name="Anatoliy Kigel" userId="7432c6c4687b0a9c" providerId="LiveId" clId="{6DB8321C-CD3C-4FB6-9D81-4B0234E6D730}" dt="2022-06-09T06:30:57.305" v="789" actId="6549"/>
        <pc:sldMkLst>
          <pc:docMk/>
          <pc:sldMk cId="1833914875" sldId="299"/>
        </pc:sldMkLst>
        <pc:spChg chg="add mod">
          <ac:chgData name="Anatoliy Kigel" userId="7432c6c4687b0a9c" providerId="LiveId" clId="{6DB8321C-CD3C-4FB6-9D81-4B0234E6D730}" dt="2022-06-09T06:30:57.305" v="789" actId="6549"/>
          <ac:spMkLst>
            <pc:docMk/>
            <pc:sldMk cId="1833914875" sldId="299"/>
            <ac:spMk id="3" creationId="{DFBE72CF-F9F5-9791-2512-D10BD9F85CC1}"/>
          </ac:spMkLst>
        </pc:spChg>
        <pc:spChg chg="mod">
          <ac:chgData name="Anatoliy Kigel" userId="7432c6c4687b0a9c" providerId="LiveId" clId="{6DB8321C-CD3C-4FB6-9D81-4B0234E6D730}" dt="2022-06-09T06:27:19.938" v="657" actId="1035"/>
          <ac:spMkLst>
            <pc:docMk/>
            <pc:sldMk cId="1833914875" sldId="299"/>
            <ac:spMk id="4" creationId="{00000000-0000-0000-0000-000000000000}"/>
          </ac:spMkLst>
        </pc:spChg>
        <pc:spChg chg="del mod">
          <ac:chgData name="Anatoliy Kigel" userId="7432c6c4687b0a9c" providerId="LiveId" clId="{6DB8321C-CD3C-4FB6-9D81-4B0234E6D730}" dt="2022-06-07T10:02:08.065" v="426"/>
          <ac:spMkLst>
            <pc:docMk/>
            <pc:sldMk cId="1833914875" sldId="299"/>
            <ac:spMk id="6" creationId="{00000000-0000-0000-0000-000000000000}"/>
          </ac:spMkLst>
        </pc:spChg>
        <pc:picChg chg="mod">
          <ac:chgData name="Anatoliy Kigel" userId="7432c6c4687b0a9c" providerId="LiveId" clId="{6DB8321C-CD3C-4FB6-9D81-4B0234E6D730}" dt="2022-06-07T10:03:42.499" v="456" actId="1440"/>
          <ac:picMkLst>
            <pc:docMk/>
            <pc:sldMk cId="1833914875" sldId="299"/>
            <ac:picMk id="2" creationId="{00000000-0000-0000-0000-000000000000}"/>
          </ac:picMkLst>
        </pc:picChg>
      </pc:sldChg>
    </pc:docChg>
  </pc:docChgLst>
  <pc:docChgLst>
    <pc:chgData name="Anatoliy Kigel" userId="7432c6c4687b0a9c" providerId="LiveId" clId="{98ADF201-8634-4840-A3B4-47ED698F7D47}"/>
    <pc:docChg chg="delSld modSld modSection">
      <pc:chgData name="Anatoliy Kigel" userId="7432c6c4687b0a9c" providerId="LiveId" clId="{98ADF201-8634-4840-A3B4-47ED698F7D47}" dt="2021-03-31T17:18:18.728" v="4" actId="6549"/>
      <pc:docMkLst>
        <pc:docMk/>
      </pc:docMkLst>
      <pc:sldChg chg="modSp mod">
        <pc:chgData name="Anatoliy Kigel" userId="7432c6c4687b0a9c" providerId="LiveId" clId="{98ADF201-8634-4840-A3B4-47ED698F7D47}" dt="2021-03-31T17:17:14.135" v="3" actId="20577"/>
        <pc:sldMkLst>
          <pc:docMk/>
          <pc:sldMk cId="2457775183" sldId="282"/>
        </pc:sldMkLst>
        <pc:spChg chg="mod">
          <ac:chgData name="Anatoliy Kigel" userId="7432c6c4687b0a9c" providerId="LiveId" clId="{98ADF201-8634-4840-A3B4-47ED698F7D47}" dt="2021-03-31T17:17:14.135" v="3" actId="20577"/>
          <ac:spMkLst>
            <pc:docMk/>
            <pc:sldMk cId="2457775183" sldId="28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8ADF201-8634-4840-A3B4-47ED698F7D47}" dt="2021-03-31T17:18:18.728" v="4" actId="6549"/>
        <pc:sldMkLst>
          <pc:docMk/>
          <pc:sldMk cId="1305377077" sldId="289"/>
        </pc:sldMkLst>
        <pc:spChg chg="mod">
          <ac:chgData name="Anatoliy Kigel" userId="7432c6c4687b0a9c" providerId="LiveId" clId="{98ADF201-8634-4840-A3B4-47ED698F7D47}" dt="2021-03-31T17:18:18.728" v="4" actId="6549"/>
          <ac:spMkLst>
            <pc:docMk/>
            <pc:sldMk cId="1305377077" sldId="289"/>
            <ac:spMk id="15" creationId="{00000000-0000-0000-0000-000000000000}"/>
          </ac:spMkLst>
        </pc:spChg>
      </pc:sldChg>
      <pc:sldChg chg="del">
        <pc:chgData name="Anatoliy Kigel" userId="7432c6c4687b0a9c" providerId="LiveId" clId="{98ADF201-8634-4840-A3B4-47ED698F7D47}" dt="2021-03-31T17:17:10.690" v="0" actId="47"/>
        <pc:sldMkLst>
          <pc:docMk/>
          <pc:sldMk cId="1159085889" sldId="297"/>
        </pc:sldMkLst>
      </pc:sldChg>
      <pc:sldChg chg="del">
        <pc:chgData name="Anatoliy Kigel" userId="7432c6c4687b0a9c" providerId="LiveId" clId="{98ADF201-8634-4840-A3B4-47ED698F7D47}" dt="2021-03-31T17:17:10.690" v="0" actId="47"/>
        <pc:sldMkLst>
          <pc:docMk/>
          <pc:sldMk cId="3817197604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09.06.2022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31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09.06.2022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09.06.2022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09.06.2022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09.06.2022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09.06.2022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09.06.2022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09.06.2022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09.06.2022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09.06.2022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09.06.2022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09.06.2022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09.06.2022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.in.ua/css/properti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ss.in.ua/css/properti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ycolor.space/gradi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mu/ru/markup/manual/css/function/linear-gradien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fuel.com/free-png/aams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1255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latin typeface="+mj-lt"/>
              </a:rPr>
              <a:t>C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ascading </a:t>
            </a:r>
            <a:r>
              <a:rPr lang="en-US" sz="48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tyle </a:t>
            </a:r>
            <a:r>
              <a:rPr lang="en-US" sz="48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heets</a:t>
            </a:r>
            <a:endParaRPr lang="uk-UA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5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inline-</a:t>
            </a:r>
            <a:r>
              <a:rPr lang="ru-RU" sz="4400" b="1" dirty="0"/>
              <a:t>стили в атрибуты </a:t>
            </a:r>
            <a:r>
              <a:rPr lang="en-US" sz="4400" b="1" dirty="0">
                <a:solidFill>
                  <a:srgbClr val="00B0F0"/>
                </a:solidFill>
              </a:rPr>
              <a:t>style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2776"/>
            <a:ext cx="10782300" cy="371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9416" y="5427221"/>
            <a:ext cx="10782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Свойства</a:t>
            </a:r>
            <a:r>
              <a:rPr lang="ru-RU" sz="2400" dirty="0"/>
              <a:t> заданные таким образом </a:t>
            </a:r>
            <a:r>
              <a:rPr lang="ru-RU" sz="2400" b="1" dirty="0"/>
              <a:t>будут применены </a:t>
            </a:r>
            <a:r>
              <a:rPr lang="ru-RU" sz="2400" dirty="0"/>
              <a:t>только к эту самому </a:t>
            </a:r>
            <a:r>
              <a:rPr lang="ru-RU" sz="2400" b="1" dirty="0"/>
              <a:t>конкретному тегу</a:t>
            </a:r>
            <a:r>
              <a:rPr lang="ru-RU" sz="2400" dirty="0"/>
              <a:t>. И не затронет другие теги это типа.</a:t>
            </a:r>
          </a:p>
        </p:txBody>
      </p:sp>
    </p:spTree>
    <p:extLst>
      <p:ext uri="{BB962C8B-B14F-4D97-AF65-F5344CB8AC3E}">
        <p14:creationId xmlns:p14="http://schemas.microsoft.com/office/powerpoint/2010/main" val="33905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Что </a:t>
            </a:r>
            <a:r>
              <a:rPr lang="en-US" sz="7200" b="1" dirty="0"/>
              <a:t>CSS </a:t>
            </a:r>
            <a:r>
              <a:rPr lang="ru-RU" sz="7200" b="1" dirty="0"/>
              <a:t>может </a:t>
            </a:r>
            <a:br>
              <a:rPr lang="en-US" sz="7200" b="1" dirty="0"/>
            </a:br>
            <a:r>
              <a:rPr lang="ru-RU" sz="7200" b="1" dirty="0"/>
              <a:t>нам предложить?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98425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3712" y="620688"/>
            <a:ext cx="4722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по категориям</a:t>
            </a:r>
            <a:endParaRPr lang="ru-RU" sz="32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6"/>
            <a:ext cx="4023466" cy="6842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15880" y="2708920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отвечает за большое количество аспектов оформления, и начнём мы с свойств позволяющих задать </a:t>
            </a:r>
            <a:r>
              <a:rPr lang="ru-RU" sz="2400" b="1" dirty="0"/>
              <a:t>оформление текста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96749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4. </a:t>
            </a:r>
            <a:r>
              <a:rPr lang="ru-RU" sz="7200" b="1" dirty="0"/>
              <a:t>На практике…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2393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152" y="2054748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Подготовьте разметку на основе таких команд </a:t>
            </a:r>
            <a:r>
              <a:rPr lang="en-US" sz="2800" b="1" dirty="0"/>
              <a:t>Emmet</a:t>
            </a:r>
            <a:r>
              <a:rPr lang="en-US" sz="2800" dirty="0"/>
              <a:t>’</a:t>
            </a:r>
            <a:r>
              <a:rPr lang="uk-UA" sz="2800" dirty="0"/>
              <a:t>а</a:t>
            </a:r>
            <a:r>
              <a:rPr lang="en-US" sz="2800" dirty="0"/>
              <a:t> </a:t>
            </a:r>
            <a:r>
              <a:rPr lang="uk-UA" sz="2800" dirty="0"/>
              <a:t>в </a:t>
            </a:r>
            <a:r>
              <a:rPr lang="en-US" sz="2800" b="1" dirty="0" err="1"/>
              <a:t>VSCode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uk-UA" sz="2800" dirty="0"/>
              <a:t>команд</a:t>
            </a:r>
            <a:r>
              <a:rPr lang="ru-RU" sz="2800" dirty="0"/>
              <a:t>ы выполняются по одной</a:t>
            </a:r>
            <a:r>
              <a:rPr lang="en-US" sz="2800" dirty="0"/>
              <a:t>).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94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8696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на практике</a:t>
            </a:r>
            <a:endParaRPr lang="ru-RU" sz="3200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7E2C53-D68C-441D-8598-38DB0CEA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56792"/>
            <a:ext cx="5656995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8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9" y="243805"/>
            <a:ext cx="10945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консоли разработчика</a:t>
            </a:r>
            <a:r>
              <a:rPr lang="en-US" sz="2800" b="1" dirty="0"/>
              <a:t> (F12)</a:t>
            </a:r>
            <a:r>
              <a:rPr lang="ru-RU" sz="2800" b="1" dirty="0"/>
              <a:t>, в закладке </a:t>
            </a:r>
            <a:r>
              <a:rPr lang="en-US" sz="2800" b="1" dirty="0"/>
              <a:t>Elements (</a:t>
            </a:r>
            <a:r>
              <a:rPr lang="ru-RU" sz="2800" b="1" dirty="0"/>
              <a:t>в</a:t>
            </a:r>
            <a:r>
              <a:rPr lang="en-US" sz="2800" b="1" dirty="0"/>
              <a:t> </a:t>
            </a:r>
            <a:r>
              <a:rPr lang="ru-RU" sz="2800" b="1" dirty="0"/>
              <a:t>её подразделе </a:t>
            </a:r>
            <a:r>
              <a:rPr lang="en-US" sz="2800" b="1" dirty="0"/>
              <a:t>Styles)</a:t>
            </a:r>
            <a:r>
              <a:rPr lang="ru-RU" sz="2800" b="1" dirty="0"/>
              <a:t>, инспектор объектов</a:t>
            </a:r>
            <a:r>
              <a:rPr lang="en-US" sz="2800" b="1" dirty="0"/>
              <a:t> </a:t>
            </a:r>
            <a:r>
              <a:rPr lang="ru-RU" sz="2800" b="1" dirty="0"/>
              <a:t>покажет как браузер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применяет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к конкретным тегам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700808"/>
            <a:ext cx="3844583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645024"/>
            <a:ext cx="3844583" cy="2845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40" y="2117470"/>
            <a:ext cx="3168352" cy="22476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5879976" y="4606096"/>
            <a:ext cx="5328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 одному тегу могут применятся сразу несколько правил, эти правила могут противоречить друг другу, этот вопрос мы разберём детально вместе с вопросом селекторов.</a:t>
            </a:r>
          </a:p>
        </p:txBody>
      </p:sp>
    </p:spTree>
    <p:extLst>
      <p:ext uri="{BB962C8B-B14F-4D97-AF65-F5344CB8AC3E}">
        <p14:creationId xmlns:p14="http://schemas.microsoft.com/office/powerpoint/2010/main" val="235755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5. </a:t>
            </a:r>
            <a:r>
              <a:rPr lang="ru-RU" sz="7200" b="1" dirty="0"/>
              <a:t>Селекторы/Приоритеты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01397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438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Два слова о селекторах…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11424" y="1124744"/>
            <a:ext cx="8064896" cy="2700829"/>
            <a:chOff x="214653" y="448096"/>
            <a:chExt cx="8064896" cy="270082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/>
            <a:srcRect b="37475"/>
            <a:stretch/>
          </p:blipFill>
          <p:spPr>
            <a:xfrm>
              <a:off x="214653" y="448096"/>
              <a:ext cx="8064896" cy="2700829"/>
            </a:xfrm>
            <a:prstGeom prst="rect">
              <a:avLst/>
            </a:prstGeom>
          </p:spPr>
        </p:pic>
        <p:sp>
          <p:nvSpPr>
            <p:cNvPr id="10" name="Стрелка вправо 9"/>
            <p:cNvSpPr/>
            <p:nvPr/>
          </p:nvSpPr>
          <p:spPr>
            <a:xfrm>
              <a:off x="3094973" y="753624"/>
              <a:ext cx="852960" cy="38565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094973" y="2114727"/>
              <a:ext cx="852960" cy="385652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76120" y="1248436"/>
            <a:ext cx="27146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тега, затрагивает все теги с указанным названием;</a:t>
            </a:r>
            <a:endParaRPr lang="uk-UA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19936" y="3501008"/>
            <a:ext cx="54117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класса, затрагивает все теги у которых есть указанный класс в атрибуте </a:t>
            </a:r>
            <a:r>
              <a:rPr lang="en-US" b="1" i="1" dirty="0"/>
              <a:t>class</a:t>
            </a:r>
            <a:r>
              <a:rPr lang="en-US" i="1" dirty="0"/>
              <a:t>. </a:t>
            </a:r>
            <a:r>
              <a:rPr lang="ru-RU" i="1" dirty="0"/>
              <a:t>Название класса мы придумываем самостоятельно.</a:t>
            </a:r>
            <a:r>
              <a:rPr lang="en-US" i="1" dirty="0"/>
              <a:t> </a:t>
            </a:r>
            <a:r>
              <a:rPr lang="uk-UA" i="1" dirty="0" err="1"/>
              <a:t>Такое</a:t>
            </a:r>
            <a:r>
              <a:rPr lang="uk-UA" i="1" dirty="0"/>
              <a:t> правило </a:t>
            </a:r>
            <a:r>
              <a:rPr lang="uk-UA" i="1" dirty="0" err="1"/>
              <a:t>приоритетнее</a:t>
            </a:r>
            <a:r>
              <a:rPr lang="uk-UA" i="1" dirty="0"/>
              <a:t>, </a:t>
            </a:r>
            <a:r>
              <a:rPr lang="uk-UA" i="1" dirty="0" err="1"/>
              <a:t>чем</a:t>
            </a:r>
            <a:r>
              <a:rPr lang="uk-UA" i="1" dirty="0"/>
              <a:t> правило с </a:t>
            </a:r>
            <a:r>
              <a:rPr lang="uk-UA" i="1" dirty="0" err="1"/>
              <a:t>названием</a:t>
            </a:r>
            <a:r>
              <a:rPr lang="uk-UA" i="1" dirty="0"/>
              <a:t> </a:t>
            </a:r>
            <a:r>
              <a:rPr lang="uk-UA" i="1" dirty="0" err="1"/>
              <a:t>тега</a:t>
            </a:r>
            <a:r>
              <a:rPr lang="uk-UA" i="1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5426642"/>
            <a:ext cx="9505056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базе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построен механизм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Вопросу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мы посвятим одно из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следующих занятий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288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6. </a:t>
            </a:r>
            <a:r>
              <a:rPr lang="ru-RU" sz="7200" b="1" dirty="0"/>
              <a:t>Задание цвета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55881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Задание цвета в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3093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464" y="1412776"/>
            <a:ext cx="1000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>
                <a:solidFill>
                  <a:srgbClr val="0070C0"/>
                </a:solidFill>
              </a:rPr>
              <a:t>color</a:t>
            </a:r>
            <a:r>
              <a:rPr lang="en-US" sz="2400" dirty="0"/>
              <a:t> </a:t>
            </a:r>
            <a:r>
              <a:rPr lang="ru-RU" sz="2400" dirty="0"/>
              <a:t>задаёт цвет текста в теге, свойство </a:t>
            </a:r>
            <a:r>
              <a:rPr lang="en-US" sz="2400" b="1" dirty="0">
                <a:solidFill>
                  <a:srgbClr val="00B050"/>
                </a:solidFill>
              </a:rPr>
              <a:t>background-color</a:t>
            </a:r>
            <a:r>
              <a:rPr lang="en-US" sz="2400" dirty="0"/>
              <a:t> </a:t>
            </a:r>
            <a:r>
              <a:rPr lang="ru-RU" sz="2400" dirty="0"/>
              <a:t>задаёт цвет фона для тега (по умолчанию фон прозрачный), также может быть использовано универсальной свойство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ru-RU" sz="2400" dirty="0"/>
              <a:t>.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71465" y="2636912"/>
            <a:ext cx="443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Значение цвета может быть задано: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1464" y="3352924"/>
            <a:ext cx="100811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Константой: </a:t>
            </a:r>
            <a:r>
              <a:rPr lang="en-US" b="1" dirty="0">
                <a:solidFill>
                  <a:srgbClr val="00B050"/>
                </a:solidFill>
              </a:rPr>
              <a:t>red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green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blue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orange</a:t>
            </a:r>
            <a:r>
              <a:rPr lang="en-US" b="1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</a:t>
            </a:r>
            <a:r>
              <a:rPr lang="ru-RU" dirty="0"/>
              <a:t>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</a:t>
            </a:r>
            <a:r>
              <a:rPr lang="en-US" b="1" dirty="0">
                <a:solidFill>
                  <a:srgbClr val="00B050"/>
                </a:solidFill>
              </a:rPr>
              <a:t>(255, 170, 20);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RGBA </a:t>
            </a:r>
            <a:r>
              <a:rPr lang="ru-RU" dirty="0"/>
              <a:t>(с прозрачностью),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rgba</a:t>
            </a:r>
            <a:r>
              <a:rPr lang="en-US" b="1" dirty="0">
                <a:solidFill>
                  <a:srgbClr val="00B050"/>
                </a:solidFill>
              </a:rPr>
              <a:t>(255, 170, 20, 0.5);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цвета модели </a:t>
            </a:r>
            <a:r>
              <a:rPr lang="en-US" dirty="0"/>
              <a:t>RGB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 виде шестнадцатеричного числа, например: </a:t>
            </a:r>
            <a:r>
              <a:rPr lang="en-US" b="1" dirty="0">
                <a:solidFill>
                  <a:srgbClr val="00B050"/>
                </a:solidFill>
              </a:rPr>
              <a:t>#FFA522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#DA5FF023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качестве фона может быть установлено изображение, для этого применяется свойство </a:t>
            </a:r>
            <a:r>
              <a:rPr lang="en-US" i="1" dirty="0"/>
              <a:t>background-image</a:t>
            </a:r>
            <a:r>
              <a:rPr lang="ru-RU" i="1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Для задания фона цвет может быть задан  в виде градиента при помощи функций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linear-gradient, radial-gradient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например: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background: linear-gradient(red, pink, yellow);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303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1. </a:t>
            </a:r>
            <a:r>
              <a:rPr lang="ru-RU" sz="6600" b="1" dirty="0"/>
              <a:t>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7. </a:t>
            </a:r>
            <a:r>
              <a:rPr lang="ru-RU" sz="7200" b="1" dirty="0"/>
              <a:t>Оформление текста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6768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239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Оформление текста при помощи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397" y="1342509"/>
            <a:ext cx="720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font-size: </a:t>
            </a:r>
            <a:r>
              <a:rPr lang="ru-RU" sz="2000" dirty="0"/>
              <a:t>задаёт размер шрифта, поддерживается задание в пунктах (как в </a:t>
            </a:r>
            <a:r>
              <a:rPr lang="en-US" sz="2000" dirty="0"/>
              <a:t>MS Word</a:t>
            </a:r>
            <a:r>
              <a:rPr lang="ru-RU" sz="2000" dirty="0"/>
              <a:t>) и др. единицах измерения</a:t>
            </a:r>
            <a:r>
              <a:rPr lang="en-US" sz="2000" dirty="0"/>
              <a:t>; 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47302" y="2339588"/>
            <a:ext cx="627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font-weight: </a:t>
            </a:r>
            <a:r>
              <a:rPr lang="ru-RU" dirty="0"/>
              <a:t>задаёт толщину начертания шрифта (жирность);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847302" y="2987660"/>
            <a:ext cx="50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font-style: </a:t>
            </a:r>
            <a:r>
              <a:rPr lang="ru-RU" dirty="0"/>
              <a:t>задаёт курсивное начертание шрифта;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7303" y="3717032"/>
            <a:ext cx="6472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/>
              <a:t>text-decoration</a:t>
            </a:r>
            <a:r>
              <a:rPr lang="uk-UA" b="1" dirty="0"/>
              <a:t>: </a:t>
            </a:r>
            <a:r>
              <a:rPr lang="ru-RU" dirty="0"/>
              <a:t>задание</a:t>
            </a:r>
            <a:r>
              <a:rPr lang="uk-UA" dirty="0"/>
              <a:t> </a:t>
            </a:r>
            <a:r>
              <a:rPr lang="ru-RU" dirty="0"/>
              <a:t>оформления текста в виде его подчёркивания, перечёркивания или линии над текстом;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7302" y="4715852"/>
            <a:ext cx="720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text-shadow</a:t>
            </a:r>
            <a:r>
              <a:rPr lang="uk-UA" b="1" dirty="0"/>
              <a:t>: </a:t>
            </a:r>
            <a:r>
              <a:rPr lang="ru-RU" dirty="0"/>
              <a:t>задание тени которую отбрасывает текст в теге;</a:t>
            </a:r>
            <a:endParaRPr lang="uk-UA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css text-decor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1" y="2142148"/>
            <a:ext cx="4752528" cy="28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97727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https://css.in.ua/css/properties</a:t>
            </a:r>
            <a:endParaRPr lang="uk-UA" sz="32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77042" y="5363924"/>
            <a:ext cx="853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text-align</a:t>
            </a:r>
            <a:r>
              <a:rPr lang="uk-UA" b="1" dirty="0"/>
              <a:t>: </a:t>
            </a:r>
            <a:r>
              <a:rPr lang="ru-RU" dirty="0"/>
              <a:t>задание выравнивание текса (по центру, по левому/правому краю, по ширине) и т.д.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898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8</a:t>
            </a:r>
            <a:r>
              <a:rPr lang="en-US" sz="7200" b="1" dirty="0"/>
              <a:t>. DIV &amp; SPAN</a:t>
            </a:r>
          </a:p>
          <a:p>
            <a:pPr algn="ctr"/>
            <a:r>
              <a:rPr lang="ru-RU" sz="7200" b="1" dirty="0"/>
              <a:t>теги «с чистого листа»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3430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Теги «без оформления»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2135" y="2150854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отличии от других тегов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являются соответственно блочным и строчным тегами для которых не установлено никаких стилей по умолчанию. В отличии от других тегов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удобно использовать в качестве «болванок» для оформления элемента стилями с нуля.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368" y="2852936"/>
            <a:ext cx="6066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&lt;div&gt; </a:t>
            </a:r>
            <a:r>
              <a:rPr lang="en-US" sz="7200" b="1" dirty="0"/>
              <a:t>&amp; </a:t>
            </a:r>
            <a:r>
              <a:rPr lang="en-US" sz="7200" b="1" dirty="0">
                <a:solidFill>
                  <a:srgbClr val="00B050"/>
                </a:solidFill>
              </a:rPr>
              <a:t>&lt;span&gt;</a:t>
            </a:r>
            <a:endParaRPr lang="uk-UA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9</a:t>
            </a:r>
            <a:r>
              <a:rPr lang="en-US" sz="7200" b="1" dirty="0"/>
              <a:t>. </a:t>
            </a:r>
            <a:r>
              <a:rPr lang="ru-RU" sz="7200" b="1" dirty="0" err="1"/>
              <a:t>Валидация</a:t>
            </a:r>
            <a:r>
              <a:rPr lang="en-US" sz="7200" b="1" dirty="0"/>
              <a:t> CSS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245777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1544" y="18864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страницы </a:t>
            </a:r>
            <a:r>
              <a:rPr lang="ru-RU" sz="3200" b="1"/>
              <a:t>на соответствие </a:t>
            </a:r>
            <a:r>
              <a:rPr lang="ru-RU" sz="3200" b="1" dirty="0"/>
              <a:t>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63752" y="6021288"/>
            <a:ext cx="4810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https://jigsaw.w3.org/css-validator/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44" y="1456556"/>
            <a:ext cx="7727320" cy="43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15020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55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https://css.in.ua/css/properties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6238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Справочник по </a:t>
            </a:r>
            <a:r>
              <a:rPr lang="en-US" sz="4400" b="1" dirty="0"/>
              <a:t>CSS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7041" r="29191"/>
          <a:stretch/>
        </p:blipFill>
        <p:spPr>
          <a:xfrm>
            <a:off x="3650560" y="1196752"/>
            <a:ext cx="4890880" cy="420659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1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8637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1424" y="5445224"/>
            <a:ext cx="8614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2. Попробуйте в работе генератор кода для задания градиента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u="sng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https://mycolor.space/gradient</a:t>
            </a:r>
            <a:endParaRPr lang="uk-UA" sz="24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0610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056" y="0"/>
            <a:ext cx="4420944" cy="4042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BE72CF-F9F5-9791-2512-D10BD9F85CC1}"/>
              </a:ext>
            </a:extLst>
          </p:cNvPr>
          <p:cNvSpPr txBox="1"/>
          <p:nvPr/>
        </p:nvSpPr>
        <p:spPr>
          <a:xfrm>
            <a:off x="911424" y="4149080"/>
            <a:ext cx="8478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1. Узнайте о задании градиентом цвета фона </a:t>
            </a:r>
            <a:br>
              <a:rPr lang="en-US" sz="2400" b="1" dirty="0"/>
            </a:br>
            <a:r>
              <a:rPr lang="ru-RU" sz="2400" dirty="0"/>
              <a:t>при помощи функции </a:t>
            </a:r>
            <a:r>
              <a:rPr lang="en-US" sz="2400" i="1" dirty="0"/>
              <a:t>linear-gradient(…)</a:t>
            </a:r>
            <a:endParaRPr lang="ru-RU" sz="2400" i="1" dirty="0"/>
          </a:p>
          <a:p>
            <a:r>
              <a:rPr lang="en-US" sz="2400" dirty="0">
                <a:hlinkClick r:id="rId4"/>
              </a:rPr>
              <a:t>https://code.mu/ru/markup/manual/css/function/linear-gradient/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339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09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5920" y="1050989"/>
            <a:ext cx="61926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Сверстайте страницу по макету. Результат – загрузите на хостинг.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Для удобства вы можете ограничить ширину родительского блока для всего содержимого</a:t>
            </a:r>
            <a:r>
              <a:rPr lang="uk-UA" sz="2000" dirty="0"/>
              <a:t> </a:t>
            </a:r>
            <a:r>
              <a:rPr lang="en-US" sz="2000" dirty="0"/>
              <a:t>(</a:t>
            </a:r>
            <a:r>
              <a:rPr lang="ru-RU" sz="2000" dirty="0"/>
              <a:t>т.е. уменьшить ширину тега </a:t>
            </a:r>
            <a:r>
              <a:rPr lang="en-US" sz="2000" b="1" dirty="0"/>
              <a:t>&lt;body&gt;</a:t>
            </a:r>
            <a:r>
              <a:rPr lang="en-US" sz="2000" dirty="0"/>
              <a:t>) </a:t>
            </a:r>
            <a:r>
              <a:rPr lang="ru-RU" sz="2000" dirty="0"/>
              <a:t>для этого вы  можете воспользоваться свойством </a:t>
            </a:r>
            <a:r>
              <a:rPr lang="en-US" sz="2000" b="1" dirty="0"/>
              <a:t>width:600px; </a:t>
            </a:r>
            <a:r>
              <a:rPr lang="ru-RU" sz="2000" dirty="0"/>
              <a:t>в таком случае ширина вложенных (дочерних) блоков также будет ограничена указанным (в данном случае </a:t>
            </a:r>
            <a:r>
              <a:rPr lang="en-US" sz="2000" b="1" dirty="0"/>
              <a:t>600px</a:t>
            </a:r>
            <a:r>
              <a:rPr lang="ru-RU" sz="2000" dirty="0"/>
              <a:t>) значением. Также вам поможет тег </a:t>
            </a:r>
            <a:r>
              <a:rPr lang="en-US" sz="2000" b="1" dirty="0"/>
              <a:t>&lt;button&gt; </a:t>
            </a:r>
            <a:r>
              <a:rPr lang="ru-RU" sz="2000" dirty="0"/>
              <a:t>для создания кнопок.</a:t>
            </a:r>
            <a:endParaRPr lang="en-US" sz="20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23992" y="18864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8199" b="-400"/>
          <a:stretch/>
        </p:blipFill>
        <p:spPr>
          <a:xfrm>
            <a:off x="1" y="0"/>
            <a:ext cx="5087887" cy="6885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401791" y="4629035"/>
            <a:ext cx="6600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Скачать</a:t>
            </a:r>
            <a:r>
              <a:rPr lang="ru-RU" b="1" dirty="0"/>
              <a:t> изображение можно по адресу: </a:t>
            </a:r>
            <a:r>
              <a:rPr lang="en-US" dirty="0">
                <a:hlinkClick r:id="rId3"/>
              </a:rPr>
              <a:t>https://www.pngfuel.com/free-png/aamse</a:t>
            </a:r>
            <a:br>
              <a:rPr lang="en-US" dirty="0"/>
            </a:br>
            <a:endParaRPr lang="ru-RU" dirty="0">
              <a:latin typeface="+mj-lt"/>
            </a:endParaRPr>
          </a:p>
          <a:p>
            <a:r>
              <a:rPr lang="ru-RU" b="1" dirty="0">
                <a:latin typeface="+mj-lt"/>
              </a:rPr>
              <a:t>Градиент фона</a:t>
            </a:r>
            <a:r>
              <a:rPr lang="en-US" b="1" dirty="0">
                <a:latin typeface="+mj-lt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linear-gradient(125deg,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(54,81,217),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(207,56,148))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37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CSS Box Model</a:t>
            </a:r>
            <a:endParaRPr lang="ru-RU" sz="5400" i="1" dirty="0"/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CSS box model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6" t="11339" r="17334" b="20621"/>
          <a:stretch/>
        </p:blipFill>
        <p:spPr bwMode="auto">
          <a:xfrm>
            <a:off x="3647728" y="1627059"/>
            <a:ext cx="4945710" cy="37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66E830-EACF-4BF8-9C90-B819D3D8E635}"/>
              </a:ext>
            </a:extLst>
          </p:cNvPr>
          <p:cNvSpPr txBox="1"/>
          <p:nvPr/>
        </p:nvSpPr>
        <p:spPr>
          <a:xfrm>
            <a:off x="0" y="566298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Управление размерностями элементов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17407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7568" y="589761"/>
            <a:ext cx="640871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53938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CSS</a:t>
            </a:r>
            <a:r>
              <a:rPr lang="ru-RU" sz="2400" dirty="0"/>
              <a:t> (</a:t>
            </a:r>
            <a:r>
              <a:rPr lang="ru-RU" sz="2400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b="1" i="1" dirty="0" err="1"/>
              <a:t>C</a:t>
            </a:r>
            <a:r>
              <a:rPr lang="ru-RU" sz="2400" i="1" dirty="0" err="1"/>
              <a:t>ascading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tyle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heets</a:t>
            </a:r>
            <a:r>
              <a:rPr lang="ru-RU" sz="2400" dirty="0"/>
              <a:t> — </a:t>
            </a:r>
            <a:r>
              <a:rPr lang="ru-RU" sz="2400" i="1" dirty="0"/>
              <a:t>каскадные таблицы* стилей</a:t>
            </a:r>
            <a:r>
              <a:rPr lang="ru-RU" sz="2400" dirty="0"/>
              <a:t>) — язык </a:t>
            </a:r>
            <a:r>
              <a:rPr lang="ru-RU" sz="2400" b="1" dirty="0"/>
              <a:t>описания внешнего вида (оформления) документа</a:t>
            </a:r>
            <a:r>
              <a:rPr lang="ru-RU" sz="2400" dirty="0"/>
              <a:t>, написанного с использованием </a:t>
            </a:r>
            <a:r>
              <a:rPr lang="en-US" sz="2400" dirty="0"/>
              <a:t>HTML</a:t>
            </a:r>
            <a:r>
              <a:rPr lang="ru-RU" sz="2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636" y="394525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Зачем нужен </a:t>
            </a:r>
            <a:r>
              <a:rPr lang="en-US" sz="4000" b="1" dirty="0"/>
              <a:t>CSS</a:t>
            </a:r>
            <a:r>
              <a:rPr lang="ru-RU" sz="4000" b="1" dirty="0"/>
              <a:t>?</a:t>
            </a:r>
            <a:endParaRPr lang="en-US" sz="40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00540" y="1763524"/>
            <a:ext cx="305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uk-UA" i="1" dirty="0"/>
              <a:t>* </a:t>
            </a:r>
            <a:r>
              <a:rPr lang="ru-RU" i="1" dirty="0"/>
              <a:t>таблицы здесь не при чём.</a:t>
            </a:r>
            <a:endParaRPr lang="uk-UA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23592" y="4986165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1) Для разделение тегов и их оформления;</a:t>
            </a:r>
          </a:p>
          <a:p>
            <a:r>
              <a:rPr lang="ru-RU" sz="3200" dirty="0"/>
              <a:t>2) Для повторного использование код</a:t>
            </a:r>
            <a:r>
              <a:rPr lang="uk-UA" sz="3200" dirty="0"/>
              <a:t>а</a:t>
            </a:r>
            <a:r>
              <a:rPr lang="ru-RU" sz="3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567806"/>
            <a:ext cx="784887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При помощи </a:t>
            </a:r>
            <a:r>
              <a:rPr lang="en-US" sz="3200" b="1" dirty="0">
                <a:solidFill>
                  <a:srgbClr val="FF0000"/>
                </a:solidFill>
              </a:rPr>
              <a:t>CSS</a:t>
            </a:r>
            <a:r>
              <a:rPr lang="ru-RU" sz="3200" b="1" dirty="0">
                <a:solidFill>
                  <a:srgbClr val="FF0000"/>
                </a:solidFill>
              </a:rPr>
              <a:t> мы можем задавать оформление </a:t>
            </a:r>
            <a:r>
              <a:rPr lang="ru-RU" sz="3200" b="1" dirty="0">
                <a:solidFill>
                  <a:srgbClr val="0070C0"/>
                </a:solidFill>
              </a:rPr>
              <a:t>конкретным</a:t>
            </a:r>
            <a:r>
              <a:rPr lang="ru-RU" sz="3200" b="1" dirty="0">
                <a:solidFill>
                  <a:srgbClr val="FF0000"/>
                </a:solidFill>
              </a:rPr>
              <a:t> тегам</a:t>
            </a:r>
          </a:p>
        </p:txBody>
      </p:sp>
    </p:spTree>
    <p:extLst>
      <p:ext uri="{BB962C8B-B14F-4D97-AF65-F5344CB8AC3E}">
        <p14:creationId xmlns:p14="http://schemas.microsoft.com/office/powerpoint/2010/main" val="279350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Синтаксис </a:t>
            </a:r>
            <a:r>
              <a:rPr lang="en-US" sz="44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>
                <a:solidFill>
                  <a:schemeClr val="tx1"/>
                </a:solidFill>
              </a:rPr>
              <a:t>CSS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5112568" cy="1152128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 Каждое свойство задаёт один аспект оформления, например: цвет текста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), например (в зависимости от свойства): размер, цвет, название шрифта и т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ru-RU" sz="2000" dirty="0">
                <a:solidFill>
                  <a:schemeClr val="tx1"/>
                </a:solidFill>
              </a:rPr>
              <a:t>п.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60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на языке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ru-RU" dirty="0"/>
              <a:t>состоит из стилевых правил, каждое правило содержит </a:t>
            </a:r>
            <a:r>
              <a:rPr lang="ru-RU" b="1" dirty="0"/>
              <a:t>селектор</a:t>
            </a:r>
            <a:r>
              <a:rPr lang="ru-RU" dirty="0"/>
              <a:t> (указание на то какие теги необходимо оформить эти правилом) и набор </a:t>
            </a:r>
            <a:r>
              <a:rPr lang="ru-RU" b="1" dirty="0"/>
              <a:t>стилевых свойств</a:t>
            </a:r>
            <a:r>
              <a:rPr lang="ru-RU" dirty="0"/>
              <a:t>, которые и задают оформление (на примере </a:t>
            </a:r>
            <a:r>
              <a:rPr lang="en-US" b="1" i="1" dirty="0"/>
              <a:t>color</a:t>
            </a:r>
            <a:r>
              <a:rPr lang="en-US" dirty="0"/>
              <a:t>, </a:t>
            </a:r>
            <a:r>
              <a:rPr lang="en-US" b="1" i="1" dirty="0"/>
              <a:t>font-size</a:t>
            </a:r>
            <a:r>
              <a:rPr lang="ru-RU" i="1" dirty="0"/>
              <a:t>,</a:t>
            </a:r>
            <a:r>
              <a:rPr lang="ru-RU" b="1" i="1" dirty="0"/>
              <a:t> </a:t>
            </a:r>
            <a:r>
              <a:rPr lang="en-US" b="1" i="1" dirty="0"/>
              <a:t>background-color </a:t>
            </a:r>
            <a:r>
              <a:rPr lang="uk-UA" i="1" dirty="0"/>
              <a:t>и </a:t>
            </a:r>
            <a:r>
              <a:rPr lang="uk-UA" i="1" dirty="0" err="1"/>
              <a:t>т.д</a:t>
            </a:r>
            <a:r>
              <a:rPr lang="uk-UA" i="1" dirty="0"/>
              <a:t>.</a:t>
            </a:r>
            <a:r>
              <a:rPr lang="ru-RU" dirty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87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Где размещать </a:t>
            </a:r>
            <a:r>
              <a:rPr lang="en-US" sz="7200" b="1" dirty="0"/>
              <a:t>CSS</a:t>
            </a:r>
            <a:r>
              <a:rPr lang="ru-RU" sz="7200" b="1" dirty="0"/>
              <a:t>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29768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7" y="653787"/>
            <a:ext cx="4943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/>
              <a:t>В теге </a:t>
            </a:r>
            <a:r>
              <a:rPr lang="en-US" sz="4800" b="1" dirty="0">
                <a:solidFill>
                  <a:srgbClr val="00B050"/>
                </a:solidFill>
              </a:rPr>
              <a:t>&lt;style&gt;</a:t>
            </a:r>
            <a:r>
              <a:rPr lang="ru-RU" sz="4800" b="1" dirty="0">
                <a:solidFill>
                  <a:srgbClr val="00B050"/>
                </a:solidFill>
              </a:rPr>
              <a:t> 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128" y="2326228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рамках </a:t>
            </a:r>
            <a:r>
              <a:rPr lang="en-US" sz="3200" dirty="0"/>
              <a:t>HTML-</a:t>
            </a:r>
            <a:r>
              <a:rPr lang="ru-RU" sz="3200" dirty="0"/>
              <a:t>документа. Стандарт </a:t>
            </a:r>
            <a:r>
              <a:rPr lang="en-US" sz="3200" b="1" dirty="0"/>
              <a:t>HTML 5.2 </a:t>
            </a:r>
            <a:r>
              <a:rPr lang="ru-RU" sz="3200" dirty="0"/>
              <a:t>дал возможность размещать этот тег в любом месте документа.</a:t>
            </a:r>
            <a:endParaRPr lang="uk-UA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95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6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 отдельном файле с </a:t>
            </a:r>
            <a:r>
              <a:rPr lang="en-US" sz="3600" b="1" dirty="0"/>
              <a:t>CSS-</a:t>
            </a:r>
            <a:r>
              <a:rPr lang="ru-RU" sz="3600" b="1" dirty="0"/>
              <a:t>кодом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04112" y="1772816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37" y="5301208"/>
            <a:ext cx="799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При помощи тега </a:t>
            </a:r>
            <a:endParaRPr lang="en-US" sz="3200" b="1" dirty="0"/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./style.css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4068361"/>
            <a:ext cx="619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uk-UA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24744"/>
            <a:ext cx="6194236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416173"/>
            <a:ext cx="4752528" cy="2739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600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1062</Words>
  <Application>Microsoft Office PowerPoint</Application>
  <PresentationFormat>Широкий екран</PresentationFormat>
  <Paragraphs>104</Paragraphs>
  <Slides>32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633</cp:revision>
  <dcterms:created xsi:type="dcterms:W3CDTF">2014-11-20T09:08:59Z</dcterms:created>
  <dcterms:modified xsi:type="dcterms:W3CDTF">2022-06-09T06:36:59Z</dcterms:modified>
</cp:coreProperties>
</file>